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40"/>
  </p:notesMasterIdLst>
  <p:sldIdLst>
    <p:sldId id="275" r:id="rId2"/>
    <p:sldId id="258" r:id="rId3"/>
    <p:sldId id="283" r:id="rId4"/>
    <p:sldId id="282" r:id="rId5"/>
    <p:sldId id="278" r:id="rId6"/>
    <p:sldId id="279" r:id="rId7"/>
    <p:sldId id="280" r:id="rId8"/>
    <p:sldId id="281" r:id="rId9"/>
    <p:sldId id="317" r:id="rId10"/>
    <p:sldId id="318" r:id="rId11"/>
    <p:sldId id="319" r:id="rId12"/>
    <p:sldId id="284" r:id="rId13"/>
    <p:sldId id="285" r:id="rId14"/>
    <p:sldId id="286" r:id="rId15"/>
    <p:sldId id="287" r:id="rId16"/>
    <p:sldId id="288" r:id="rId17"/>
    <p:sldId id="289" r:id="rId18"/>
    <p:sldId id="291" r:id="rId19"/>
    <p:sldId id="266" r:id="rId20"/>
    <p:sldId id="292" r:id="rId21"/>
    <p:sldId id="294" r:id="rId22"/>
    <p:sldId id="301" r:id="rId23"/>
    <p:sldId id="298" r:id="rId24"/>
    <p:sldId id="299" r:id="rId25"/>
    <p:sldId id="300" r:id="rId26"/>
    <p:sldId id="307" r:id="rId27"/>
    <p:sldId id="306" r:id="rId28"/>
    <p:sldId id="308" r:id="rId29"/>
    <p:sldId id="309" r:id="rId30"/>
    <p:sldId id="311" r:id="rId31"/>
    <p:sldId id="312" r:id="rId32"/>
    <p:sldId id="314" r:id="rId33"/>
    <p:sldId id="315" r:id="rId34"/>
    <p:sldId id="316" r:id="rId35"/>
    <p:sldId id="320" r:id="rId36"/>
    <p:sldId id="313" r:id="rId37"/>
    <p:sldId id="276" r:id="rId38"/>
    <p:sldId id="290" r:id="rId39"/>
  </p:sldIdLst>
  <p:sldSz cx="9144000" cy="6858000" type="screen4x3"/>
  <p:notesSz cx="6858000" cy="9144000"/>
  <p:custDataLst>
    <p:tags r:id="rId41"/>
  </p:custDataLst>
  <p:defaultTextStyle>
    <a:defPPr>
      <a:defRPr lang="ru-R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0099"/>
  </p:clrMru>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94660"/>
  </p:normalViewPr>
  <p:slideViewPr>
    <p:cSldViewPr>
      <p:cViewPr>
        <p:scale>
          <a:sx n="52" d="100"/>
          <a:sy n="52" d="100"/>
        </p:scale>
        <p:origin x="-2592" y="-13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cs typeface="+mn-cs"/>
              </a:defRPr>
            </a:lvl1pPr>
          </a:lstStyle>
          <a:p>
            <a:pPr>
              <a:defRPr/>
            </a:pPr>
            <a:fld id="{80E64591-CD06-4EE4-A4F3-B4038044E18C}" type="datetimeFigureOut">
              <a:rPr lang="ru-RU"/>
              <a:pPr>
                <a:defRPr/>
              </a:pPr>
              <a:t>12.05.2013</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endParaRPr lang="ru-RU" noProof="0"/>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cs typeface="+mn-cs"/>
              </a:defRPr>
            </a:lvl1pPr>
          </a:lstStyle>
          <a:p>
            <a:pPr>
              <a:defRPr/>
            </a:pPr>
            <a:fld id="{9574CCD1-DBAE-42E4-A635-FBD4CE1E847D}"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ru-RU" smtClean="0"/>
              <a:t>Образец подзаголовка</a:t>
            </a:r>
            <a:endParaRPr lang="ru-RU"/>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ru-RU"/>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682FDDB1-1869-412D-80E6-24C27956E79D}" type="slidenum">
              <a:rPr lang="ru-RU"/>
              <a:pPr>
                <a:defRPr/>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ru-RU"/>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FB4E3CC4-AE54-48DA-910D-83EB3F1B87E0}" type="slidenum">
              <a:rPr lang="ru-RU"/>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ru-RU"/>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5A600CE8-4C15-4A4E-860F-FDB76334AAB5}" type="slidenum">
              <a:rPr lang="ru-RU"/>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ru-RU"/>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AF5D547-9135-46C8-B108-36FA980FDC0B}" type="slidenum">
              <a:rPr lang="ru-RU"/>
              <a:pPr>
                <a:defRPr/>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ru-RU" smtClean="0"/>
              <a:t>Образец текста</a:t>
            </a:r>
          </a:p>
        </p:txBody>
      </p:sp>
      <p:sp>
        <p:nvSpPr>
          <p:cNvPr id="4"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ru-RU"/>
          </a:p>
        </p:txBody>
      </p:sp>
      <p:sp>
        <p:nvSpPr>
          <p:cNvPr id="5"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6"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7D5CA017-4758-4BFA-B77E-60709569AC66}" type="slidenum">
              <a:rPr lang="ru-RU"/>
              <a:pPr>
                <a:defRPr/>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ru-RU"/>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2F14941-92DB-4D58-B786-7201BB337680}" type="slidenum">
              <a:rPr lang="ru-RU"/>
              <a:pPr>
                <a:defRPr/>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ru-RU"/>
          </a:p>
        </p:txBody>
      </p:sp>
      <p:sp>
        <p:nvSpPr>
          <p:cNvPr id="8"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9"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95731A0E-A558-462A-8592-A97B44CEB7D6}" type="slidenum">
              <a:rPr lang="ru-RU"/>
              <a:pPr>
                <a:defRPr/>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ru-RU"/>
          </a:p>
        </p:txBody>
      </p:sp>
      <p:sp>
        <p:nvSpPr>
          <p:cNvPr id="4"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5"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017ACC0C-35F6-4A4F-B098-7F6148C55342}" type="slidenum">
              <a:rPr lang="ru-RU"/>
              <a:pPr>
                <a:defRPr/>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ru-RU"/>
          </a:p>
        </p:txBody>
      </p:sp>
      <p:sp>
        <p:nvSpPr>
          <p:cNvPr id="3"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4"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1F8A6845-1CDB-4893-A7E6-7889EB1CAB1D}" type="slidenum">
              <a:rPr lang="ru-RU"/>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ru-RU"/>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2C359563-E809-44B2-AFF4-C1E8600134C5}" type="slidenum">
              <a:rPr lang="ru-RU"/>
              <a:pPr>
                <a:defRPr/>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ru-RU" noProof="0" smtClean="0"/>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Rectangle 4"/>
          <p:cNvSpPr>
            <a:spLocks noGrp="1" noChangeArrowheads="1"/>
          </p:cNvSpPr>
          <p:nvPr>
            <p:ph type="dt" sz="half" idx="10"/>
          </p:nvPr>
        </p:nvSpPr>
        <p:spPr/>
        <p:txBody>
          <a:bodyPr/>
          <a:lstStyle>
            <a:lvl1pPr fontAlgn="auto">
              <a:spcBef>
                <a:spcPts val="0"/>
              </a:spcBef>
              <a:spcAft>
                <a:spcPts val="0"/>
              </a:spcAft>
              <a:defRPr/>
            </a:lvl1pPr>
          </a:lstStyle>
          <a:p>
            <a:pPr>
              <a:defRPr/>
            </a:pPr>
            <a:endParaRPr lang="ru-RU"/>
          </a:p>
        </p:txBody>
      </p:sp>
      <p:sp>
        <p:nvSpPr>
          <p:cNvPr id="6" name="Rectangle 5"/>
          <p:cNvSpPr>
            <a:spLocks noGrp="1" noChangeArrowheads="1"/>
          </p:cNvSpPr>
          <p:nvPr>
            <p:ph type="ftr" sz="quarter" idx="11"/>
          </p:nvPr>
        </p:nvSpPr>
        <p:spPr/>
        <p:txBody>
          <a:bodyPr/>
          <a:lstStyle>
            <a:lvl1pPr fontAlgn="auto">
              <a:spcBef>
                <a:spcPts val="0"/>
              </a:spcBef>
              <a:spcAft>
                <a:spcPts val="0"/>
              </a:spcAft>
              <a:defRPr/>
            </a:lvl1pPr>
          </a:lstStyle>
          <a:p>
            <a:pPr>
              <a:defRPr/>
            </a:pPr>
            <a:endParaRPr lang="ru-RU"/>
          </a:p>
        </p:txBody>
      </p:sp>
      <p:sp>
        <p:nvSpPr>
          <p:cNvPr id="7" name="Rectangle 6"/>
          <p:cNvSpPr>
            <a:spLocks noGrp="1" noChangeArrowheads="1"/>
          </p:cNvSpPr>
          <p:nvPr>
            <p:ph type="sldNum" sz="quarter" idx="12"/>
          </p:nvPr>
        </p:nvSpPr>
        <p:spPr/>
        <p:txBody>
          <a:bodyPr/>
          <a:lstStyle>
            <a:lvl1pPr fontAlgn="auto">
              <a:spcBef>
                <a:spcPts val="0"/>
              </a:spcBef>
              <a:spcAft>
                <a:spcPts val="0"/>
              </a:spcAft>
              <a:defRPr/>
            </a:lvl1pPr>
          </a:lstStyle>
          <a:p>
            <a:pPr>
              <a:defRPr/>
            </a:pPr>
            <a:fld id="{E03238A7-7022-43E8-AB70-0D371D750C4C}" type="slidenum">
              <a:rPr lang="ru-RU"/>
              <a:pPr>
                <a:defRPr/>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s>
            <a:gs pos="100000">
              <a:schemeClr val="hlink"/>
            </a:gs>
          </a:gsLst>
          <a:lin ang="2700000" scaled="1"/>
        </a:gra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ru-RU" smtClean="0"/>
              <a:t>Образец заголовка</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solidFill>
                  <a:srgbClr val="000000"/>
                </a:solidFill>
                <a:latin typeface="+mn-lt"/>
                <a:cs typeface="+mn-cs"/>
              </a:defRPr>
            </a:lvl1pPr>
          </a:lstStyle>
          <a:p>
            <a:pPr>
              <a:defRPr/>
            </a:pPr>
            <a:endParaRPr lang="ru-R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solidFill>
                  <a:srgbClr val="000000"/>
                </a:solidFill>
                <a:latin typeface="+mn-lt"/>
                <a:cs typeface="+mn-cs"/>
              </a:defRPr>
            </a:lvl1pPr>
          </a:lstStyle>
          <a:p>
            <a:pPr>
              <a:defRPr/>
            </a:pPr>
            <a:endParaRPr lang="ru-R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solidFill>
                  <a:srgbClr val="000000"/>
                </a:solidFill>
                <a:latin typeface="+mn-lt"/>
                <a:cs typeface="+mn-cs"/>
              </a:defRPr>
            </a:lvl1pPr>
          </a:lstStyle>
          <a:p>
            <a:pPr>
              <a:defRPr/>
            </a:pPr>
            <a:fld id="{A03CD5B8-AB18-4BFC-A790-84B667A0509B}" type="slidenum">
              <a:rPr lang="ru-RU"/>
              <a:pPr>
                <a:defRPr/>
              </a:pPr>
              <a:t>‹#›</a:t>
            </a:fld>
            <a:endParaRPr lang="ru-RU"/>
          </a:p>
        </p:txBody>
      </p:sp>
    </p:spTree>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 id="2147483701" r:id="rId6"/>
    <p:sldLayoutId id="2147483702" r:id="rId7"/>
    <p:sldLayoutId id="2147483703" r:id="rId8"/>
    <p:sldLayoutId id="2147483704" r:id="rId9"/>
    <p:sldLayoutId id="2147483705" r:id="rId10"/>
    <p:sldLayoutId id="2147483706" r:id="rId11"/>
  </p:sldLayoutIdLst>
  <p:txStyles>
    <p:titleStyle>
      <a:lvl1pPr algn="ctr" rtl="0" eaLnBrk="0" fontAlgn="base" hangingPunct="0">
        <a:spcBef>
          <a:spcPct val="0"/>
        </a:spcBef>
        <a:spcAft>
          <a:spcPct val="0"/>
        </a:spcAft>
        <a:defRPr sz="4400">
          <a:solidFill>
            <a:schemeClr val="tx2"/>
          </a:solidFill>
          <a:latin typeface="+mj-lt"/>
          <a:ea typeface="+mj-ea"/>
          <a:cs typeface="+mj-cs"/>
        </a:defRPr>
      </a:lvl1pPr>
      <a:lvl2pPr algn="ctr" rtl="0" eaLnBrk="0" fontAlgn="base" hangingPunct="0">
        <a:spcBef>
          <a:spcPct val="0"/>
        </a:spcBef>
        <a:spcAft>
          <a:spcPct val="0"/>
        </a:spcAft>
        <a:defRPr sz="4400">
          <a:solidFill>
            <a:schemeClr val="tx2"/>
          </a:solidFill>
          <a:latin typeface="Arial" charset="0"/>
        </a:defRPr>
      </a:lvl2pPr>
      <a:lvl3pPr algn="ctr" rtl="0" eaLnBrk="0" fontAlgn="base" hangingPunct="0">
        <a:spcBef>
          <a:spcPct val="0"/>
        </a:spcBef>
        <a:spcAft>
          <a:spcPct val="0"/>
        </a:spcAft>
        <a:defRPr sz="4400">
          <a:solidFill>
            <a:schemeClr val="tx2"/>
          </a:solidFill>
          <a:latin typeface="Arial" charset="0"/>
        </a:defRPr>
      </a:lvl3pPr>
      <a:lvl4pPr algn="ctr" rtl="0" eaLnBrk="0" fontAlgn="base" hangingPunct="0">
        <a:spcBef>
          <a:spcPct val="0"/>
        </a:spcBef>
        <a:spcAft>
          <a:spcPct val="0"/>
        </a:spcAft>
        <a:defRPr sz="4400">
          <a:solidFill>
            <a:schemeClr val="tx2"/>
          </a:solidFill>
          <a:latin typeface="Arial" charset="0"/>
        </a:defRPr>
      </a:lvl4pPr>
      <a:lvl5pPr algn="ctr" rtl="0" eaLnBrk="0" fontAlgn="base" hangingPunct="0">
        <a:spcBef>
          <a:spcPct val="0"/>
        </a:spcBef>
        <a:spcAft>
          <a:spcPct val="0"/>
        </a:spcAft>
        <a:defRPr sz="4400">
          <a:solidFill>
            <a:schemeClr val="tx2"/>
          </a:solidFill>
          <a:latin typeface="Arial" charset="0"/>
        </a:defRPr>
      </a:lvl5pPr>
      <a:lvl6pPr marL="457200" algn="ctr" rtl="0" fontAlgn="base">
        <a:spcBef>
          <a:spcPct val="0"/>
        </a:spcBef>
        <a:spcAft>
          <a:spcPct val="0"/>
        </a:spcAft>
        <a:defRPr sz="4400">
          <a:solidFill>
            <a:schemeClr val="tx2"/>
          </a:solidFill>
          <a:latin typeface="Arial" charset="0"/>
        </a:defRPr>
      </a:lvl6pPr>
      <a:lvl7pPr marL="914400" algn="ctr" rtl="0" fontAlgn="base">
        <a:spcBef>
          <a:spcPct val="0"/>
        </a:spcBef>
        <a:spcAft>
          <a:spcPct val="0"/>
        </a:spcAft>
        <a:defRPr sz="4400">
          <a:solidFill>
            <a:schemeClr val="tx2"/>
          </a:solidFill>
          <a:latin typeface="Arial" charset="0"/>
        </a:defRPr>
      </a:lvl7pPr>
      <a:lvl8pPr marL="1371600" algn="ctr" rtl="0" fontAlgn="base">
        <a:spcBef>
          <a:spcPct val="0"/>
        </a:spcBef>
        <a:spcAft>
          <a:spcPct val="0"/>
        </a:spcAft>
        <a:defRPr sz="4400">
          <a:solidFill>
            <a:schemeClr val="tx2"/>
          </a:solidFill>
          <a:latin typeface="Arial" charset="0"/>
        </a:defRPr>
      </a:lvl8pPr>
      <a:lvl9pPr marL="1828800" algn="ctr" rtl="0" fontAlgn="base">
        <a:spcBef>
          <a:spcPct val="0"/>
        </a:spcBef>
        <a:spcAft>
          <a:spcPct val="0"/>
        </a:spcAft>
        <a:defRPr sz="4400">
          <a:solidFill>
            <a:schemeClr val="tx2"/>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 Id="rId4" Type="http://schemas.openxmlformats.org/officeDocument/2006/relationships/image" Target="../media/image32.jpeg"/></Relationships>
</file>

<file path=ppt/slides/_rels/slide12.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3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3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45.jpeg"/><Relationship Id="rId13" Type="http://schemas.openxmlformats.org/officeDocument/2006/relationships/image" Target="../media/image50.jpeg"/><Relationship Id="rId3" Type="http://schemas.openxmlformats.org/officeDocument/2006/relationships/image" Target="../media/image40.png"/><Relationship Id="rId7" Type="http://schemas.openxmlformats.org/officeDocument/2006/relationships/image" Target="../media/image44.jpeg"/><Relationship Id="rId12" Type="http://schemas.openxmlformats.org/officeDocument/2006/relationships/image" Target="../media/image49.jpeg"/><Relationship Id="rId2" Type="http://schemas.openxmlformats.org/officeDocument/2006/relationships/image" Target="../media/image39.png"/><Relationship Id="rId1" Type="http://schemas.openxmlformats.org/officeDocument/2006/relationships/slideLayout" Target="../slideLayouts/slideLayout2.xml"/><Relationship Id="rId6" Type="http://schemas.openxmlformats.org/officeDocument/2006/relationships/image" Target="../media/image43.png"/><Relationship Id="rId11" Type="http://schemas.openxmlformats.org/officeDocument/2006/relationships/image" Target="../media/image48.jpe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jpeg"/></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8" Type="http://schemas.openxmlformats.org/officeDocument/2006/relationships/image" Target="../media/image57.png"/><Relationship Id="rId3" Type="http://schemas.openxmlformats.org/officeDocument/2006/relationships/image" Target="../media/image52.jpeg"/><Relationship Id="rId7" Type="http://schemas.openxmlformats.org/officeDocument/2006/relationships/image" Target="../media/image56.png"/><Relationship Id="rId2" Type="http://schemas.openxmlformats.org/officeDocument/2006/relationships/image" Target="../media/image51.jpeg"/><Relationship Id="rId1" Type="http://schemas.openxmlformats.org/officeDocument/2006/relationships/slideLayout" Target="../slideLayouts/slideLayout6.xml"/><Relationship Id="rId6" Type="http://schemas.openxmlformats.org/officeDocument/2006/relationships/image" Target="../media/image55.jpeg"/><Relationship Id="rId11" Type="http://schemas.openxmlformats.org/officeDocument/2006/relationships/image" Target="../media/image60.png"/><Relationship Id="rId5" Type="http://schemas.openxmlformats.org/officeDocument/2006/relationships/image" Target="../media/image54.png"/><Relationship Id="rId10" Type="http://schemas.openxmlformats.org/officeDocument/2006/relationships/image" Target="../media/image59.png"/><Relationship Id="rId4" Type="http://schemas.openxmlformats.org/officeDocument/2006/relationships/image" Target="../media/image53.jpeg"/><Relationship Id="rId9" Type="http://schemas.openxmlformats.org/officeDocument/2006/relationships/image" Target="../media/image58.png"/></Relationships>
</file>

<file path=ppt/slides/_rels/slide22.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5.jpe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6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6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30.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71.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72.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74.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77.jpeg"/><Relationship Id="rId2" Type="http://schemas.openxmlformats.org/officeDocument/2006/relationships/image" Target="../media/image76.jpeg"/><Relationship Id="rId1" Type="http://schemas.openxmlformats.org/officeDocument/2006/relationships/slideLayout" Target="../slideLayouts/slideLayout2.xml"/><Relationship Id="rId4" Type="http://schemas.openxmlformats.org/officeDocument/2006/relationships/image" Target="../media/image78.jpeg"/></Relationships>
</file>

<file path=ppt/slides/_rels/slide37.xml.rels><?xml version="1.0" encoding="UTF-8" standalone="yes"?>
<Relationships xmlns="http://schemas.openxmlformats.org/package/2006/relationships"><Relationship Id="rId8" Type="http://schemas.openxmlformats.org/officeDocument/2006/relationships/hyperlink" Target="http://stat17.privet.ru/lr/092e0a135a761e94dcc6e968b1a5d41e" TargetMode="External"/><Relationship Id="rId3" Type="http://schemas.openxmlformats.org/officeDocument/2006/relationships/hyperlink" Target="http://www.wallgrad.ru/_ph/7/562729072.jpg" TargetMode="External"/><Relationship Id="rId7" Type="http://schemas.openxmlformats.org/officeDocument/2006/relationships/hyperlink" Target="http://img0.liveinternet.ru/images/attach/c/2/72/924/72924457_mak_391.jpg" TargetMode="External"/><Relationship Id="rId2" Type="http://schemas.openxmlformats.org/officeDocument/2006/relationships/hyperlink" Target="http://vremyazabav.ru/images/rebusi/ziv07.jpg" TargetMode="External"/><Relationship Id="rId1" Type="http://schemas.openxmlformats.org/officeDocument/2006/relationships/slideLayout" Target="../slideLayouts/slideLayout2.xml"/><Relationship Id="rId6" Type="http://schemas.openxmlformats.org/officeDocument/2006/relationships/hyperlink" Target="http://cetki.com/uploads/posts/thumbs/1297776533_flora_i_fauna_80.jpg" TargetMode="External"/><Relationship Id="rId5" Type="http://schemas.openxmlformats.org/officeDocument/2006/relationships/hyperlink" Target="http://img0.liveinternet.ru/images/attach/c/4/81/946/81946748_lyagushka_puchegl.jpg" TargetMode="External"/><Relationship Id="rId10" Type="http://schemas.openxmlformats.org/officeDocument/2006/relationships/hyperlink" Target="http://stat14.privet.ru/lr/0833aa07b2e54e1c1cde6b4ff726c22d" TargetMode="External"/><Relationship Id="rId4" Type="http://schemas.openxmlformats.org/officeDocument/2006/relationships/hyperlink" Target="http://img547.imageshack.us/img547/5151/72795978.jpg" TargetMode="External"/><Relationship Id="rId9" Type="http://schemas.openxmlformats.org/officeDocument/2006/relationships/hyperlink" Target="http://img1.liveinternet.ru/images/attach/c/3/75/361/75361939_1245161235_111944_1280_1024.jpg" TargetMode="External"/></Relationships>
</file>

<file path=ppt/slides/_rels/slide38.xml.rels><?xml version="1.0" encoding="UTF-8" standalone="yes"?>
<Relationships xmlns="http://schemas.openxmlformats.org/package/2006/relationships"><Relationship Id="rId8" Type="http://schemas.openxmlformats.org/officeDocument/2006/relationships/hyperlink" Target="http://s55.radikal.ru/i149/1010/44/df1cecc93d8b.jpg" TargetMode="External"/><Relationship Id="rId3" Type="http://schemas.openxmlformats.org/officeDocument/2006/relationships/hyperlink" Target="http://stat17.privet.ru/lr/091b638a7b1a9d7ec47f9ecd6f1f4129" TargetMode="External"/><Relationship Id="rId7" Type="http://schemas.openxmlformats.org/officeDocument/2006/relationships/hyperlink" Target="http://www.safarinow.com/db/id/504017/g252596.jpg" TargetMode="External"/><Relationship Id="rId2" Type="http://schemas.openxmlformats.org/officeDocument/2006/relationships/hyperlink" Target="http://img.mota.ru/upload/wallpapers/2009/07/15/11/02/3824/animals_882-crop.jpg" TargetMode="External"/><Relationship Id="rId1" Type="http://schemas.openxmlformats.org/officeDocument/2006/relationships/slideLayout" Target="../slideLayouts/slideLayout2.xml"/><Relationship Id="rId6" Type="http://schemas.openxmlformats.org/officeDocument/2006/relationships/hyperlink" Target="http://stat17.privet.ru/lr/0931592c02800afe695fbd8a3b0ae1a7" TargetMode="External"/><Relationship Id="rId5" Type="http://schemas.openxmlformats.org/officeDocument/2006/relationships/hyperlink" Target="http://www.volynnews.com/files/news/2008/06-18/176-1u.jpg" TargetMode="External"/><Relationship Id="rId4" Type="http://schemas.openxmlformats.org/officeDocument/2006/relationships/hyperlink" Target="http://funzoo.ru/uploads/posts/2010-03/1268673011_priroda-mati003.jpg"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png"/><Relationship Id="rId1" Type="http://schemas.openxmlformats.org/officeDocument/2006/relationships/slideLayout" Target="../slideLayouts/slideLayout2.xml"/><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2.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4" name="WordArt 6"/>
          <p:cNvSpPr>
            <a:spLocks noChangeArrowheads="1" noChangeShapeType="1" noTextEdit="1"/>
          </p:cNvSpPr>
          <p:nvPr/>
        </p:nvSpPr>
        <p:spPr bwMode="auto">
          <a:xfrm>
            <a:off x="3167901" y="2468563"/>
            <a:ext cx="5976099" cy="1440160"/>
          </a:xfrm>
          <a:prstGeom prst="rect">
            <a:avLst/>
          </a:prstGeom>
        </p:spPr>
        <p:txBody>
          <a:bodyPr wrap="none" fromWordArt="1">
            <a:prstTxWarp prst="textPlain">
              <a:avLst>
                <a:gd name="adj" fmla="val 51836"/>
              </a:avLst>
            </a:prstTxWarp>
          </a:bodyPr>
          <a:lstStyle/>
          <a:p>
            <a:pPr algn="ctr">
              <a:defRPr/>
            </a:pPr>
            <a:r>
              <a:rPr lang="ru-RU" sz="3600" kern="10" dirty="0">
                <a:ln w="9525">
                  <a:solidFill>
                    <a:srgbClr val="FF0000"/>
                  </a:solidFill>
                  <a:round/>
                  <a:headEnd/>
                  <a:tailEnd/>
                </a:ln>
                <a:solidFill>
                  <a:srgbClr val="FF0000"/>
                </a:solidFill>
                <a:effectLst>
                  <a:outerShdw dist="45791" dir="2021404" algn="ctr" rotWithShape="0">
                    <a:srgbClr val="B2B2B2">
                      <a:alpha val="79999"/>
                    </a:srgbClr>
                  </a:outerShdw>
                </a:effectLst>
                <a:latin typeface="Times New Roman"/>
                <a:cs typeface="Times New Roman"/>
              </a:rPr>
              <a:t>В</a:t>
            </a:r>
            <a:r>
              <a:rPr lang="ru-RU" sz="3600" kern="10" dirty="0">
                <a:ln w="9525">
                  <a:solidFill>
                    <a:schemeClr val="accent2"/>
                  </a:solidFill>
                  <a:round/>
                  <a:headEnd/>
                  <a:tailEnd/>
                </a:ln>
                <a:solidFill>
                  <a:schemeClr val="accent2"/>
                </a:solidFill>
                <a:effectLst>
                  <a:outerShdw dist="45791" dir="2021404" algn="ctr" rotWithShape="0">
                    <a:srgbClr val="B2B2B2">
                      <a:alpha val="79999"/>
                    </a:srgbClr>
                  </a:outerShdw>
                </a:effectLst>
                <a:latin typeface="Times New Roman"/>
                <a:cs typeface="Times New Roman"/>
              </a:rPr>
              <a:t>е</a:t>
            </a:r>
            <a:r>
              <a:rPr lang="ru-RU" sz="3600" kern="10" dirty="0">
                <a:ln w="9525">
                  <a:solidFill>
                    <a:srgbClr val="FF0000"/>
                  </a:solidFill>
                  <a:round/>
                  <a:headEnd/>
                  <a:tailEnd/>
                </a:ln>
                <a:solidFill>
                  <a:srgbClr val="FF0000"/>
                </a:solidFill>
                <a:effectLst>
                  <a:outerShdw dist="45791" dir="2021404" algn="ctr" rotWithShape="0">
                    <a:srgbClr val="B2B2B2">
                      <a:alpha val="79999"/>
                    </a:srgbClr>
                  </a:outerShdw>
                </a:effectLst>
                <a:latin typeface="Times New Roman"/>
                <a:cs typeface="Times New Roman"/>
              </a:rPr>
              <a:t>с</a:t>
            </a:r>
            <a:r>
              <a:rPr lang="ru-RU" sz="3600" kern="10" dirty="0">
                <a:ln w="9525">
                  <a:solidFill>
                    <a:srgbClr val="00B050"/>
                  </a:solidFill>
                  <a:round/>
                  <a:headEnd/>
                  <a:tailEnd/>
                </a:ln>
                <a:solidFill>
                  <a:srgbClr val="00B050"/>
                </a:solidFill>
                <a:effectLst>
                  <a:outerShdw dist="45791" dir="2021404" algn="ctr" rotWithShape="0">
                    <a:srgbClr val="B2B2B2">
                      <a:alpha val="79999"/>
                    </a:srgbClr>
                  </a:outerShdw>
                </a:effectLst>
                <a:latin typeface="Times New Roman"/>
                <a:cs typeface="Times New Roman"/>
              </a:rPr>
              <a:t>е</a:t>
            </a:r>
            <a:r>
              <a:rPr lang="ru-RU" sz="3600" kern="10" dirty="0">
                <a:ln w="9525">
                  <a:solidFill>
                    <a:srgbClr val="FF0000"/>
                  </a:solidFill>
                  <a:round/>
                  <a:headEnd/>
                  <a:tailEnd/>
                </a:ln>
                <a:solidFill>
                  <a:srgbClr val="FF0000"/>
                </a:solidFill>
                <a:effectLst>
                  <a:outerShdw dist="45791" dir="2021404" algn="ctr" rotWithShape="0">
                    <a:srgbClr val="B2B2B2">
                      <a:alpha val="79999"/>
                    </a:srgbClr>
                  </a:outerShdw>
                </a:effectLst>
                <a:latin typeface="Times New Roman"/>
                <a:cs typeface="Times New Roman"/>
              </a:rPr>
              <a:t>л</a:t>
            </a:r>
            <a:r>
              <a:rPr lang="ru-RU" sz="3600" kern="10" dirty="0">
                <a:ln w="9525">
                  <a:solidFill>
                    <a:srgbClr val="FFFF00"/>
                  </a:solidFill>
                  <a:round/>
                  <a:headEnd/>
                  <a:tailEnd/>
                </a:ln>
                <a:solidFill>
                  <a:srgbClr val="FFFF00"/>
                </a:solidFill>
                <a:effectLst>
                  <a:outerShdw dist="45791" dir="2021404" algn="ctr" rotWithShape="0">
                    <a:srgbClr val="B2B2B2">
                      <a:alpha val="79999"/>
                    </a:srgbClr>
                  </a:outerShdw>
                </a:effectLst>
                <a:latin typeface="Times New Roman"/>
                <a:cs typeface="Times New Roman"/>
              </a:rPr>
              <a:t>а</a:t>
            </a:r>
            <a:r>
              <a:rPr lang="ru-RU" sz="3600" kern="10" dirty="0">
                <a:ln w="9525">
                  <a:solidFill>
                    <a:srgbClr val="FF0000"/>
                  </a:solidFill>
                  <a:round/>
                  <a:headEnd/>
                  <a:tailEnd/>
                </a:ln>
                <a:solidFill>
                  <a:srgbClr val="FF0000"/>
                </a:solidFill>
                <a:effectLst>
                  <a:outerShdw dist="45791" dir="2021404" algn="ctr" rotWithShape="0">
                    <a:srgbClr val="B2B2B2">
                      <a:alpha val="79999"/>
                    </a:srgbClr>
                  </a:outerShdw>
                </a:effectLst>
                <a:latin typeface="Times New Roman"/>
                <a:cs typeface="Times New Roman"/>
              </a:rPr>
              <a:t>я б</a:t>
            </a:r>
            <a:r>
              <a:rPr lang="ru-RU" sz="3600" kern="10" dirty="0">
                <a:ln w="9525">
                  <a:solidFill>
                    <a:schemeClr val="accent2"/>
                  </a:solidFill>
                  <a:round/>
                  <a:headEnd/>
                  <a:tailEnd/>
                </a:ln>
                <a:solidFill>
                  <a:schemeClr val="accent2"/>
                </a:solidFill>
                <a:effectLst>
                  <a:outerShdw dist="45791" dir="2021404" algn="ctr" rotWithShape="0">
                    <a:srgbClr val="B2B2B2">
                      <a:alpha val="79999"/>
                    </a:srgbClr>
                  </a:outerShdw>
                </a:effectLst>
                <a:latin typeface="Times New Roman"/>
                <a:cs typeface="Times New Roman"/>
              </a:rPr>
              <a:t>и</a:t>
            </a:r>
            <a:r>
              <a:rPr lang="ru-RU" sz="3600" kern="10" dirty="0">
                <a:ln w="9525">
                  <a:solidFill>
                    <a:srgbClr val="FF0000"/>
                  </a:solidFill>
                  <a:round/>
                  <a:headEnd/>
                  <a:tailEnd/>
                </a:ln>
                <a:solidFill>
                  <a:srgbClr val="FF0000"/>
                </a:solidFill>
                <a:effectLst>
                  <a:outerShdw dist="45791" dir="2021404" algn="ctr" rotWithShape="0">
                    <a:srgbClr val="B2B2B2">
                      <a:alpha val="79999"/>
                    </a:srgbClr>
                  </a:outerShdw>
                </a:effectLst>
                <a:latin typeface="Times New Roman"/>
                <a:cs typeface="Times New Roman"/>
              </a:rPr>
              <a:t>о</a:t>
            </a:r>
            <a:r>
              <a:rPr lang="ru-RU" sz="3600" kern="10" dirty="0">
                <a:ln w="9525">
                  <a:solidFill>
                    <a:srgbClr val="00B050"/>
                  </a:solidFill>
                  <a:round/>
                  <a:headEnd/>
                  <a:tailEnd/>
                </a:ln>
                <a:solidFill>
                  <a:srgbClr val="00B050"/>
                </a:solidFill>
                <a:effectLst>
                  <a:outerShdw dist="45791" dir="2021404" algn="ctr" rotWithShape="0">
                    <a:srgbClr val="B2B2B2">
                      <a:alpha val="79999"/>
                    </a:srgbClr>
                  </a:outerShdw>
                </a:effectLst>
                <a:latin typeface="Times New Roman"/>
                <a:cs typeface="Times New Roman"/>
              </a:rPr>
              <a:t>л</a:t>
            </a:r>
            <a:r>
              <a:rPr lang="ru-RU" sz="3600" kern="10" dirty="0">
                <a:ln w="9525">
                  <a:solidFill>
                    <a:srgbClr val="FF0000"/>
                  </a:solidFill>
                  <a:round/>
                  <a:headEnd/>
                  <a:tailEnd/>
                </a:ln>
                <a:solidFill>
                  <a:srgbClr val="FF0000"/>
                </a:solidFill>
                <a:effectLst>
                  <a:outerShdw dist="45791" dir="2021404" algn="ctr" rotWithShape="0">
                    <a:srgbClr val="B2B2B2">
                      <a:alpha val="79999"/>
                    </a:srgbClr>
                  </a:outerShdw>
                </a:effectLst>
                <a:latin typeface="Times New Roman"/>
                <a:cs typeface="Times New Roman"/>
              </a:rPr>
              <a:t>о</a:t>
            </a:r>
            <a:r>
              <a:rPr lang="ru-RU" sz="3600" kern="10" dirty="0">
                <a:ln w="9525">
                  <a:solidFill>
                    <a:srgbClr val="FFFF00"/>
                  </a:solidFill>
                  <a:round/>
                  <a:headEnd/>
                  <a:tailEnd/>
                </a:ln>
                <a:solidFill>
                  <a:srgbClr val="FFFF00"/>
                </a:solidFill>
                <a:effectLst>
                  <a:outerShdw dist="45791" dir="2021404" algn="ctr" rotWithShape="0">
                    <a:srgbClr val="B2B2B2">
                      <a:alpha val="79999"/>
                    </a:srgbClr>
                  </a:outerShdw>
                </a:effectLst>
                <a:latin typeface="Times New Roman"/>
                <a:cs typeface="Times New Roman"/>
              </a:rPr>
              <a:t>г</a:t>
            </a:r>
            <a:r>
              <a:rPr lang="ru-RU" sz="3600" kern="10" dirty="0">
                <a:ln w="9525">
                  <a:solidFill>
                    <a:srgbClr val="FF0000"/>
                  </a:solidFill>
                  <a:round/>
                  <a:headEnd/>
                  <a:tailEnd/>
                </a:ln>
                <a:solidFill>
                  <a:srgbClr val="FF0000"/>
                </a:solidFill>
                <a:effectLst>
                  <a:outerShdw dist="45791" dir="2021404" algn="ctr" rotWithShape="0">
                    <a:srgbClr val="B2B2B2">
                      <a:alpha val="79999"/>
                    </a:srgbClr>
                  </a:outerShdw>
                </a:effectLst>
                <a:latin typeface="Times New Roman"/>
                <a:cs typeface="Times New Roman"/>
              </a:rPr>
              <a:t>и</a:t>
            </a:r>
            <a:r>
              <a:rPr lang="ru-RU" sz="3600" kern="10" dirty="0">
                <a:ln w="9525">
                  <a:solidFill>
                    <a:srgbClr val="CC0099"/>
                  </a:solidFill>
                  <a:round/>
                  <a:headEnd/>
                  <a:tailEnd/>
                </a:ln>
                <a:solidFill>
                  <a:srgbClr val="CC0099"/>
                </a:solidFill>
                <a:effectLst>
                  <a:outerShdw dist="45791" dir="2021404" algn="ctr" rotWithShape="0">
                    <a:srgbClr val="B2B2B2">
                      <a:alpha val="79999"/>
                    </a:srgbClr>
                  </a:outerShdw>
                </a:effectLst>
                <a:latin typeface="Times New Roman"/>
                <a:cs typeface="Times New Roman"/>
              </a:rPr>
              <a:t>я</a:t>
            </a:r>
          </a:p>
        </p:txBody>
      </p:sp>
      <p:pic>
        <p:nvPicPr>
          <p:cNvPr id="14338" name="Picture 5"/>
          <p:cNvPicPr>
            <a:picLocks noChangeAspect="1" noChangeArrowheads="1"/>
          </p:cNvPicPr>
          <p:nvPr/>
        </p:nvPicPr>
        <p:blipFill>
          <a:blip r:embed="rId2"/>
          <a:srcRect/>
          <a:stretch>
            <a:fillRect/>
          </a:stretch>
        </p:blipFill>
        <p:spPr bwMode="auto">
          <a:xfrm>
            <a:off x="31750" y="0"/>
            <a:ext cx="3114675" cy="6858000"/>
          </a:xfrm>
          <a:prstGeom prst="rect">
            <a:avLst/>
          </a:prstGeom>
          <a:noFill/>
          <a:ln w="9525">
            <a:noFill/>
            <a:miter lim="800000"/>
            <a:headEnd/>
            <a:tailEnd/>
          </a:ln>
        </p:spPr>
      </p:pic>
      <p:pic>
        <p:nvPicPr>
          <p:cNvPr id="14339" name="Picture 6"/>
          <p:cNvPicPr>
            <a:picLocks noChangeAspect="1" noChangeArrowheads="1"/>
          </p:cNvPicPr>
          <p:nvPr/>
        </p:nvPicPr>
        <p:blipFill>
          <a:blip r:embed="rId3"/>
          <a:srcRect/>
          <a:stretch>
            <a:fillRect/>
          </a:stretch>
        </p:blipFill>
        <p:spPr bwMode="auto">
          <a:xfrm>
            <a:off x="3168650" y="0"/>
            <a:ext cx="2859088" cy="2468563"/>
          </a:xfrm>
          <a:prstGeom prst="rect">
            <a:avLst/>
          </a:prstGeom>
          <a:noFill/>
          <a:ln w="9525">
            <a:noFill/>
            <a:miter lim="800000"/>
            <a:headEnd/>
            <a:tailEnd/>
          </a:ln>
        </p:spPr>
      </p:pic>
      <p:sp>
        <p:nvSpPr>
          <p:cNvPr id="14340" name="Прямоугольник 1"/>
          <p:cNvSpPr>
            <a:spLocks noChangeArrowheads="1"/>
          </p:cNvSpPr>
          <p:nvPr/>
        </p:nvSpPr>
        <p:spPr bwMode="auto">
          <a:xfrm>
            <a:off x="4284663" y="4581525"/>
            <a:ext cx="4572000" cy="2085975"/>
          </a:xfrm>
          <a:prstGeom prst="rect">
            <a:avLst/>
          </a:prstGeom>
          <a:noFill/>
          <a:ln w="9525">
            <a:noFill/>
            <a:miter lim="800000"/>
            <a:headEnd/>
            <a:tailEnd/>
          </a:ln>
        </p:spPr>
        <p:txBody>
          <a:bodyPr>
            <a:spAutoFit/>
          </a:bodyPr>
          <a:lstStyle/>
          <a:p>
            <a:pPr algn="ctr" eaLnBrk="0" hangingPunct="0">
              <a:spcBef>
                <a:spcPct val="20000"/>
              </a:spcBef>
            </a:pPr>
            <a:r>
              <a:rPr lang="ru-RU" sz="2400">
                <a:solidFill>
                  <a:srgbClr val="000000"/>
                </a:solidFill>
                <a:latin typeface="Calibri" pitchFamily="34" charset="0"/>
              </a:rPr>
              <a:t>МОУ «СОШ» пгт.Кожва</a:t>
            </a:r>
          </a:p>
          <a:p>
            <a:pPr algn="ctr" eaLnBrk="0" hangingPunct="0">
              <a:spcBef>
                <a:spcPct val="20000"/>
              </a:spcBef>
            </a:pPr>
            <a:r>
              <a:rPr lang="ru-RU" sz="2400">
                <a:solidFill>
                  <a:srgbClr val="000000"/>
                </a:solidFill>
                <a:latin typeface="Calibri" pitchFamily="34" charset="0"/>
              </a:rPr>
              <a:t>Республика Коми Печорский район</a:t>
            </a:r>
          </a:p>
          <a:p>
            <a:pPr algn="ctr" eaLnBrk="0" hangingPunct="0">
              <a:spcBef>
                <a:spcPct val="20000"/>
              </a:spcBef>
            </a:pPr>
            <a:r>
              <a:rPr lang="ru-RU" sz="2400">
                <a:solidFill>
                  <a:srgbClr val="000000"/>
                </a:solidFill>
                <a:latin typeface="Calibri" pitchFamily="34" charset="0"/>
              </a:rPr>
              <a:t> Савчук Оксана Васильевна, учитель химии и биологии.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ntr" presetSubtype="0" fill="hold" nodeType="clickEffect">
                                  <p:stCondLst>
                                    <p:cond delay="0"/>
                                  </p:stCondLst>
                                  <p:childTnLst>
                                    <p:set>
                                      <p:cBhvr>
                                        <p:cTn id="6" dur="1" fill="hold">
                                          <p:stCondLst>
                                            <p:cond delay="0"/>
                                          </p:stCondLst>
                                        </p:cTn>
                                        <p:tgtEl>
                                          <p:spTgt spid="2054"/>
                                        </p:tgtEl>
                                        <p:attrNameLst>
                                          <p:attrName>style.visibility</p:attrName>
                                        </p:attrNameLst>
                                      </p:cBhvr>
                                      <p:to>
                                        <p:strVal val="visible"/>
                                      </p:to>
                                    </p:set>
                                    <p:anim calcmode="lin" valueType="num">
                                      <p:cBhvr>
                                        <p:cTn id="7" dur="500" fill="hold"/>
                                        <p:tgtEl>
                                          <p:spTgt spid="2054"/>
                                        </p:tgtEl>
                                        <p:attrNameLst>
                                          <p:attrName>ppt_w</p:attrName>
                                        </p:attrNameLst>
                                      </p:cBhvr>
                                      <p:tavLst>
                                        <p:tav tm="0">
                                          <p:val>
                                            <p:fltVal val="0"/>
                                          </p:val>
                                        </p:tav>
                                        <p:tav tm="100000">
                                          <p:val>
                                            <p:strVal val="#ppt_w"/>
                                          </p:val>
                                        </p:tav>
                                      </p:tavLst>
                                    </p:anim>
                                    <p:anim calcmode="lin" valueType="num">
                                      <p:cBhvr>
                                        <p:cTn id="8" dur="500" fill="hold"/>
                                        <p:tgtEl>
                                          <p:spTgt spid="2054"/>
                                        </p:tgtEl>
                                        <p:attrNameLst>
                                          <p:attrName>ppt_h</p:attrName>
                                        </p:attrNameLst>
                                      </p:cBhvr>
                                      <p:tavLst>
                                        <p:tav tm="0">
                                          <p:val>
                                            <p:fltVal val="0"/>
                                          </p:val>
                                        </p:tav>
                                        <p:tav tm="100000">
                                          <p:val>
                                            <p:strVal val="#ppt_h"/>
                                          </p:val>
                                        </p:tav>
                                      </p:tavLst>
                                    </p:anim>
                                    <p:animEffect transition="in" filter="fade">
                                      <p:cBhvr>
                                        <p:cTn id="9" dur="500"/>
                                        <p:tgtEl>
                                          <p:spTgt spid="205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Заголовок 1"/>
          <p:cNvSpPr>
            <a:spLocks noGrp="1"/>
          </p:cNvSpPr>
          <p:nvPr>
            <p:ph type="title"/>
          </p:nvPr>
        </p:nvSpPr>
        <p:spPr>
          <a:xfrm>
            <a:off x="468313" y="-242888"/>
            <a:ext cx="8229600" cy="1143001"/>
          </a:xfrm>
        </p:spPr>
        <p:txBody>
          <a:bodyPr/>
          <a:lstStyle/>
          <a:p>
            <a:r>
              <a:rPr lang="ru-RU" sz="4800" smtClean="0">
                <a:solidFill>
                  <a:srgbClr val="FF0000"/>
                </a:solidFill>
                <a:latin typeface="Times New Roman" pitchFamily="18" charset="0"/>
                <a:cs typeface="Times New Roman" pitchFamily="18" charset="0"/>
              </a:rPr>
              <a:t>Биологические шарады</a:t>
            </a:r>
            <a:endParaRPr lang="ru-RU" smtClean="0"/>
          </a:p>
        </p:txBody>
      </p:sp>
      <p:sp>
        <p:nvSpPr>
          <p:cNvPr id="3" name="Объект 2"/>
          <p:cNvSpPr>
            <a:spLocks noGrp="1"/>
          </p:cNvSpPr>
          <p:nvPr>
            <p:ph idx="1"/>
          </p:nvPr>
        </p:nvSpPr>
        <p:spPr>
          <a:xfrm>
            <a:off x="539750" y="692150"/>
            <a:ext cx="8229600" cy="2376488"/>
          </a:xfrm>
        </p:spPr>
        <p:txBody>
          <a:bodyPr/>
          <a:lstStyle/>
          <a:p>
            <a:pPr marL="0" indent="0" algn="ctr">
              <a:spcAft>
                <a:spcPts val="1000"/>
              </a:spcAft>
              <a:buFontTx/>
              <a:buNone/>
            </a:pPr>
            <a:r>
              <a:rPr lang="ru-RU" smtClean="0">
                <a:solidFill>
                  <a:schemeClr val="accent2"/>
                </a:solidFill>
                <a:latin typeface="Times New Roman" pitchFamily="18" charset="0"/>
                <a:ea typeface="Calibri" pitchFamily="34" charset="0"/>
                <a:cs typeface="Times New Roman" pitchFamily="18" charset="0"/>
              </a:rPr>
              <a:t>С буквой «Р» - помощник-автомат, труд любой он облегчить вам рад.</a:t>
            </a:r>
          </a:p>
          <a:p>
            <a:pPr marL="0" indent="0" algn="ctr">
              <a:spcAft>
                <a:spcPts val="1000"/>
              </a:spcAft>
              <a:buFontTx/>
              <a:buNone/>
            </a:pPr>
            <a:r>
              <a:rPr lang="ru-RU" smtClean="0">
                <a:solidFill>
                  <a:schemeClr val="accent2"/>
                </a:solidFill>
                <a:latin typeface="Times New Roman" pitchFamily="18" charset="0"/>
                <a:ea typeface="Calibri" pitchFamily="34" charset="0"/>
                <a:cs typeface="Times New Roman" pitchFamily="18" charset="0"/>
              </a:rPr>
              <a:t>С буквой «Х» - его имеет слон, знаменит длиной своею он.</a:t>
            </a:r>
          </a:p>
          <a:p>
            <a:pPr marL="0" indent="0">
              <a:buFontTx/>
              <a:buNone/>
            </a:pPr>
            <a:endParaRPr lang="ru-RU" smtClean="0">
              <a:ea typeface="Calibri" pitchFamily="34" charset="0"/>
              <a:cs typeface="Times New Roman" pitchFamily="18" charset="0"/>
            </a:endParaRPr>
          </a:p>
        </p:txBody>
      </p:sp>
      <p:pic>
        <p:nvPicPr>
          <p:cNvPr id="2052" name="Picture 4"/>
          <p:cNvPicPr>
            <a:picLocks noChangeAspect="1" noChangeArrowheads="1"/>
          </p:cNvPicPr>
          <p:nvPr/>
        </p:nvPicPr>
        <p:blipFill>
          <a:blip r:embed="rId2"/>
          <a:srcRect/>
          <a:stretch>
            <a:fillRect/>
          </a:stretch>
        </p:blipFill>
        <p:spPr bwMode="auto">
          <a:xfrm>
            <a:off x="755650" y="3068638"/>
            <a:ext cx="2314575" cy="3622675"/>
          </a:xfrm>
          <a:prstGeom prst="rect">
            <a:avLst/>
          </a:prstGeom>
          <a:noFill/>
          <a:ln w="9525">
            <a:noFill/>
            <a:miter lim="800000"/>
            <a:headEnd/>
            <a:tailEnd/>
          </a:ln>
        </p:spPr>
      </p:pic>
      <p:pic>
        <p:nvPicPr>
          <p:cNvPr id="2054" name="Picture 6"/>
          <p:cNvPicPr>
            <a:picLocks noChangeAspect="1" noChangeArrowheads="1"/>
          </p:cNvPicPr>
          <p:nvPr/>
        </p:nvPicPr>
        <p:blipFill>
          <a:blip r:embed="rId3"/>
          <a:srcRect/>
          <a:stretch>
            <a:fillRect/>
          </a:stretch>
        </p:blipFill>
        <p:spPr bwMode="auto">
          <a:xfrm>
            <a:off x="3744913" y="4365625"/>
            <a:ext cx="1652587" cy="549275"/>
          </a:xfrm>
          <a:prstGeom prst="rect">
            <a:avLst/>
          </a:prstGeom>
          <a:noFill/>
          <a:ln w="9525">
            <a:noFill/>
            <a:miter lim="800000"/>
            <a:headEnd/>
            <a:tailEnd/>
          </a:ln>
        </p:spPr>
      </p:pic>
      <p:pic>
        <p:nvPicPr>
          <p:cNvPr id="2055" name="Picture 7"/>
          <p:cNvPicPr>
            <a:picLocks noChangeAspect="1" noChangeArrowheads="1"/>
          </p:cNvPicPr>
          <p:nvPr/>
        </p:nvPicPr>
        <p:blipFill>
          <a:blip r:embed="rId4"/>
          <a:srcRect/>
          <a:stretch>
            <a:fillRect/>
          </a:stretch>
        </p:blipFill>
        <p:spPr bwMode="auto">
          <a:xfrm>
            <a:off x="6300788" y="3068638"/>
            <a:ext cx="2447925" cy="37226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arn(inVertic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052"/>
                                        </p:tgtEl>
                                        <p:attrNameLst>
                                          <p:attrName>style.visibility</p:attrName>
                                        </p:attrNameLst>
                                      </p:cBhvr>
                                      <p:to>
                                        <p:strVal val="visible"/>
                                      </p:to>
                                    </p:set>
                                    <p:animEffect transition="in" filter="barn(inVertical)">
                                      <p:cBhvr>
                                        <p:cTn id="17" dur="500"/>
                                        <p:tgtEl>
                                          <p:spTgt spid="2052"/>
                                        </p:tgtEl>
                                      </p:cBhvr>
                                    </p:animEffect>
                                  </p:childTnLst>
                                </p:cTn>
                              </p:par>
                              <p:par>
                                <p:cTn id="18" presetID="16" presetClass="entr" presetSubtype="21" fill="hold" nodeType="withEffect">
                                  <p:stCondLst>
                                    <p:cond delay="0"/>
                                  </p:stCondLst>
                                  <p:childTnLst>
                                    <p:set>
                                      <p:cBhvr>
                                        <p:cTn id="19" dur="1" fill="hold">
                                          <p:stCondLst>
                                            <p:cond delay="0"/>
                                          </p:stCondLst>
                                        </p:cTn>
                                        <p:tgtEl>
                                          <p:spTgt spid="2054"/>
                                        </p:tgtEl>
                                        <p:attrNameLst>
                                          <p:attrName>style.visibility</p:attrName>
                                        </p:attrNameLst>
                                      </p:cBhvr>
                                      <p:to>
                                        <p:strVal val="visible"/>
                                      </p:to>
                                    </p:set>
                                    <p:animEffect transition="in" filter="barn(inVertical)">
                                      <p:cBhvr>
                                        <p:cTn id="20" dur="500"/>
                                        <p:tgtEl>
                                          <p:spTgt spid="2054"/>
                                        </p:tgtEl>
                                      </p:cBhvr>
                                    </p:animEffect>
                                  </p:childTnLst>
                                </p:cTn>
                              </p:par>
                              <p:par>
                                <p:cTn id="21" presetID="16" presetClass="entr" presetSubtype="21" fill="hold" nodeType="withEffect">
                                  <p:stCondLst>
                                    <p:cond delay="0"/>
                                  </p:stCondLst>
                                  <p:childTnLst>
                                    <p:set>
                                      <p:cBhvr>
                                        <p:cTn id="22" dur="1" fill="hold">
                                          <p:stCondLst>
                                            <p:cond delay="0"/>
                                          </p:stCondLst>
                                        </p:cTn>
                                        <p:tgtEl>
                                          <p:spTgt spid="2055"/>
                                        </p:tgtEl>
                                        <p:attrNameLst>
                                          <p:attrName>style.visibility</p:attrName>
                                        </p:attrNameLst>
                                      </p:cBhvr>
                                      <p:to>
                                        <p:strVal val="visible"/>
                                      </p:to>
                                    </p:set>
                                    <p:animEffect transition="in" filter="barn(inVertical)">
                                      <p:cBhvr>
                                        <p:cTn id="23" dur="500"/>
                                        <p:tgtEl>
                                          <p:spTgt spid="20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Заголовок 1"/>
          <p:cNvSpPr>
            <a:spLocks noGrp="1"/>
          </p:cNvSpPr>
          <p:nvPr>
            <p:ph type="title"/>
          </p:nvPr>
        </p:nvSpPr>
        <p:spPr>
          <a:xfrm>
            <a:off x="468313" y="-171450"/>
            <a:ext cx="8229600" cy="1143000"/>
          </a:xfrm>
        </p:spPr>
        <p:txBody>
          <a:bodyPr/>
          <a:lstStyle/>
          <a:p>
            <a:r>
              <a:rPr lang="ru-RU" sz="4800" smtClean="0">
                <a:solidFill>
                  <a:srgbClr val="FF0000"/>
                </a:solidFill>
                <a:latin typeface="Times New Roman" pitchFamily="18" charset="0"/>
                <a:cs typeface="Times New Roman" pitchFamily="18" charset="0"/>
              </a:rPr>
              <a:t>Биологические шарады</a:t>
            </a:r>
            <a:endParaRPr lang="ru-RU" smtClean="0"/>
          </a:p>
        </p:txBody>
      </p:sp>
      <p:sp>
        <p:nvSpPr>
          <p:cNvPr id="3" name="Объект 2"/>
          <p:cNvSpPr>
            <a:spLocks noGrp="1"/>
          </p:cNvSpPr>
          <p:nvPr>
            <p:ph idx="1"/>
          </p:nvPr>
        </p:nvSpPr>
        <p:spPr>
          <a:xfrm>
            <a:off x="611188" y="836613"/>
            <a:ext cx="8229600" cy="2232025"/>
          </a:xfrm>
        </p:spPr>
        <p:txBody>
          <a:bodyPr/>
          <a:lstStyle/>
          <a:p>
            <a:pPr marL="0" indent="0" algn="ctr">
              <a:spcAft>
                <a:spcPts val="1000"/>
              </a:spcAft>
              <a:buFontTx/>
              <a:buNone/>
              <a:defRPr/>
            </a:pPr>
            <a:r>
              <a:rPr lang="ru-RU" dirty="0">
                <a:solidFill>
                  <a:schemeClr val="accent2"/>
                </a:solidFill>
                <a:latin typeface="Times New Roman" pitchFamily="18" charset="0"/>
                <a:ea typeface="Calibri"/>
                <a:cs typeface="Times New Roman" pitchFamily="18" charset="0"/>
              </a:rPr>
              <a:t>C «Г» - я хищник </a:t>
            </a:r>
            <a:r>
              <a:rPr lang="ru-RU" dirty="0" smtClean="0">
                <a:solidFill>
                  <a:schemeClr val="accent2"/>
                </a:solidFill>
                <a:latin typeface="Times New Roman" pitchFamily="18" charset="0"/>
                <a:ea typeface="Calibri"/>
                <a:cs typeface="Times New Roman" pitchFamily="18" charset="0"/>
              </a:rPr>
              <a:t>полосатый, вашим </a:t>
            </a:r>
            <a:r>
              <a:rPr lang="ru-RU" dirty="0">
                <a:solidFill>
                  <a:schemeClr val="accent2"/>
                </a:solidFill>
                <a:latin typeface="Times New Roman" pitchFamily="18" charset="0"/>
                <a:ea typeface="Calibri"/>
                <a:cs typeface="Times New Roman" pitchFamily="18" charset="0"/>
              </a:rPr>
              <a:t>кошкам брат, </a:t>
            </a:r>
            <a:r>
              <a:rPr lang="ru-RU" dirty="0" smtClean="0">
                <a:solidFill>
                  <a:schemeClr val="accent2"/>
                </a:solidFill>
                <a:latin typeface="Times New Roman" pitchFamily="18" charset="0"/>
                <a:ea typeface="Calibri"/>
                <a:cs typeface="Times New Roman" pitchFamily="18" charset="0"/>
              </a:rPr>
              <a:t>ребята.</a:t>
            </a:r>
          </a:p>
          <a:p>
            <a:pPr marL="0" indent="0" algn="ctr">
              <a:spcAft>
                <a:spcPts val="1000"/>
              </a:spcAft>
              <a:buFontTx/>
              <a:buNone/>
              <a:defRPr/>
            </a:pPr>
            <a:r>
              <a:rPr lang="ru-RU" dirty="0" smtClean="0">
                <a:solidFill>
                  <a:schemeClr val="accent2"/>
                </a:solidFill>
                <a:latin typeface="Times New Roman" pitchFamily="18" charset="0"/>
                <a:ea typeface="Calibri"/>
                <a:cs typeface="Times New Roman" pitchFamily="18" charset="0"/>
              </a:rPr>
              <a:t>А </a:t>
            </a:r>
            <a:r>
              <a:rPr lang="ru-RU" dirty="0">
                <a:solidFill>
                  <a:schemeClr val="accent2"/>
                </a:solidFill>
                <a:latin typeface="Times New Roman" pitchFamily="18" charset="0"/>
                <a:ea typeface="Calibri"/>
                <a:cs typeface="Times New Roman" pitchFamily="18" charset="0"/>
              </a:rPr>
              <a:t>без «Г» - я </a:t>
            </a:r>
            <a:r>
              <a:rPr lang="ru-RU" dirty="0" smtClean="0">
                <a:solidFill>
                  <a:schemeClr val="accent2"/>
                </a:solidFill>
                <a:latin typeface="Times New Roman" pitchFamily="18" charset="0"/>
                <a:ea typeface="Calibri"/>
                <a:cs typeface="Times New Roman" pitchFamily="18" charset="0"/>
              </a:rPr>
              <a:t>учрежденье, всё </a:t>
            </a:r>
            <a:r>
              <a:rPr lang="ru-RU" dirty="0">
                <a:solidFill>
                  <a:schemeClr val="accent2"/>
                </a:solidFill>
                <a:latin typeface="Times New Roman" pitchFamily="18" charset="0"/>
                <a:ea typeface="Calibri"/>
                <a:cs typeface="Times New Roman" pitchFamily="18" charset="0"/>
              </a:rPr>
              <a:t>в мишенях помещенье.</a:t>
            </a:r>
          </a:p>
          <a:p>
            <a:pPr>
              <a:defRPr/>
            </a:pPr>
            <a:endParaRPr lang="ru-RU" dirty="0"/>
          </a:p>
        </p:txBody>
      </p:sp>
      <p:pic>
        <p:nvPicPr>
          <p:cNvPr id="3074" name="Picture 2"/>
          <p:cNvPicPr>
            <a:picLocks noChangeAspect="1" noChangeArrowheads="1"/>
          </p:cNvPicPr>
          <p:nvPr/>
        </p:nvPicPr>
        <p:blipFill>
          <a:blip r:embed="rId2"/>
          <a:srcRect/>
          <a:stretch>
            <a:fillRect/>
          </a:stretch>
        </p:blipFill>
        <p:spPr bwMode="auto">
          <a:xfrm>
            <a:off x="460375" y="2781300"/>
            <a:ext cx="2316163" cy="3895725"/>
          </a:xfrm>
          <a:prstGeom prst="rect">
            <a:avLst/>
          </a:prstGeom>
          <a:noFill/>
          <a:ln w="9525">
            <a:noFill/>
            <a:miter lim="800000"/>
            <a:headEnd/>
            <a:tailEnd/>
          </a:ln>
        </p:spPr>
      </p:pic>
      <p:pic>
        <p:nvPicPr>
          <p:cNvPr id="3076" name="Picture 4"/>
          <p:cNvPicPr>
            <a:picLocks noChangeAspect="1" noChangeArrowheads="1"/>
          </p:cNvPicPr>
          <p:nvPr/>
        </p:nvPicPr>
        <p:blipFill>
          <a:blip r:embed="rId3"/>
          <a:srcRect/>
          <a:stretch>
            <a:fillRect/>
          </a:stretch>
        </p:blipFill>
        <p:spPr bwMode="auto">
          <a:xfrm>
            <a:off x="3419475" y="4152900"/>
            <a:ext cx="1652588" cy="549275"/>
          </a:xfrm>
          <a:prstGeom prst="rect">
            <a:avLst/>
          </a:prstGeom>
          <a:noFill/>
          <a:ln w="9525">
            <a:noFill/>
            <a:miter lim="800000"/>
            <a:headEnd/>
            <a:tailEnd/>
          </a:ln>
        </p:spPr>
      </p:pic>
      <p:pic>
        <p:nvPicPr>
          <p:cNvPr id="3077" name="Picture 5"/>
          <p:cNvPicPr>
            <a:picLocks noChangeAspect="1" noChangeArrowheads="1"/>
          </p:cNvPicPr>
          <p:nvPr/>
        </p:nvPicPr>
        <p:blipFill>
          <a:blip r:embed="rId4"/>
          <a:srcRect/>
          <a:stretch>
            <a:fillRect/>
          </a:stretch>
        </p:blipFill>
        <p:spPr bwMode="auto">
          <a:xfrm>
            <a:off x="6227763" y="2844800"/>
            <a:ext cx="2316162" cy="3835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3074"/>
                                        </p:tgtEl>
                                        <p:attrNameLst>
                                          <p:attrName>style.visibility</p:attrName>
                                        </p:attrNameLst>
                                      </p:cBhvr>
                                      <p:to>
                                        <p:strVal val="visible"/>
                                      </p:to>
                                    </p:set>
                                    <p:animEffect transition="in" filter="barn(inVertical)">
                                      <p:cBhvr>
                                        <p:cTn id="15" dur="500"/>
                                        <p:tgtEl>
                                          <p:spTgt spid="3074"/>
                                        </p:tgtEl>
                                      </p:cBhvr>
                                    </p:animEffect>
                                  </p:childTnLst>
                                </p:cTn>
                              </p:par>
                              <p:par>
                                <p:cTn id="16" presetID="16" presetClass="entr" presetSubtype="21" fill="hold" nodeType="withEffect">
                                  <p:stCondLst>
                                    <p:cond delay="0"/>
                                  </p:stCondLst>
                                  <p:childTnLst>
                                    <p:set>
                                      <p:cBhvr>
                                        <p:cTn id="17" dur="1" fill="hold">
                                          <p:stCondLst>
                                            <p:cond delay="0"/>
                                          </p:stCondLst>
                                        </p:cTn>
                                        <p:tgtEl>
                                          <p:spTgt spid="3076"/>
                                        </p:tgtEl>
                                        <p:attrNameLst>
                                          <p:attrName>style.visibility</p:attrName>
                                        </p:attrNameLst>
                                      </p:cBhvr>
                                      <p:to>
                                        <p:strVal val="visible"/>
                                      </p:to>
                                    </p:set>
                                    <p:animEffect transition="in" filter="barn(inVertical)">
                                      <p:cBhvr>
                                        <p:cTn id="18" dur="500"/>
                                        <p:tgtEl>
                                          <p:spTgt spid="3076"/>
                                        </p:tgtEl>
                                      </p:cBhvr>
                                    </p:animEffect>
                                  </p:childTnLst>
                                </p:cTn>
                              </p:par>
                              <p:par>
                                <p:cTn id="19" presetID="16" presetClass="entr" presetSubtype="21" fill="hold" nodeType="withEffect">
                                  <p:stCondLst>
                                    <p:cond delay="0"/>
                                  </p:stCondLst>
                                  <p:childTnLst>
                                    <p:set>
                                      <p:cBhvr>
                                        <p:cTn id="20" dur="1" fill="hold">
                                          <p:stCondLst>
                                            <p:cond delay="0"/>
                                          </p:stCondLst>
                                        </p:cTn>
                                        <p:tgtEl>
                                          <p:spTgt spid="3077"/>
                                        </p:tgtEl>
                                        <p:attrNameLst>
                                          <p:attrName>style.visibility</p:attrName>
                                        </p:attrNameLst>
                                      </p:cBhvr>
                                      <p:to>
                                        <p:strVal val="visible"/>
                                      </p:to>
                                    </p:set>
                                    <p:animEffect transition="in" filter="barn(inVertical)">
                                      <p:cBhvr>
                                        <p:cTn id="21" dur="500"/>
                                        <p:tgtEl>
                                          <p:spTgt spid="30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Заголовок 1"/>
          <p:cNvSpPr>
            <a:spLocks noGrp="1"/>
          </p:cNvSpPr>
          <p:nvPr>
            <p:ph type="title"/>
          </p:nvPr>
        </p:nvSpPr>
        <p:spPr/>
        <p:txBody>
          <a:bodyPr/>
          <a:lstStyle/>
          <a:p>
            <a:r>
              <a:rPr lang="ru-RU" sz="4800" smtClean="0">
                <a:solidFill>
                  <a:srgbClr val="00B050"/>
                </a:solidFill>
                <a:latin typeface="Times New Roman" pitchFamily="18" charset="0"/>
                <a:cs typeface="Times New Roman" pitchFamily="18" charset="0"/>
              </a:rPr>
              <a:t>Веселые загадки</a:t>
            </a:r>
          </a:p>
        </p:txBody>
      </p:sp>
      <p:sp>
        <p:nvSpPr>
          <p:cNvPr id="3" name="Объект 2"/>
          <p:cNvSpPr>
            <a:spLocks noGrp="1"/>
          </p:cNvSpPr>
          <p:nvPr>
            <p:ph idx="1"/>
          </p:nvPr>
        </p:nvSpPr>
        <p:spPr>
          <a:xfrm>
            <a:off x="457200" y="1600200"/>
            <a:ext cx="4619625" cy="4525963"/>
          </a:xfrm>
        </p:spPr>
        <p:txBody>
          <a:bodyPr/>
          <a:lstStyle/>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В заплатках шея и бока,</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На всех он смотрит свысока.</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Только этот кран живой</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С настоящей головой. </a:t>
            </a:r>
          </a:p>
          <a:p>
            <a:pPr marL="0" indent="0">
              <a:buFontTx/>
              <a:buNone/>
              <a:defRPr/>
            </a:pPr>
            <a:endParaRPr lang="ru-RU" sz="4000" dirty="0">
              <a:latin typeface="Times New Roman" pitchFamily="18" charset="0"/>
              <a:cs typeface="Times New Roman" pitchFamily="18" charset="0"/>
            </a:endParaRPr>
          </a:p>
        </p:txBody>
      </p:sp>
      <p:pic>
        <p:nvPicPr>
          <p:cNvPr id="15362" name="Picture 2"/>
          <p:cNvPicPr>
            <a:picLocks noChangeAspect="1" noChangeArrowheads="1"/>
          </p:cNvPicPr>
          <p:nvPr/>
        </p:nvPicPr>
        <p:blipFill>
          <a:blip r:embed="rId2"/>
          <a:srcRect/>
          <a:stretch>
            <a:fillRect/>
          </a:stretch>
        </p:blipFill>
        <p:spPr bwMode="auto">
          <a:xfrm>
            <a:off x="5651500" y="1916113"/>
            <a:ext cx="3024188" cy="47529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15362"/>
                                        </p:tgtEl>
                                        <p:attrNameLst>
                                          <p:attrName>style.visibility</p:attrName>
                                        </p:attrNameLst>
                                      </p:cBhvr>
                                      <p:to>
                                        <p:strVal val="visible"/>
                                      </p:to>
                                    </p:set>
                                    <p:animEffect transition="in" filter="barn(inVertical)">
                                      <p:cBhvr>
                                        <p:cTn id="21" dur="500"/>
                                        <p:tgtEl>
                                          <p:spTgt spid="1536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Заголовок 1"/>
          <p:cNvSpPr>
            <a:spLocks noGrp="1"/>
          </p:cNvSpPr>
          <p:nvPr>
            <p:ph type="title"/>
          </p:nvPr>
        </p:nvSpPr>
        <p:spPr/>
        <p:txBody>
          <a:bodyPr/>
          <a:lstStyle/>
          <a:p>
            <a:r>
              <a:rPr lang="ru-RU" sz="4800" smtClean="0">
                <a:solidFill>
                  <a:srgbClr val="00B050"/>
                </a:solidFill>
                <a:latin typeface="Times New Roman" pitchFamily="18" charset="0"/>
                <a:cs typeface="Times New Roman" pitchFamily="18" charset="0"/>
              </a:rPr>
              <a:t>Веселые загадки</a:t>
            </a:r>
            <a:endParaRPr lang="ru-RU" smtClean="0"/>
          </a:p>
        </p:txBody>
      </p:sp>
      <p:sp>
        <p:nvSpPr>
          <p:cNvPr id="3" name="Объект 2"/>
          <p:cNvSpPr>
            <a:spLocks noGrp="1"/>
          </p:cNvSpPr>
          <p:nvPr>
            <p:ph idx="1"/>
          </p:nvPr>
        </p:nvSpPr>
        <p:spPr>
          <a:xfrm>
            <a:off x="457200" y="1600200"/>
            <a:ext cx="4259263" cy="4525963"/>
          </a:xfrm>
        </p:spPr>
        <p:txBody>
          <a:bodyPr/>
          <a:lstStyle/>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Летом рад я свежей, </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Ягоде медвежьей,</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А сушеная в запас</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От простуды лечит нас. </a:t>
            </a:r>
          </a:p>
          <a:p>
            <a:pPr>
              <a:defRPr/>
            </a:pPr>
            <a:endParaRPr lang="ru-RU" dirty="0">
              <a:latin typeface="Times New Roman" pitchFamily="18" charset="0"/>
              <a:cs typeface="Times New Roman" pitchFamily="18" charset="0"/>
            </a:endParaRPr>
          </a:p>
        </p:txBody>
      </p:sp>
      <p:pic>
        <p:nvPicPr>
          <p:cNvPr id="16386" name="Picture 2"/>
          <p:cNvPicPr>
            <a:picLocks noChangeAspect="1" noChangeArrowheads="1"/>
          </p:cNvPicPr>
          <p:nvPr/>
        </p:nvPicPr>
        <p:blipFill>
          <a:blip r:embed="rId2"/>
          <a:srcRect/>
          <a:stretch>
            <a:fillRect/>
          </a:stretch>
        </p:blipFill>
        <p:spPr bwMode="auto">
          <a:xfrm>
            <a:off x="5651500" y="1557338"/>
            <a:ext cx="2952750" cy="46799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16386"/>
                                        </p:tgtEl>
                                        <p:attrNameLst>
                                          <p:attrName>style.visibility</p:attrName>
                                        </p:attrNameLst>
                                      </p:cBhvr>
                                      <p:to>
                                        <p:strVal val="visible"/>
                                      </p:to>
                                    </p:set>
                                    <p:animEffect transition="in" filter="barn(inVertical)">
                                      <p:cBhvr>
                                        <p:cTn id="21" dur="500"/>
                                        <p:tgtEl>
                                          <p:spTgt spid="1638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Заголовок 1"/>
          <p:cNvSpPr>
            <a:spLocks noGrp="1"/>
          </p:cNvSpPr>
          <p:nvPr>
            <p:ph type="title"/>
          </p:nvPr>
        </p:nvSpPr>
        <p:spPr/>
        <p:txBody>
          <a:bodyPr/>
          <a:lstStyle/>
          <a:p>
            <a:r>
              <a:rPr lang="ru-RU" sz="4800" smtClean="0">
                <a:solidFill>
                  <a:srgbClr val="00B050"/>
                </a:solidFill>
                <a:latin typeface="Times New Roman" pitchFamily="18" charset="0"/>
                <a:cs typeface="Times New Roman" pitchFamily="18" charset="0"/>
              </a:rPr>
              <a:t>Веселые загадки</a:t>
            </a:r>
            <a:endParaRPr lang="ru-RU" smtClean="0"/>
          </a:p>
        </p:txBody>
      </p:sp>
      <p:sp>
        <p:nvSpPr>
          <p:cNvPr id="3" name="Объект 2"/>
          <p:cNvSpPr>
            <a:spLocks noGrp="1"/>
          </p:cNvSpPr>
          <p:nvPr>
            <p:ph idx="1"/>
          </p:nvPr>
        </p:nvSpPr>
        <p:spPr>
          <a:xfrm>
            <a:off x="457200" y="1600200"/>
            <a:ext cx="4043363" cy="4525963"/>
          </a:xfrm>
        </p:spPr>
        <p:txBody>
          <a:bodyPr/>
          <a:lstStyle/>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Что за зверь лесной</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Встал как столбик, под сосной.</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И стоит среди травы-</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Уши больше головы? </a:t>
            </a:r>
          </a:p>
          <a:p>
            <a:pPr>
              <a:defRPr/>
            </a:pPr>
            <a:endParaRPr lang="ru-RU" dirty="0"/>
          </a:p>
        </p:txBody>
      </p:sp>
      <p:pic>
        <p:nvPicPr>
          <p:cNvPr id="18434" name="Picture 2"/>
          <p:cNvPicPr>
            <a:picLocks noChangeAspect="1" noChangeArrowheads="1"/>
          </p:cNvPicPr>
          <p:nvPr/>
        </p:nvPicPr>
        <p:blipFill>
          <a:blip r:embed="rId2"/>
          <a:srcRect/>
          <a:stretch>
            <a:fillRect/>
          </a:stretch>
        </p:blipFill>
        <p:spPr bwMode="auto">
          <a:xfrm>
            <a:off x="5867400" y="1773238"/>
            <a:ext cx="3024188" cy="46482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18434"/>
                                        </p:tgtEl>
                                        <p:attrNameLst>
                                          <p:attrName>style.visibility</p:attrName>
                                        </p:attrNameLst>
                                      </p:cBhvr>
                                      <p:to>
                                        <p:strVal val="visible"/>
                                      </p:to>
                                    </p:set>
                                    <p:animEffect transition="in" filter="barn(inVertical)">
                                      <p:cBhvr>
                                        <p:cTn id="21" dur="500"/>
                                        <p:tgtEl>
                                          <p:spTgt spid="184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Заголовок 1"/>
          <p:cNvSpPr>
            <a:spLocks noGrp="1"/>
          </p:cNvSpPr>
          <p:nvPr>
            <p:ph type="title"/>
          </p:nvPr>
        </p:nvSpPr>
        <p:spPr/>
        <p:txBody>
          <a:bodyPr/>
          <a:lstStyle/>
          <a:p>
            <a:r>
              <a:rPr lang="ru-RU" sz="4800" smtClean="0">
                <a:solidFill>
                  <a:srgbClr val="00B050"/>
                </a:solidFill>
                <a:latin typeface="Times New Roman" pitchFamily="18" charset="0"/>
                <a:cs typeface="Times New Roman" pitchFamily="18" charset="0"/>
              </a:rPr>
              <a:t>Веселые загадки</a:t>
            </a:r>
            <a:endParaRPr lang="ru-RU" smtClean="0"/>
          </a:p>
        </p:txBody>
      </p:sp>
      <p:sp>
        <p:nvSpPr>
          <p:cNvPr id="3" name="Объект 2"/>
          <p:cNvSpPr>
            <a:spLocks noGrp="1"/>
          </p:cNvSpPr>
          <p:nvPr>
            <p:ph idx="1"/>
          </p:nvPr>
        </p:nvSpPr>
        <p:spPr>
          <a:xfrm>
            <a:off x="457200" y="1600200"/>
            <a:ext cx="4475163" cy="4525963"/>
          </a:xfrm>
        </p:spPr>
        <p:txBody>
          <a:bodyPr/>
          <a:lstStyle/>
          <a:p>
            <a:pPr marL="0" indent="0" algn="ctr">
              <a:buFontTx/>
              <a:buNone/>
            </a:pPr>
            <a:r>
              <a:rPr lang="ru-RU" sz="3600" smtClean="0">
                <a:latin typeface="Times New Roman" pitchFamily="18" charset="0"/>
                <a:cs typeface="Times New Roman" pitchFamily="18" charset="0"/>
              </a:rPr>
              <a:t>Замер заяц, замер хорь</a:t>
            </a:r>
          </a:p>
          <a:p>
            <a:pPr marL="0" indent="0" algn="ctr">
              <a:buFontTx/>
              <a:buNone/>
            </a:pPr>
            <a:r>
              <a:rPr lang="ru-RU" sz="3600" smtClean="0">
                <a:latin typeface="Times New Roman" pitchFamily="18" charset="0"/>
                <a:cs typeface="Times New Roman" pitchFamily="18" charset="0"/>
              </a:rPr>
              <a:t>На лесной опушке.</a:t>
            </a:r>
          </a:p>
          <a:p>
            <a:pPr marL="0" indent="0" algn="ctr">
              <a:buFontTx/>
              <a:buNone/>
            </a:pPr>
            <a:r>
              <a:rPr lang="ru-RU" sz="3600" smtClean="0">
                <a:latin typeface="Times New Roman" pitchFamily="18" charset="0"/>
                <a:cs typeface="Times New Roman" pitchFamily="18" charset="0"/>
              </a:rPr>
              <a:t>Это кто там сильно «бьёт»,</a:t>
            </a:r>
          </a:p>
          <a:p>
            <a:pPr marL="0" indent="0" algn="ctr">
              <a:buFontTx/>
              <a:buNone/>
            </a:pPr>
            <a:r>
              <a:rPr lang="ru-RU" sz="3600" smtClean="0">
                <a:latin typeface="Times New Roman" pitchFamily="18" charset="0"/>
                <a:cs typeface="Times New Roman" pitchFamily="18" charset="0"/>
              </a:rPr>
              <a:t>Прямо как из пушки?</a:t>
            </a:r>
          </a:p>
        </p:txBody>
      </p:sp>
      <p:pic>
        <p:nvPicPr>
          <p:cNvPr id="19458" name="Picture 2"/>
          <p:cNvPicPr>
            <a:picLocks noChangeAspect="1" noChangeArrowheads="1"/>
          </p:cNvPicPr>
          <p:nvPr/>
        </p:nvPicPr>
        <p:blipFill>
          <a:blip r:embed="rId2"/>
          <a:srcRect/>
          <a:stretch>
            <a:fillRect/>
          </a:stretch>
        </p:blipFill>
        <p:spPr bwMode="auto">
          <a:xfrm>
            <a:off x="5940425" y="1728788"/>
            <a:ext cx="2873375" cy="460851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19458"/>
                                        </p:tgtEl>
                                        <p:attrNameLst>
                                          <p:attrName>style.visibility</p:attrName>
                                        </p:attrNameLst>
                                      </p:cBhvr>
                                      <p:to>
                                        <p:strVal val="visible"/>
                                      </p:to>
                                    </p:set>
                                    <p:animEffect transition="in" filter="barn(inVertical)">
                                      <p:cBhvr>
                                        <p:cTn id="21" dur="500"/>
                                        <p:tgtEl>
                                          <p:spTgt spid="1945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Заголовок 1"/>
          <p:cNvSpPr>
            <a:spLocks noGrp="1"/>
          </p:cNvSpPr>
          <p:nvPr>
            <p:ph type="title"/>
          </p:nvPr>
        </p:nvSpPr>
        <p:spPr/>
        <p:txBody>
          <a:bodyPr/>
          <a:lstStyle/>
          <a:p>
            <a:r>
              <a:rPr lang="ru-RU" sz="4800" smtClean="0">
                <a:solidFill>
                  <a:srgbClr val="00B050"/>
                </a:solidFill>
                <a:latin typeface="Times New Roman" pitchFamily="18" charset="0"/>
                <a:cs typeface="Times New Roman" pitchFamily="18" charset="0"/>
              </a:rPr>
              <a:t>Веселые загадки</a:t>
            </a:r>
            <a:endParaRPr lang="ru-RU" smtClean="0"/>
          </a:p>
        </p:txBody>
      </p:sp>
      <p:sp>
        <p:nvSpPr>
          <p:cNvPr id="3" name="Объект 2"/>
          <p:cNvSpPr>
            <a:spLocks noGrp="1"/>
          </p:cNvSpPr>
          <p:nvPr>
            <p:ph idx="1"/>
          </p:nvPr>
        </p:nvSpPr>
        <p:spPr>
          <a:xfrm>
            <a:off x="457200" y="1600200"/>
            <a:ext cx="4691063" cy="4525963"/>
          </a:xfrm>
        </p:spPr>
        <p:txBody>
          <a:bodyPr/>
          <a:lstStyle/>
          <a:p>
            <a:pPr marL="0" indent="0" algn="ctr">
              <a:buFontTx/>
              <a:buNone/>
            </a:pPr>
            <a:r>
              <a:rPr lang="ru-RU" sz="3600" smtClean="0">
                <a:latin typeface="Times New Roman" pitchFamily="18" charset="0"/>
                <a:cs typeface="Times New Roman" pitchFamily="18" charset="0"/>
              </a:rPr>
              <a:t>«Кошка» эта, что в лесах,</a:t>
            </a:r>
          </a:p>
          <a:p>
            <a:pPr marL="0" indent="0" algn="ctr">
              <a:buFontTx/>
              <a:buNone/>
            </a:pPr>
            <a:r>
              <a:rPr lang="ru-RU" sz="3600" smtClean="0">
                <a:latin typeface="Times New Roman" pitchFamily="18" charset="0"/>
                <a:cs typeface="Times New Roman" pitchFamily="18" charset="0"/>
              </a:rPr>
              <a:t>Самая большая.</a:t>
            </a:r>
          </a:p>
          <a:p>
            <a:pPr marL="0" indent="0" algn="ctr">
              <a:buFontTx/>
              <a:buNone/>
            </a:pPr>
            <a:r>
              <a:rPr lang="ru-RU" sz="3600" smtClean="0">
                <a:latin typeface="Times New Roman" pitchFamily="18" charset="0"/>
                <a:cs typeface="Times New Roman" pitchFamily="18" charset="0"/>
              </a:rPr>
              <a:t>Есть амурская. Живёт </a:t>
            </a:r>
          </a:p>
          <a:p>
            <a:pPr marL="0" indent="0" algn="ctr">
              <a:buFontTx/>
              <a:buNone/>
            </a:pPr>
            <a:r>
              <a:rPr lang="ru-RU" sz="3600" smtClean="0">
                <a:latin typeface="Times New Roman" pitchFamily="18" charset="0"/>
                <a:cs typeface="Times New Roman" pitchFamily="18" charset="0"/>
              </a:rPr>
              <a:t>край свой украшая.</a:t>
            </a:r>
          </a:p>
        </p:txBody>
      </p:sp>
      <p:pic>
        <p:nvPicPr>
          <p:cNvPr id="20482" name="Picture 2"/>
          <p:cNvPicPr>
            <a:picLocks noChangeAspect="1" noChangeArrowheads="1"/>
          </p:cNvPicPr>
          <p:nvPr/>
        </p:nvPicPr>
        <p:blipFill>
          <a:blip r:embed="rId2"/>
          <a:srcRect/>
          <a:stretch>
            <a:fillRect/>
          </a:stretch>
        </p:blipFill>
        <p:spPr bwMode="auto">
          <a:xfrm>
            <a:off x="5795963" y="1557338"/>
            <a:ext cx="3176587" cy="47625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20482"/>
                                        </p:tgtEl>
                                        <p:attrNameLst>
                                          <p:attrName>style.visibility</p:attrName>
                                        </p:attrNameLst>
                                      </p:cBhvr>
                                      <p:to>
                                        <p:strVal val="visible"/>
                                      </p:to>
                                    </p:set>
                                    <p:animEffect transition="in" filter="barn(inVertical)">
                                      <p:cBhvr>
                                        <p:cTn id="21" dur="500"/>
                                        <p:tgtEl>
                                          <p:spTgt spid="204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Заголовок 1"/>
          <p:cNvSpPr>
            <a:spLocks noGrp="1"/>
          </p:cNvSpPr>
          <p:nvPr>
            <p:ph type="title"/>
          </p:nvPr>
        </p:nvSpPr>
        <p:spPr/>
        <p:txBody>
          <a:bodyPr/>
          <a:lstStyle/>
          <a:p>
            <a:r>
              <a:rPr lang="ru-RU" sz="4800" smtClean="0">
                <a:solidFill>
                  <a:srgbClr val="00B050"/>
                </a:solidFill>
                <a:latin typeface="Times New Roman" pitchFamily="18" charset="0"/>
                <a:cs typeface="Times New Roman" pitchFamily="18" charset="0"/>
              </a:rPr>
              <a:t>Веселые загадки</a:t>
            </a:r>
            <a:endParaRPr lang="ru-RU" smtClean="0"/>
          </a:p>
        </p:txBody>
      </p:sp>
      <p:sp>
        <p:nvSpPr>
          <p:cNvPr id="3" name="Объект 2"/>
          <p:cNvSpPr>
            <a:spLocks noGrp="1"/>
          </p:cNvSpPr>
          <p:nvPr>
            <p:ph idx="1"/>
          </p:nvPr>
        </p:nvSpPr>
        <p:spPr>
          <a:xfrm>
            <a:off x="457200" y="1600200"/>
            <a:ext cx="4043363" cy="4525963"/>
          </a:xfrm>
        </p:spPr>
        <p:txBody>
          <a:bodyPr/>
          <a:lstStyle/>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Ее скрывает словно маска</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От всех защитная окраска.</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Размечена как переход, </a:t>
            </a:r>
          </a:p>
          <a:p>
            <a:pPr marL="0" indent="0" algn="ctr" eaLnBrk="1" fontAlgn="auto" hangingPunct="1">
              <a:spcBef>
                <a:spcPts val="0"/>
              </a:spcBef>
              <a:spcAft>
                <a:spcPts val="0"/>
              </a:spcAft>
              <a:buFontTx/>
              <a:buNone/>
              <a:defRPr/>
            </a:pPr>
            <a:r>
              <a:rPr lang="ru-RU" sz="3600" kern="1200" dirty="0">
                <a:solidFill>
                  <a:srgbClr val="000000"/>
                </a:solidFill>
                <a:latin typeface="Times New Roman" pitchFamily="18" charset="0"/>
                <a:cs typeface="Times New Roman" pitchFamily="18" charset="0"/>
              </a:rPr>
              <a:t>Она по Африке идет.</a:t>
            </a:r>
          </a:p>
          <a:p>
            <a:pPr>
              <a:defRPr/>
            </a:pPr>
            <a:endParaRPr lang="ru-RU" sz="3600" dirty="0"/>
          </a:p>
        </p:txBody>
      </p:sp>
      <p:pic>
        <p:nvPicPr>
          <p:cNvPr id="17411" name="Picture 3"/>
          <p:cNvPicPr>
            <a:picLocks noChangeAspect="1" noChangeArrowheads="1"/>
          </p:cNvPicPr>
          <p:nvPr/>
        </p:nvPicPr>
        <p:blipFill>
          <a:blip r:embed="rId2"/>
          <a:srcRect/>
          <a:stretch>
            <a:fillRect/>
          </a:stretch>
        </p:blipFill>
        <p:spPr bwMode="auto">
          <a:xfrm>
            <a:off x="5508625" y="1700213"/>
            <a:ext cx="3359150" cy="45720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par>
                                <p:cTn id="14" presetID="16" presetClass="entr" presetSubtype="21"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arn(inVertical)">
                                      <p:cBhvr>
                                        <p:cTn id="16" dur="500"/>
                                        <p:tgtEl>
                                          <p:spTgt spid="3">
                                            <p:txEl>
                                              <p:pRg st="3" end="3"/>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6" presetClass="entr" presetSubtype="21" fill="hold" nodeType="clickEffect">
                                  <p:stCondLst>
                                    <p:cond delay="0"/>
                                  </p:stCondLst>
                                  <p:childTnLst>
                                    <p:set>
                                      <p:cBhvr>
                                        <p:cTn id="20" dur="1" fill="hold">
                                          <p:stCondLst>
                                            <p:cond delay="0"/>
                                          </p:stCondLst>
                                        </p:cTn>
                                        <p:tgtEl>
                                          <p:spTgt spid="17411"/>
                                        </p:tgtEl>
                                        <p:attrNameLst>
                                          <p:attrName>style.visibility</p:attrName>
                                        </p:attrNameLst>
                                      </p:cBhvr>
                                      <p:to>
                                        <p:strVal val="visible"/>
                                      </p:to>
                                    </p:set>
                                    <p:animEffect transition="in" filter="barn(inVertical)">
                                      <p:cBhvr>
                                        <p:cTn id="21" dur="500"/>
                                        <p:tgtEl>
                                          <p:spTgt spid="174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Заголовок 1"/>
          <p:cNvSpPr>
            <a:spLocks noGrp="1"/>
          </p:cNvSpPr>
          <p:nvPr>
            <p:ph type="title"/>
          </p:nvPr>
        </p:nvSpPr>
        <p:spPr>
          <a:xfrm>
            <a:off x="539750" y="0"/>
            <a:ext cx="8229600" cy="1143000"/>
          </a:xfrm>
        </p:spPr>
        <p:txBody>
          <a:bodyPr/>
          <a:lstStyle/>
          <a:p>
            <a:r>
              <a:rPr lang="ru-RU" sz="4800" smtClean="0">
                <a:solidFill>
                  <a:schemeClr val="accent2"/>
                </a:solidFill>
                <a:latin typeface="Times New Roman" pitchFamily="18" charset="0"/>
                <a:cs typeface="Times New Roman" pitchFamily="18" charset="0"/>
              </a:rPr>
              <a:t>Верните зверей в слова</a:t>
            </a:r>
          </a:p>
        </p:txBody>
      </p:sp>
      <p:sp>
        <p:nvSpPr>
          <p:cNvPr id="3" name="Объект 2"/>
          <p:cNvSpPr>
            <a:spLocks noGrp="1"/>
          </p:cNvSpPr>
          <p:nvPr>
            <p:ph idx="1"/>
          </p:nvPr>
        </p:nvSpPr>
        <p:spPr>
          <a:xfrm>
            <a:off x="0" y="981075"/>
            <a:ext cx="9144000" cy="5145088"/>
          </a:xfrm>
        </p:spPr>
        <p:txBody>
          <a:bodyPr/>
          <a:lstStyle/>
          <a:p>
            <a:pPr marL="0" indent="0" algn="ctr" eaLnBrk="1" fontAlgn="auto" hangingPunct="1">
              <a:spcBef>
                <a:spcPts val="0"/>
              </a:spcBef>
              <a:spcAft>
                <a:spcPts val="0"/>
              </a:spcAft>
              <a:buFontTx/>
              <a:buNone/>
              <a:defRPr/>
            </a:pPr>
            <a:r>
              <a:rPr lang="ru-RU" sz="2800" b="1" kern="1200" dirty="0">
                <a:solidFill>
                  <a:srgbClr val="FF0000"/>
                </a:solidFill>
                <a:latin typeface="Times New Roman" pitchFamily="18" charset="0"/>
                <a:cs typeface="Times New Roman" pitchFamily="18" charset="0"/>
              </a:rPr>
              <a:t>Пользуясь подсказками, отгадайте сами слова и названия тех зверей, которые из них убежали.</a:t>
            </a:r>
            <a:endParaRPr lang="ru-RU" sz="2800" dirty="0">
              <a:solidFill>
                <a:srgbClr val="FF0000"/>
              </a:solidFill>
              <a:latin typeface="Times New Roman" pitchFamily="18" charset="0"/>
              <a:cs typeface="Times New Roman" pitchFamily="18" charset="0"/>
            </a:endParaRPr>
          </a:p>
          <a:p>
            <a:pPr marL="514350" indent="-514350" eaLnBrk="1" fontAlgn="auto" hangingPunct="1">
              <a:spcBef>
                <a:spcPts val="0"/>
              </a:spcBef>
              <a:spcAft>
                <a:spcPts val="0"/>
              </a:spcAft>
              <a:buFontTx/>
              <a:buAutoNum type="arabicPeriod"/>
              <a:defRPr/>
            </a:pPr>
            <a:r>
              <a:rPr lang="ru-RU" b="1" kern="1200" dirty="0" smtClean="0">
                <a:solidFill>
                  <a:srgbClr val="000000"/>
                </a:solidFill>
                <a:latin typeface="Times New Roman" pitchFamily="18" charset="0"/>
                <a:cs typeface="Times New Roman" pitchFamily="18" charset="0"/>
              </a:rPr>
              <a:t>Г </a:t>
            </a:r>
            <a:r>
              <a:rPr lang="ru-RU" b="1" kern="1200" dirty="0">
                <a:solidFill>
                  <a:srgbClr val="000000"/>
                </a:solidFill>
                <a:latin typeface="Times New Roman" pitchFamily="18" charset="0"/>
                <a:cs typeface="Times New Roman" pitchFamily="18" charset="0"/>
              </a:rPr>
              <a:t>и _ _ _ _ _  (правила сохранения здоровья</a:t>
            </a:r>
            <a:r>
              <a:rPr lang="ru-RU" b="1" kern="1200" dirty="0" smtClean="0">
                <a:solidFill>
                  <a:srgbClr val="000000"/>
                </a:solidFill>
                <a:latin typeface="Times New Roman" pitchFamily="18" charset="0"/>
                <a:cs typeface="Times New Roman" pitchFamily="18" charset="0"/>
              </a:rPr>
              <a:t>).</a:t>
            </a:r>
          </a:p>
          <a:p>
            <a:pPr marL="514350" indent="-514350" eaLnBrk="1" fontAlgn="auto" hangingPunct="1">
              <a:spcBef>
                <a:spcPts val="0"/>
              </a:spcBef>
              <a:spcAft>
                <a:spcPts val="0"/>
              </a:spcAft>
              <a:buFontTx/>
              <a:buAutoNum type="arabicPeriod"/>
              <a:defRPr/>
            </a:pPr>
            <a:r>
              <a:rPr lang="ru-RU" b="1" dirty="0" err="1" smtClean="0">
                <a:latin typeface="Times New Roman" pitchFamily="18" charset="0"/>
                <a:cs typeface="Times New Roman" pitchFamily="18" charset="0"/>
              </a:rPr>
              <a:t>Двуст</a:t>
            </a:r>
            <a:r>
              <a:rPr lang="ru-RU" b="1" dirty="0" smtClean="0">
                <a:latin typeface="Times New Roman" pitchFamily="18" charset="0"/>
                <a:cs typeface="Times New Roman" pitchFamily="18" charset="0"/>
              </a:rPr>
              <a:t> _ _ _ _ а   (охотничье ружьё)</a:t>
            </a:r>
            <a:endParaRPr lang="ru-RU" b="1" dirty="0">
              <a:latin typeface="Times New Roman" pitchFamily="18" charset="0"/>
              <a:cs typeface="Times New Roman" pitchFamily="18" charset="0"/>
            </a:endParaRPr>
          </a:p>
          <a:p>
            <a:pPr marL="0" indent="0" eaLnBrk="1" fontAlgn="auto" hangingPunct="1">
              <a:spcBef>
                <a:spcPts val="0"/>
              </a:spcBef>
              <a:spcAft>
                <a:spcPts val="0"/>
              </a:spcAft>
              <a:buFontTx/>
              <a:buNone/>
              <a:defRPr/>
            </a:pPr>
            <a:r>
              <a:rPr lang="ru-RU" b="1" kern="1200" dirty="0" smtClean="0">
                <a:solidFill>
                  <a:srgbClr val="000000"/>
                </a:solidFill>
                <a:latin typeface="Times New Roman" pitchFamily="18" charset="0"/>
                <a:cs typeface="Times New Roman" pitchFamily="18" charset="0"/>
              </a:rPr>
              <a:t>3.  П </a:t>
            </a:r>
            <a:r>
              <a:rPr lang="ru-RU" b="1" kern="1200" dirty="0">
                <a:solidFill>
                  <a:srgbClr val="000000"/>
                </a:solidFill>
                <a:latin typeface="Times New Roman" pitchFamily="18" charset="0"/>
                <a:cs typeface="Times New Roman" pitchFamily="18" charset="0"/>
              </a:rPr>
              <a:t>а _ _ _ _  д н и к  (огороженный садик перед домом).</a:t>
            </a:r>
            <a:endParaRPr lang="ru-RU" sz="2800" dirty="0">
              <a:latin typeface="Times New Roman" pitchFamily="18" charset="0"/>
              <a:cs typeface="Times New Roman" pitchFamily="18" charset="0"/>
            </a:endParaRPr>
          </a:p>
          <a:p>
            <a:pPr marL="0" indent="0" eaLnBrk="1" fontAlgn="auto" hangingPunct="1">
              <a:spcBef>
                <a:spcPts val="0"/>
              </a:spcBef>
              <a:spcAft>
                <a:spcPts val="0"/>
              </a:spcAft>
              <a:buFontTx/>
              <a:buNone/>
              <a:defRPr/>
            </a:pPr>
            <a:r>
              <a:rPr lang="ru-RU" b="1" kern="1200" dirty="0" smtClean="0">
                <a:solidFill>
                  <a:srgbClr val="000000"/>
                </a:solidFill>
                <a:latin typeface="Times New Roman" pitchFamily="18" charset="0"/>
                <a:cs typeface="Times New Roman" pitchFamily="18" charset="0"/>
              </a:rPr>
              <a:t>4. </a:t>
            </a:r>
            <a:r>
              <a:rPr lang="ru-RU" b="1" kern="1200" dirty="0">
                <a:solidFill>
                  <a:srgbClr val="000000"/>
                </a:solidFill>
                <a:latin typeface="Times New Roman" pitchFamily="18" charset="0"/>
                <a:cs typeface="Times New Roman" pitchFamily="18" charset="0"/>
              </a:rPr>
              <a:t>П _ _ _ _ о к  (небольшой населенный пункт).</a:t>
            </a:r>
            <a:endParaRPr lang="ru-RU" sz="2800" dirty="0">
              <a:latin typeface="Times New Roman" pitchFamily="18" charset="0"/>
              <a:cs typeface="Times New Roman" pitchFamily="18" charset="0"/>
            </a:endParaRPr>
          </a:p>
          <a:p>
            <a:pPr marL="0" indent="0" eaLnBrk="1" fontAlgn="auto" hangingPunct="1">
              <a:spcBef>
                <a:spcPts val="0"/>
              </a:spcBef>
              <a:spcAft>
                <a:spcPts val="0"/>
              </a:spcAft>
              <a:buFontTx/>
              <a:buNone/>
              <a:defRPr/>
            </a:pPr>
            <a:r>
              <a:rPr lang="ru-RU" b="1" kern="1200" dirty="0" smtClean="0">
                <a:solidFill>
                  <a:srgbClr val="000000"/>
                </a:solidFill>
                <a:latin typeface="Times New Roman" pitchFamily="18" charset="0"/>
                <a:cs typeface="Times New Roman" pitchFamily="18" charset="0"/>
              </a:rPr>
              <a:t>5. </a:t>
            </a:r>
            <a:r>
              <a:rPr lang="ru-RU" b="1" kern="1200" dirty="0">
                <a:solidFill>
                  <a:srgbClr val="000000"/>
                </a:solidFill>
                <a:latin typeface="Times New Roman" pitchFamily="18" charset="0"/>
                <a:cs typeface="Times New Roman" pitchFamily="18" charset="0"/>
              </a:rPr>
              <a:t>Б р а _ _ _ _ е р (охотник вне закона)</a:t>
            </a:r>
            <a:endParaRPr lang="ru-RU" sz="2800" dirty="0">
              <a:latin typeface="Times New Roman" pitchFamily="18" charset="0"/>
              <a:cs typeface="Times New Roman" pitchFamily="18" charset="0"/>
            </a:endParaRPr>
          </a:p>
          <a:p>
            <a:pPr marL="0" indent="0" eaLnBrk="1" fontAlgn="auto" hangingPunct="1">
              <a:spcBef>
                <a:spcPts val="0"/>
              </a:spcBef>
              <a:spcAft>
                <a:spcPts val="0"/>
              </a:spcAft>
              <a:buFontTx/>
              <a:buNone/>
              <a:defRPr/>
            </a:pPr>
            <a:r>
              <a:rPr lang="ru-RU" b="1" kern="1200" dirty="0" smtClean="0">
                <a:solidFill>
                  <a:srgbClr val="000000"/>
                </a:solidFill>
                <a:latin typeface="Times New Roman" pitchFamily="18" charset="0"/>
                <a:cs typeface="Times New Roman" pitchFamily="18" charset="0"/>
              </a:rPr>
              <a:t>6. </a:t>
            </a:r>
            <a:r>
              <a:rPr lang="ru-RU" b="1" kern="1200" dirty="0">
                <a:solidFill>
                  <a:srgbClr val="000000"/>
                </a:solidFill>
                <a:latin typeface="Times New Roman" pitchFamily="18" charset="0"/>
                <a:cs typeface="Times New Roman" pitchFamily="18" charset="0"/>
              </a:rPr>
              <a:t>П о _ _ _ _ _  (окраска поверхностей мелом или известью).</a:t>
            </a:r>
            <a:endParaRPr lang="ru-RU" sz="2800" dirty="0">
              <a:latin typeface="Times New Roman" pitchFamily="18" charset="0"/>
              <a:cs typeface="Times New Roman" pitchFamily="18" charset="0"/>
            </a:endParaRPr>
          </a:p>
          <a:p>
            <a:pPr>
              <a:defRPr/>
            </a:pPr>
            <a:endParaRPr lang="ru-RU"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Заголовок 1"/>
          <p:cNvSpPr>
            <a:spLocks noGrp="1"/>
          </p:cNvSpPr>
          <p:nvPr>
            <p:ph type="title"/>
          </p:nvPr>
        </p:nvSpPr>
        <p:spPr>
          <a:xfrm>
            <a:off x="500063" y="22225"/>
            <a:ext cx="8229600" cy="1143000"/>
          </a:xfrm>
        </p:spPr>
        <p:txBody>
          <a:bodyPr/>
          <a:lstStyle/>
          <a:p>
            <a:r>
              <a:rPr lang="ru-RU" sz="4800" smtClean="0">
                <a:solidFill>
                  <a:schemeClr val="accent2"/>
                </a:solidFill>
                <a:latin typeface="Times New Roman" pitchFamily="18" charset="0"/>
                <a:cs typeface="Times New Roman" pitchFamily="18" charset="0"/>
              </a:rPr>
              <a:t>Проверим</a:t>
            </a:r>
          </a:p>
        </p:txBody>
      </p:sp>
      <p:pic>
        <p:nvPicPr>
          <p:cNvPr id="6" name="Прямоугольник 5"/>
          <p:cNvPicPr>
            <a:picLocks noChangeArrowheads="1"/>
          </p:cNvPicPr>
          <p:nvPr/>
        </p:nvPicPr>
        <p:blipFill>
          <a:blip r:embed="rId2"/>
          <a:srcRect/>
          <a:stretch>
            <a:fillRect/>
          </a:stretch>
        </p:blipFill>
        <p:spPr bwMode="auto">
          <a:xfrm>
            <a:off x="4035425" y="4730750"/>
            <a:ext cx="920750" cy="700088"/>
          </a:xfrm>
          <a:prstGeom prst="rect">
            <a:avLst/>
          </a:prstGeom>
          <a:noFill/>
        </p:spPr>
      </p:pic>
      <p:pic>
        <p:nvPicPr>
          <p:cNvPr id="12" name="Прямоугольник 11"/>
          <p:cNvPicPr>
            <a:picLocks noChangeArrowheads="1"/>
          </p:cNvPicPr>
          <p:nvPr/>
        </p:nvPicPr>
        <p:blipFill>
          <a:blip r:embed="rId3"/>
          <a:srcRect/>
          <a:stretch>
            <a:fillRect/>
          </a:stretch>
        </p:blipFill>
        <p:spPr bwMode="auto">
          <a:xfrm>
            <a:off x="249238" y="1255713"/>
            <a:ext cx="920750" cy="701675"/>
          </a:xfrm>
          <a:prstGeom prst="rect">
            <a:avLst/>
          </a:prstGeom>
          <a:noFill/>
        </p:spPr>
      </p:pic>
      <p:pic>
        <p:nvPicPr>
          <p:cNvPr id="14" name="Прямоугольник 13"/>
          <p:cNvPicPr>
            <a:picLocks noChangeArrowheads="1"/>
          </p:cNvPicPr>
          <p:nvPr/>
        </p:nvPicPr>
        <p:blipFill>
          <a:blip r:embed="rId4"/>
          <a:srcRect/>
          <a:stretch>
            <a:fillRect/>
          </a:stretch>
        </p:blipFill>
        <p:spPr bwMode="auto">
          <a:xfrm>
            <a:off x="4535488" y="1328738"/>
            <a:ext cx="920750" cy="701675"/>
          </a:xfrm>
          <a:prstGeom prst="rect">
            <a:avLst/>
          </a:prstGeom>
          <a:noFill/>
        </p:spPr>
      </p:pic>
      <p:pic>
        <p:nvPicPr>
          <p:cNvPr id="15" name="Прямоугольник 14"/>
          <p:cNvPicPr>
            <a:picLocks noChangeArrowheads="1"/>
          </p:cNvPicPr>
          <p:nvPr/>
        </p:nvPicPr>
        <p:blipFill>
          <a:blip r:embed="rId5"/>
          <a:srcRect/>
          <a:stretch>
            <a:fillRect/>
          </a:stretch>
        </p:blipFill>
        <p:spPr bwMode="auto">
          <a:xfrm>
            <a:off x="1712913" y="3114675"/>
            <a:ext cx="920750" cy="701675"/>
          </a:xfrm>
          <a:prstGeom prst="rect">
            <a:avLst/>
          </a:prstGeom>
          <a:noFill/>
        </p:spPr>
      </p:pic>
      <p:pic>
        <p:nvPicPr>
          <p:cNvPr id="17" name="Прямоугольник 16"/>
          <p:cNvPicPr>
            <a:picLocks noChangeArrowheads="1"/>
          </p:cNvPicPr>
          <p:nvPr/>
        </p:nvPicPr>
        <p:blipFill>
          <a:blip r:embed="rId6"/>
          <a:srcRect/>
          <a:stretch>
            <a:fillRect/>
          </a:stretch>
        </p:blipFill>
        <p:spPr bwMode="auto">
          <a:xfrm>
            <a:off x="365125" y="5291138"/>
            <a:ext cx="903288" cy="682625"/>
          </a:xfrm>
          <a:prstGeom prst="rect">
            <a:avLst/>
          </a:prstGeom>
          <a:noFill/>
        </p:spPr>
      </p:pic>
      <p:pic>
        <p:nvPicPr>
          <p:cNvPr id="21506" name="Picture 2"/>
          <p:cNvPicPr>
            <a:picLocks noChangeAspect="1" noChangeArrowheads="1"/>
          </p:cNvPicPr>
          <p:nvPr/>
        </p:nvPicPr>
        <p:blipFill>
          <a:blip r:embed="rId7"/>
          <a:srcRect/>
          <a:stretch>
            <a:fillRect/>
          </a:stretch>
        </p:blipFill>
        <p:spPr bwMode="auto">
          <a:xfrm>
            <a:off x="4783138" y="5030788"/>
            <a:ext cx="2420937" cy="1789112"/>
          </a:xfrm>
          <a:prstGeom prst="rect">
            <a:avLst/>
          </a:prstGeom>
          <a:noFill/>
          <a:ln w="9525">
            <a:noFill/>
            <a:miter lim="800000"/>
            <a:headEnd/>
            <a:tailEnd/>
          </a:ln>
        </p:spPr>
      </p:pic>
      <p:pic>
        <p:nvPicPr>
          <p:cNvPr id="21507" name="Picture 3"/>
          <p:cNvPicPr>
            <a:picLocks noChangeAspect="1" noChangeArrowheads="1"/>
          </p:cNvPicPr>
          <p:nvPr/>
        </p:nvPicPr>
        <p:blipFill>
          <a:blip r:embed="rId8"/>
          <a:srcRect/>
          <a:stretch>
            <a:fillRect/>
          </a:stretch>
        </p:blipFill>
        <p:spPr bwMode="auto">
          <a:xfrm>
            <a:off x="6372225" y="2925763"/>
            <a:ext cx="2500313" cy="1789112"/>
          </a:xfrm>
          <a:prstGeom prst="rect">
            <a:avLst/>
          </a:prstGeom>
          <a:noFill/>
          <a:ln w="9525">
            <a:noFill/>
            <a:miter lim="800000"/>
            <a:headEnd/>
            <a:tailEnd/>
          </a:ln>
        </p:spPr>
      </p:pic>
      <p:pic>
        <p:nvPicPr>
          <p:cNvPr id="21508" name="Picture 4"/>
          <p:cNvPicPr>
            <a:picLocks noChangeAspect="1" noChangeArrowheads="1"/>
          </p:cNvPicPr>
          <p:nvPr/>
        </p:nvPicPr>
        <p:blipFill>
          <a:blip r:embed="rId9"/>
          <a:srcRect/>
          <a:stretch>
            <a:fillRect/>
          </a:stretch>
        </p:blipFill>
        <p:spPr bwMode="auto">
          <a:xfrm>
            <a:off x="6159500" y="911225"/>
            <a:ext cx="2281238" cy="1803400"/>
          </a:xfrm>
          <a:prstGeom prst="rect">
            <a:avLst/>
          </a:prstGeom>
          <a:noFill/>
          <a:ln w="9525">
            <a:noFill/>
            <a:miter lim="800000"/>
            <a:headEnd/>
            <a:tailEnd/>
          </a:ln>
        </p:spPr>
      </p:pic>
      <p:pic>
        <p:nvPicPr>
          <p:cNvPr id="19" name="Прямоугольник 18"/>
          <p:cNvPicPr>
            <a:picLocks noChangeArrowheads="1"/>
          </p:cNvPicPr>
          <p:nvPr/>
        </p:nvPicPr>
        <p:blipFill>
          <a:blip r:embed="rId10"/>
          <a:srcRect/>
          <a:stretch>
            <a:fillRect/>
          </a:stretch>
        </p:blipFill>
        <p:spPr bwMode="auto">
          <a:xfrm>
            <a:off x="5413375" y="2974975"/>
            <a:ext cx="920750" cy="701675"/>
          </a:xfrm>
          <a:prstGeom prst="rect">
            <a:avLst/>
          </a:prstGeom>
          <a:noFill/>
        </p:spPr>
      </p:pic>
      <p:pic>
        <p:nvPicPr>
          <p:cNvPr id="32779" name="Picture 2"/>
          <p:cNvPicPr>
            <a:picLocks noChangeAspect="1" noChangeArrowheads="1"/>
          </p:cNvPicPr>
          <p:nvPr/>
        </p:nvPicPr>
        <p:blipFill>
          <a:blip r:embed="rId11"/>
          <a:srcRect/>
          <a:stretch>
            <a:fillRect/>
          </a:stretch>
        </p:blipFill>
        <p:spPr bwMode="auto">
          <a:xfrm>
            <a:off x="3240088" y="2925763"/>
            <a:ext cx="1943100" cy="1582737"/>
          </a:xfrm>
          <a:prstGeom prst="rect">
            <a:avLst/>
          </a:prstGeom>
          <a:noFill/>
          <a:ln w="9525">
            <a:noFill/>
            <a:miter lim="800000"/>
            <a:headEnd/>
            <a:tailEnd/>
          </a:ln>
        </p:spPr>
      </p:pic>
      <p:pic>
        <p:nvPicPr>
          <p:cNvPr id="32780" name="Picture 3"/>
          <p:cNvPicPr>
            <a:picLocks noChangeAspect="1" noChangeArrowheads="1"/>
          </p:cNvPicPr>
          <p:nvPr/>
        </p:nvPicPr>
        <p:blipFill>
          <a:blip r:embed="rId12"/>
          <a:srcRect/>
          <a:stretch>
            <a:fillRect/>
          </a:stretch>
        </p:blipFill>
        <p:spPr bwMode="auto">
          <a:xfrm>
            <a:off x="1258888" y="4913313"/>
            <a:ext cx="1981200" cy="1514475"/>
          </a:xfrm>
          <a:prstGeom prst="rect">
            <a:avLst/>
          </a:prstGeom>
          <a:noFill/>
          <a:ln w="9525">
            <a:noFill/>
            <a:miter lim="800000"/>
            <a:headEnd/>
            <a:tailEnd/>
          </a:ln>
        </p:spPr>
      </p:pic>
      <p:pic>
        <p:nvPicPr>
          <p:cNvPr id="32781" name="Picture 4"/>
          <p:cNvPicPr>
            <a:picLocks noChangeAspect="1" noChangeArrowheads="1"/>
          </p:cNvPicPr>
          <p:nvPr/>
        </p:nvPicPr>
        <p:blipFill>
          <a:blip r:embed="rId13"/>
          <a:srcRect/>
          <a:stretch>
            <a:fillRect/>
          </a:stretch>
        </p:blipFill>
        <p:spPr bwMode="auto">
          <a:xfrm>
            <a:off x="1258888" y="982663"/>
            <a:ext cx="1981200" cy="17319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1508"/>
                                        </p:tgtEl>
                                        <p:attrNameLst>
                                          <p:attrName>style.visibility</p:attrName>
                                        </p:attrNameLst>
                                      </p:cBhvr>
                                      <p:to>
                                        <p:strVal val="visible"/>
                                      </p:to>
                                    </p:set>
                                    <p:animEffect transition="in" filter="barn(inVertical)">
                                      <p:cBhvr>
                                        <p:cTn id="7" dur="500"/>
                                        <p:tgtEl>
                                          <p:spTgt spid="2150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21506"/>
                                        </p:tgtEl>
                                        <p:attrNameLst>
                                          <p:attrName>style.visibility</p:attrName>
                                        </p:attrNameLst>
                                      </p:cBhvr>
                                      <p:to>
                                        <p:strVal val="visible"/>
                                      </p:to>
                                    </p:set>
                                    <p:animEffect transition="in" filter="barn(inVertical)">
                                      <p:cBhvr>
                                        <p:cTn id="12" dur="500"/>
                                        <p:tgtEl>
                                          <p:spTgt spid="2150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1507"/>
                                        </p:tgtEl>
                                        <p:attrNameLst>
                                          <p:attrName>style.visibility</p:attrName>
                                        </p:attrNameLst>
                                      </p:cBhvr>
                                      <p:to>
                                        <p:strVal val="visible"/>
                                      </p:to>
                                    </p:set>
                                    <p:animEffect transition="in" filter="barn(inVertical)">
                                      <p:cBhvr>
                                        <p:cTn id="17" dur="500"/>
                                        <p:tgtEl>
                                          <p:spTgt spid="215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Заголовок 1"/>
          <p:cNvSpPr>
            <a:spLocks noGrp="1"/>
          </p:cNvSpPr>
          <p:nvPr>
            <p:ph type="title"/>
          </p:nvPr>
        </p:nvSpPr>
        <p:spPr>
          <a:xfrm>
            <a:off x="2484438" y="500063"/>
            <a:ext cx="4000500" cy="1000125"/>
          </a:xfrm>
          <a:solidFill>
            <a:schemeClr val="bg1"/>
          </a:solidFill>
        </p:spPr>
        <p:txBody>
          <a:bodyPr/>
          <a:lstStyle/>
          <a:p>
            <a:r>
              <a:rPr lang="ru-RU" sz="4800" smtClean="0">
                <a:solidFill>
                  <a:srgbClr val="FF0000"/>
                </a:solidFill>
                <a:latin typeface="Times New Roman" pitchFamily="18" charset="0"/>
                <a:cs typeface="Times New Roman" pitchFamily="18" charset="0"/>
              </a:rPr>
              <a:t>Конкурсы</a:t>
            </a:r>
          </a:p>
        </p:txBody>
      </p:sp>
      <p:sp>
        <p:nvSpPr>
          <p:cNvPr id="3" name="Содержимое 2"/>
          <p:cNvSpPr>
            <a:spLocks noGrp="1"/>
          </p:cNvSpPr>
          <p:nvPr>
            <p:ph idx="1"/>
          </p:nvPr>
        </p:nvSpPr>
        <p:spPr>
          <a:xfrm>
            <a:off x="301625" y="1989138"/>
            <a:ext cx="7223125" cy="4429125"/>
          </a:xfrm>
        </p:spPr>
        <p:txBody>
          <a:bodyPr>
            <a:noAutofit/>
          </a:bodyPr>
          <a:lstStyle/>
          <a:p>
            <a:pPr marL="0" indent="0" algn="ctr">
              <a:buFontTx/>
              <a:buNone/>
              <a:defRPr/>
            </a:pPr>
            <a:r>
              <a:rPr lang="ru-RU" b="1" dirty="0" smtClean="0">
                <a:solidFill>
                  <a:srgbClr val="FF0000"/>
                </a:solidFill>
                <a:latin typeface="Times New Roman" pitchFamily="18" charset="0"/>
                <a:cs typeface="Times New Roman" pitchFamily="18" charset="0"/>
              </a:rPr>
              <a:t>1. Разминка «Биологические шарады»</a:t>
            </a:r>
          </a:p>
          <a:p>
            <a:pPr marL="0" indent="0" algn="ctr">
              <a:buFontTx/>
              <a:buNone/>
              <a:defRPr/>
            </a:pPr>
            <a:r>
              <a:rPr lang="ru-RU" b="1" dirty="0" smtClean="0">
                <a:solidFill>
                  <a:srgbClr val="00B050"/>
                </a:solidFill>
                <a:latin typeface="Times New Roman" pitchFamily="18" charset="0"/>
                <a:cs typeface="Times New Roman" pitchFamily="18" charset="0"/>
              </a:rPr>
              <a:t>2. Веселые загадки</a:t>
            </a:r>
          </a:p>
          <a:p>
            <a:pPr marL="0" indent="0" algn="ctr">
              <a:buFontTx/>
              <a:buNone/>
              <a:defRPr/>
            </a:pPr>
            <a:r>
              <a:rPr lang="ru-RU" b="1" dirty="0">
                <a:solidFill>
                  <a:schemeClr val="accent6">
                    <a:lumMod val="50000"/>
                  </a:schemeClr>
                </a:solidFill>
                <a:latin typeface="Times New Roman" pitchFamily="18" charset="0"/>
                <a:cs typeface="Times New Roman" pitchFamily="18" charset="0"/>
              </a:rPr>
              <a:t>3</a:t>
            </a:r>
            <a:r>
              <a:rPr lang="ru-RU" b="1" dirty="0" smtClean="0">
                <a:solidFill>
                  <a:schemeClr val="accent6">
                    <a:lumMod val="50000"/>
                  </a:schemeClr>
                </a:solidFill>
                <a:latin typeface="Times New Roman" pitchFamily="18" charset="0"/>
                <a:cs typeface="Times New Roman" pitchFamily="18" charset="0"/>
              </a:rPr>
              <a:t>. Верните зверей в слова</a:t>
            </a:r>
          </a:p>
          <a:p>
            <a:pPr marL="0" indent="0" algn="ctr">
              <a:buFontTx/>
              <a:buNone/>
              <a:defRPr/>
            </a:pPr>
            <a:r>
              <a:rPr lang="ru-RU" b="1" dirty="0" smtClean="0">
                <a:solidFill>
                  <a:srgbClr val="7030A0"/>
                </a:solidFill>
                <a:latin typeface="Times New Roman" pitchFamily="18" charset="0"/>
                <a:cs typeface="Times New Roman" pitchFamily="18" charset="0"/>
              </a:rPr>
              <a:t>4. Одни словом</a:t>
            </a:r>
            <a:r>
              <a:rPr lang="ru-RU" b="1" dirty="0" smtClean="0">
                <a:solidFill>
                  <a:srgbClr val="2D2D8A">
                    <a:lumMod val="50000"/>
                  </a:srgbClr>
                </a:solidFill>
                <a:latin typeface="Times New Roman" pitchFamily="18" charset="0"/>
                <a:cs typeface="Times New Roman" pitchFamily="18" charset="0"/>
              </a:rPr>
              <a:t> </a:t>
            </a:r>
          </a:p>
          <a:p>
            <a:pPr marL="0" indent="0" algn="ctr">
              <a:buFontTx/>
              <a:buNone/>
              <a:defRPr/>
            </a:pPr>
            <a:r>
              <a:rPr lang="ru-RU" b="1" dirty="0">
                <a:latin typeface="Times New Roman" pitchFamily="18" charset="0"/>
                <a:cs typeface="Times New Roman" pitchFamily="18" charset="0"/>
              </a:rPr>
              <a:t>5</a:t>
            </a:r>
            <a:r>
              <a:rPr lang="ru-RU" b="1" dirty="0" smtClean="0">
                <a:latin typeface="Times New Roman" pitchFamily="18" charset="0"/>
                <a:cs typeface="Times New Roman" pitchFamily="18" charset="0"/>
              </a:rPr>
              <a:t>. Черный ящик</a:t>
            </a:r>
          </a:p>
          <a:p>
            <a:pPr marL="0" indent="0" algn="ctr">
              <a:buFontTx/>
              <a:buNone/>
              <a:defRPr/>
            </a:pPr>
            <a:r>
              <a:rPr lang="ru-RU" b="1" dirty="0" smtClean="0">
                <a:solidFill>
                  <a:srgbClr val="CC0099"/>
                </a:solidFill>
                <a:latin typeface="Times New Roman" pitchFamily="18" charset="0"/>
                <a:cs typeface="Times New Roman" pitchFamily="18" charset="0"/>
              </a:rPr>
              <a:t>6. Ребусы </a:t>
            </a:r>
            <a:endParaRPr lang="ru-RU" b="1" dirty="0">
              <a:solidFill>
                <a:srgbClr val="CC0099"/>
              </a:solidFill>
              <a:latin typeface="Times New Roman" pitchFamily="18" charset="0"/>
              <a:cs typeface="Times New Roman" pitchFamily="18" charset="0"/>
            </a:endParaRPr>
          </a:p>
        </p:txBody>
      </p:sp>
      <p:pic>
        <p:nvPicPr>
          <p:cNvPr id="15363" name="Содержимое 9"/>
          <p:cNvPicPr>
            <a:picLocks/>
          </p:cNvPicPr>
          <p:nvPr/>
        </p:nvPicPr>
        <p:blipFill>
          <a:blip r:embed="rId2"/>
          <a:srcRect/>
          <a:stretch>
            <a:fillRect/>
          </a:stretch>
        </p:blipFill>
        <p:spPr bwMode="auto">
          <a:xfrm>
            <a:off x="214313" y="214313"/>
            <a:ext cx="1928812" cy="1571625"/>
          </a:xfrm>
          <a:prstGeom prst="rect">
            <a:avLst/>
          </a:prstGeom>
          <a:noFill/>
          <a:ln w="9525">
            <a:noFill/>
            <a:miter lim="800000"/>
            <a:headEnd/>
            <a:tailEnd/>
          </a:ln>
        </p:spPr>
      </p:pic>
      <p:pic>
        <p:nvPicPr>
          <p:cNvPr id="15364" name="Picture 3"/>
          <p:cNvPicPr>
            <a:picLocks noChangeAspect="1" noChangeArrowheads="1"/>
          </p:cNvPicPr>
          <p:nvPr/>
        </p:nvPicPr>
        <p:blipFill>
          <a:blip r:embed="rId3"/>
          <a:srcRect/>
          <a:stretch>
            <a:fillRect/>
          </a:stretch>
        </p:blipFill>
        <p:spPr bwMode="auto">
          <a:xfrm>
            <a:off x="6843713" y="244475"/>
            <a:ext cx="2197100" cy="2160588"/>
          </a:xfrm>
          <a:prstGeom prst="rect">
            <a:avLst/>
          </a:prstGeom>
          <a:noFill/>
          <a:ln w="9525">
            <a:noFill/>
            <a:miter lim="800000"/>
            <a:headEnd/>
            <a:tailEnd/>
          </a:ln>
        </p:spPr>
      </p:pic>
      <p:pic>
        <p:nvPicPr>
          <p:cNvPr id="15365" name="Picture 4"/>
          <p:cNvPicPr>
            <a:picLocks noChangeAspect="1" noChangeArrowheads="1"/>
          </p:cNvPicPr>
          <p:nvPr/>
        </p:nvPicPr>
        <p:blipFill>
          <a:blip r:embed="rId4"/>
          <a:srcRect/>
          <a:stretch>
            <a:fillRect/>
          </a:stretch>
        </p:blipFill>
        <p:spPr bwMode="auto">
          <a:xfrm>
            <a:off x="6659563" y="4568825"/>
            <a:ext cx="2105025" cy="2062163"/>
          </a:xfrm>
          <a:prstGeom prst="rect">
            <a:avLst/>
          </a:prstGeom>
          <a:noFill/>
          <a:ln w="9525">
            <a:noFill/>
            <a:miter lim="800000"/>
            <a:headEnd/>
            <a:tailEnd/>
          </a:ln>
        </p:spPr>
      </p:pic>
      <p:pic>
        <p:nvPicPr>
          <p:cNvPr id="15366" name="Picture 5"/>
          <p:cNvPicPr>
            <a:picLocks noChangeAspect="1" noChangeArrowheads="1"/>
          </p:cNvPicPr>
          <p:nvPr/>
        </p:nvPicPr>
        <p:blipFill>
          <a:blip r:embed="rId5"/>
          <a:srcRect/>
          <a:stretch>
            <a:fillRect/>
          </a:stretch>
        </p:blipFill>
        <p:spPr bwMode="auto">
          <a:xfrm>
            <a:off x="125413" y="4549775"/>
            <a:ext cx="2017712" cy="18113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Заголовок 1"/>
          <p:cNvSpPr>
            <a:spLocks noGrp="1"/>
          </p:cNvSpPr>
          <p:nvPr>
            <p:ph type="title"/>
          </p:nvPr>
        </p:nvSpPr>
        <p:spPr>
          <a:xfrm>
            <a:off x="539750" y="0"/>
            <a:ext cx="8229600" cy="1143000"/>
          </a:xfrm>
        </p:spPr>
        <p:txBody>
          <a:bodyPr/>
          <a:lstStyle/>
          <a:p>
            <a:r>
              <a:rPr lang="ru-RU" sz="4800" smtClean="0">
                <a:solidFill>
                  <a:srgbClr val="7030A0"/>
                </a:solidFill>
                <a:latin typeface="Times New Roman" pitchFamily="18" charset="0"/>
                <a:cs typeface="Times New Roman" pitchFamily="18" charset="0"/>
              </a:rPr>
              <a:t>Одним словом</a:t>
            </a:r>
          </a:p>
        </p:txBody>
      </p:sp>
      <p:sp>
        <p:nvSpPr>
          <p:cNvPr id="33794" name="Объект 2"/>
          <p:cNvSpPr>
            <a:spLocks noGrp="1"/>
          </p:cNvSpPr>
          <p:nvPr>
            <p:ph idx="1"/>
          </p:nvPr>
        </p:nvSpPr>
        <p:spPr>
          <a:xfrm>
            <a:off x="0" y="981075"/>
            <a:ext cx="9144000" cy="5688013"/>
          </a:xfrm>
        </p:spPr>
        <p:txBody>
          <a:bodyPr/>
          <a:lstStyle/>
          <a:p>
            <a:pPr marL="0" indent="0">
              <a:buFontTx/>
              <a:buNone/>
            </a:pPr>
            <a:r>
              <a:rPr lang="ru-RU" sz="3600" smtClean="0">
                <a:solidFill>
                  <a:srgbClr val="000000"/>
                </a:solidFill>
                <a:latin typeface="Times New Roman" pitchFamily="18" charset="0"/>
                <a:cs typeface="Times New Roman" pitchFamily="18" charset="0"/>
              </a:rPr>
              <a:t>1. Сыч, филин, неясыть, сипуха -  ..............</a:t>
            </a:r>
          </a:p>
          <a:p>
            <a:pPr marL="0" indent="0">
              <a:buFontTx/>
              <a:buNone/>
            </a:pPr>
            <a:r>
              <a:rPr lang="ru-RU" sz="3600" smtClean="0">
                <a:solidFill>
                  <a:srgbClr val="000000"/>
                </a:solidFill>
                <a:latin typeface="Times New Roman" pitchFamily="18" charset="0"/>
                <a:cs typeface="Times New Roman" pitchFamily="18" charset="0"/>
              </a:rPr>
              <a:t>2. Блювал, нарвал, дельфин, кашалот -.............. </a:t>
            </a:r>
          </a:p>
          <a:p>
            <a:pPr marL="0" indent="0">
              <a:buFontTx/>
              <a:buNone/>
            </a:pPr>
            <a:r>
              <a:rPr lang="ru-RU" sz="3600" smtClean="0">
                <a:solidFill>
                  <a:srgbClr val="000000"/>
                </a:solidFill>
                <a:latin typeface="Times New Roman" pitchFamily="18" charset="0"/>
                <a:cs typeface="Times New Roman" pitchFamily="18" charset="0"/>
              </a:rPr>
              <a:t>3. Гаичка, лазоревка, московка, хохлатая - ........... </a:t>
            </a:r>
          </a:p>
          <a:p>
            <a:pPr marL="0" indent="0">
              <a:buFontTx/>
              <a:buNone/>
            </a:pPr>
            <a:r>
              <a:rPr lang="ru-RU" sz="3600" smtClean="0">
                <a:solidFill>
                  <a:srgbClr val="000000"/>
                </a:solidFill>
                <a:latin typeface="Times New Roman" pitchFamily="18" charset="0"/>
                <a:cs typeface="Times New Roman" pitchFamily="18" charset="0"/>
              </a:rPr>
              <a:t>4. Гавиал, кайман, аллигатор  -  ............ </a:t>
            </a:r>
          </a:p>
          <a:p>
            <a:pPr marL="0" indent="0">
              <a:buFontTx/>
              <a:buNone/>
            </a:pPr>
            <a:r>
              <a:rPr lang="ru-RU" sz="3600" smtClean="0">
                <a:solidFill>
                  <a:srgbClr val="000000"/>
                </a:solidFill>
                <a:latin typeface="Times New Roman" pitchFamily="18" charset="0"/>
                <a:cs typeface="Times New Roman" pitchFamily="18" charset="0"/>
              </a:rPr>
              <a:t>5. Губач, гризли, барибал, коала - ............. </a:t>
            </a:r>
          </a:p>
          <a:p>
            <a:pPr marL="0" indent="0">
              <a:buFontTx/>
              <a:buNone/>
            </a:pPr>
            <a:endParaRPr lang="ru-RU" sz="360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Заголовок 1"/>
          <p:cNvSpPr>
            <a:spLocks noGrp="1"/>
          </p:cNvSpPr>
          <p:nvPr>
            <p:ph type="title"/>
          </p:nvPr>
        </p:nvSpPr>
        <p:spPr/>
        <p:txBody>
          <a:bodyPr/>
          <a:lstStyle/>
          <a:p>
            <a:r>
              <a:rPr lang="ru-RU" sz="4800" smtClean="0">
                <a:solidFill>
                  <a:srgbClr val="7030A0"/>
                </a:solidFill>
                <a:latin typeface="Times New Roman" pitchFamily="18" charset="0"/>
                <a:cs typeface="Times New Roman" pitchFamily="18" charset="0"/>
              </a:rPr>
              <a:t>Проверим</a:t>
            </a:r>
          </a:p>
        </p:txBody>
      </p:sp>
      <p:pic>
        <p:nvPicPr>
          <p:cNvPr id="4" name="Picture 9" descr="C:\Documents and Settings\Pilot\Мои документы\Мои документы 2000\Лариса\Биология\Картинки Питание Животных\всеядные\normal_25~1.jpg"/>
          <p:cNvPicPr>
            <a:picLocks noGrp="1" noChangeAspect="1" noChangeArrowheads="1"/>
          </p:cNvPicPr>
          <p:nvPr>
            <p:ph idx="4294967295"/>
          </p:nvPr>
        </p:nvPicPr>
        <p:blipFill>
          <a:blip r:embed="rId2"/>
          <a:srcRect/>
          <a:stretch>
            <a:fillRect/>
          </a:stretch>
        </p:blipFill>
        <p:spPr>
          <a:xfrm>
            <a:off x="6453188" y="1512888"/>
            <a:ext cx="2214562" cy="2143125"/>
          </a:xfrm>
        </p:spPr>
      </p:pic>
      <p:pic>
        <p:nvPicPr>
          <p:cNvPr id="5" name="Picture 9" descr="C:\Documents and Settings\Pilot\Мои документы\Мои документы 2000\Лариса\Биология\Картинки Питание Животных\всеядные\Brown_Bear_Feeding_on_Salmon_1-web.jpg"/>
          <p:cNvPicPr>
            <a:picLocks noChangeAspect="1" noChangeArrowheads="1"/>
          </p:cNvPicPr>
          <p:nvPr/>
        </p:nvPicPr>
        <p:blipFill>
          <a:blip r:embed="rId3"/>
          <a:srcRect/>
          <a:stretch>
            <a:fillRect/>
          </a:stretch>
        </p:blipFill>
        <p:spPr bwMode="auto">
          <a:xfrm>
            <a:off x="6072188" y="4500563"/>
            <a:ext cx="2224087" cy="2071687"/>
          </a:xfrm>
          <a:prstGeom prst="rect">
            <a:avLst/>
          </a:prstGeom>
          <a:noFill/>
          <a:ln w="9525">
            <a:noFill/>
            <a:miter lim="800000"/>
            <a:headEnd/>
            <a:tailEnd/>
          </a:ln>
        </p:spPr>
      </p:pic>
      <p:pic>
        <p:nvPicPr>
          <p:cNvPr id="6" name="Picture 13" descr="C:\Documents and Settings\Pilot\Мои документы\Мои документы 2000\Лариса\Биология\Картинки Питание Животных\зоофаги\816308844.jpg"/>
          <p:cNvPicPr>
            <a:picLocks noChangeAspect="1" noChangeArrowheads="1"/>
          </p:cNvPicPr>
          <p:nvPr/>
        </p:nvPicPr>
        <p:blipFill>
          <a:blip r:embed="rId4"/>
          <a:srcRect/>
          <a:stretch>
            <a:fillRect/>
          </a:stretch>
        </p:blipFill>
        <p:spPr bwMode="auto">
          <a:xfrm>
            <a:off x="500063" y="4429125"/>
            <a:ext cx="2143125" cy="2047875"/>
          </a:xfrm>
          <a:prstGeom prst="rect">
            <a:avLst/>
          </a:prstGeom>
          <a:noFill/>
          <a:ln w="9525">
            <a:noFill/>
            <a:miter lim="800000"/>
            <a:headEnd/>
            <a:tailEnd/>
          </a:ln>
        </p:spPr>
      </p:pic>
      <p:pic>
        <p:nvPicPr>
          <p:cNvPr id="7" name="Picture 4"/>
          <p:cNvPicPr>
            <a:picLocks noChangeAspect="1" noChangeArrowheads="1"/>
          </p:cNvPicPr>
          <p:nvPr/>
        </p:nvPicPr>
        <p:blipFill>
          <a:blip r:embed="rId5"/>
          <a:srcRect/>
          <a:stretch>
            <a:fillRect/>
          </a:stretch>
        </p:blipFill>
        <p:spPr bwMode="auto">
          <a:xfrm>
            <a:off x="2974975" y="2706688"/>
            <a:ext cx="2335213" cy="4475162"/>
          </a:xfrm>
          <a:prstGeom prst="rect">
            <a:avLst/>
          </a:prstGeom>
          <a:noFill/>
        </p:spPr>
      </p:pic>
      <p:pic>
        <p:nvPicPr>
          <p:cNvPr id="8" name="Рисунок 7" descr="уш. сова.jpg"/>
          <p:cNvPicPr>
            <a:picLocks noGrp="1" noChangeAspect="1"/>
          </p:cNvPicPr>
          <p:nvPr isPhoto="1"/>
        </p:nvPicPr>
        <p:blipFill>
          <a:blip r:embed="rId6"/>
          <a:stretch>
            <a:fillRect/>
          </a:stretch>
        </p:blipFill>
        <p:spPr>
          <a:xfrm>
            <a:off x="571500" y="1428750"/>
            <a:ext cx="2071688" cy="2214563"/>
          </a:xfrm>
          <a:prstGeom prst="rect">
            <a:avLst/>
          </a:prstGeom>
          <a:ln>
            <a:noFill/>
          </a:ln>
          <a:effectLst>
            <a:outerShdw blurRad="292100" dist="139700" dir="2700000" algn="tl" rotWithShape="0">
              <a:srgbClr val="333333">
                <a:alpha val="65000"/>
              </a:srgbClr>
            </a:outerShdw>
          </a:effectLst>
        </p:spPr>
      </p:pic>
      <p:pic>
        <p:nvPicPr>
          <p:cNvPr id="9" name="Прямоугольник 8"/>
          <p:cNvPicPr>
            <a:picLocks noChangeArrowheads="1"/>
          </p:cNvPicPr>
          <p:nvPr/>
        </p:nvPicPr>
        <p:blipFill>
          <a:blip r:embed="rId7"/>
          <a:srcRect/>
          <a:stretch>
            <a:fillRect/>
          </a:stretch>
        </p:blipFill>
        <p:spPr bwMode="auto">
          <a:xfrm>
            <a:off x="523875" y="768350"/>
            <a:ext cx="903288" cy="682625"/>
          </a:xfrm>
          <a:prstGeom prst="rect">
            <a:avLst/>
          </a:prstGeom>
          <a:noFill/>
        </p:spPr>
      </p:pic>
      <p:pic>
        <p:nvPicPr>
          <p:cNvPr id="10" name="Прямоугольник 9"/>
          <p:cNvPicPr>
            <a:picLocks noChangeArrowheads="1"/>
          </p:cNvPicPr>
          <p:nvPr/>
        </p:nvPicPr>
        <p:blipFill>
          <a:blip r:embed="rId8"/>
          <a:srcRect/>
          <a:stretch>
            <a:fillRect/>
          </a:stretch>
        </p:blipFill>
        <p:spPr bwMode="auto">
          <a:xfrm>
            <a:off x="3382963" y="1554163"/>
            <a:ext cx="903287" cy="682625"/>
          </a:xfrm>
          <a:prstGeom prst="rect">
            <a:avLst/>
          </a:prstGeom>
          <a:noFill/>
        </p:spPr>
      </p:pic>
      <p:pic>
        <p:nvPicPr>
          <p:cNvPr id="11" name="Прямоугольник 10"/>
          <p:cNvPicPr>
            <a:picLocks noChangeArrowheads="1"/>
          </p:cNvPicPr>
          <p:nvPr/>
        </p:nvPicPr>
        <p:blipFill>
          <a:blip r:embed="rId9"/>
          <a:srcRect/>
          <a:stretch>
            <a:fillRect/>
          </a:stretch>
        </p:blipFill>
        <p:spPr bwMode="auto">
          <a:xfrm>
            <a:off x="5956300" y="841375"/>
            <a:ext cx="901700" cy="682625"/>
          </a:xfrm>
          <a:prstGeom prst="rect">
            <a:avLst/>
          </a:prstGeom>
          <a:noFill/>
        </p:spPr>
      </p:pic>
      <p:pic>
        <p:nvPicPr>
          <p:cNvPr id="12" name="Прямоугольник 11"/>
          <p:cNvPicPr>
            <a:picLocks noChangeArrowheads="1"/>
          </p:cNvPicPr>
          <p:nvPr/>
        </p:nvPicPr>
        <p:blipFill>
          <a:blip r:embed="rId10"/>
          <a:srcRect/>
          <a:stretch>
            <a:fillRect/>
          </a:stretch>
        </p:blipFill>
        <p:spPr bwMode="auto">
          <a:xfrm>
            <a:off x="523875" y="3627438"/>
            <a:ext cx="903288" cy="682625"/>
          </a:xfrm>
          <a:prstGeom prst="rect">
            <a:avLst/>
          </a:prstGeom>
          <a:noFill/>
        </p:spPr>
      </p:pic>
      <p:pic>
        <p:nvPicPr>
          <p:cNvPr id="13" name="Прямоугольник 12"/>
          <p:cNvPicPr>
            <a:picLocks noChangeArrowheads="1"/>
          </p:cNvPicPr>
          <p:nvPr/>
        </p:nvPicPr>
        <p:blipFill>
          <a:blip r:embed="rId11"/>
          <a:srcRect/>
          <a:stretch>
            <a:fillRect/>
          </a:stretch>
        </p:blipFill>
        <p:spPr bwMode="auto">
          <a:xfrm>
            <a:off x="5883275" y="3767138"/>
            <a:ext cx="1054100" cy="682625"/>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barn(inVertical)">
                                      <p:cBhvr>
                                        <p:cTn id="22" dur="500"/>
                                        <p:tgtEl>
                                          <p:spTgt spid="6"/>
                                        </p:tgtEl>
                                      </p:cBhvr>
                                    </p:animEffect>
                                  </p:childTnLst>
                                </p:cTn>
                              </p:par>
                            </p:childTnLst>
                          </p:cTn>
                        </p:par>
                      </p:childTnLst>
                    </p:cTn>
                  </p:par>
                  <p:par>
                    <p:cTn id="23" fill="hold">
                      <p:stCondLst>
                        <p:cond delay="indefinite"/>
                      </p:stCondLst>
                      <p:childTnLst>
                        <p:par>
                          <p:cTn id="24" fill="hold">
                            <p:stCondLst>
                              <p:cond delay="0"/>
                            </p:stCondLst>
                            <p:childTnLst>
                              <p:par>
                                <p:cTn id="25" presetID="16" presetClass="entr" presetSubtype="21" fill="hold" nodeType="click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barn(inVertical)">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Заголовок 1"/>
          <p:cNvSpPr>
            <a:spLocks noGrp="1"/>
          </p:cNvSpPr>
          <p:nvPr>
            <p:ph type="title"/>
          </p:nvPr>
        </p:nvSpPr>
        <p:spPr>
          <a:xfrm>
            <a:off x="0" y="0"/>
            <a:ext cx="8229600" cy="1143000"/>
          </a:xfrm>
        </p:spPr>
        <p:txBody>
          <a:bodyPr/>
          <a:lstStyle/>
          <a:p>
            <a:r>
              <a:rPr lang="ru-RU" sz="4800" smtClean="0">
                <a:latin typeface="Times New Roman" pitchFamily="18" charset="0"/>
                <a:cs typeface="Times New Roman" pitchFamily="18" charset="0"/>
              </a:rPr>
              <a:t>Черный ящик</a:t>
            </a:r>
          </a:p>
        </p:txBody>
      </p:sp>
      <p:pic>
        <p:nvPicPr>
          <p:cNvPr id="22530" name="Picture 2"/>
          <p:cNvPicPr>
            <a:picLocks noGrp="1" noChangeAspect="1" noChangeArrowheads="1"/>
          </p:cNvPicPr>
          <p:nvPr>
            <p:ph idx="1"/>
          </p:nvPr>
        </p:nvPicPr>
        <p:blipFill>
          <a:blip r:embed="rId2"/>
          <a:srcRect/>
          <a:stretch>
            <a:fillRect/>
          </a:stretch>
        </p:blipFill>
        <p:spPr>
          <a:xfrm>
            <a:off x="5580063" y="836613"/>
            <a:ext cx="3309937" cy="3309937"/>
          </a:xfrm>
        </p:spPr>
      </p:pic>
      <p:sp>
        <p:nvSpPr>
          <p:cNvPr id="6" name="Text Box 6"/>
          <p:cNvSpPr txBox="1">
            <a:spLocks noChangeArrowheads="1"/>
          </p:cNvSpPr>
          <p:nvPr/>
        </p:nvSpPr>
        <p:spPr bwMode="auto">
          <a:xfrm>
            <a:off x="0" y="4149725"/>
            <a:ext cx="9144000" cy="3138488"/>
          </a:xfrm>
          <a:prstGeom prst="rect">
            <a:avLst/>
          </a:prstGeom>
          <a:noFill/>
          <a:ln>
            <a:noFill/>
          </a:ln>
          <a:extLst>
            <a:ext uri="{909E8E84-426E-40DD-AFC4-6F175D3DCCD1}"/>
            <a:ext uri="{91240B29-F687-4F45-9708-019B960494DF}"/>
          </a:extLst>
        </p:spPr>
        <p:txBody>
          <a:bodyPr>
            <a:spAutoFit/>
          </a:bodyPr>
          <a:lstStyle/>
          <a:p>
            <a:pPr marL="228600" eaLnBrk="0" hangingPunct="0"/>
            <a:r>
              <a:rPr lang="ru-RU" sz="2400">
                <a:solidFill>
                  <a:schemeClr val="accent2"/>
                </a:solidFill>
                <a:latin typeface="Times New Roman" pitchFamily="18" charset="0"/>
                <a:cs typeface="Times New Roman" pitchFamily="18" charset="0"/>
              </a:rPr>
              <a:t>Классики науки прошлого века описывают животное, которое в течение первых пяти лет своей жизни существует в виде змеи, потом углубляется в землю, соткав себе саван из тончайших нитей, становится похожим на египетскую мумию, и, затем, пробыв в таком состоянии без пищи и движения в течение трех долгих лет,  в конце своего развития является на свет божий в виде крылатой птицы.</a:t>
            </a:r>
          </a:p>
          <a:p>
            <a:pPr marL="228600">
              <a:spcBef>
                <a:spcPct val="50000"/>
              </a:spcBef>
            </a:pPr>
            <a:endParaRPr lang="ru-RU" sz="2000">
              <a:solidFill>
                <a:srgbClr val="333399"/>
              </a:solidFill>
              <a:latin typeface="Times New Roman" pitchFamily="18" charset="0"/>
              <a:cs typeface="Times New Roman" pitchFamily="18" charset="0"/>
            </a:endParaRPr>
          </a:p>
        </p:txBody>
      </p:sp>
      <p:pic>
        <p:nvPicPr>
          <p:cNvPr id="25603" name="Picture 3"/>
          <p:cNvPicPr>
            <a:picLocks noChangeAspect="1" noChangeArrowheads="1"/>
          </p:cNvPicPr>
          <p:nvPr/>
        </p:nvPicPr>
        <p:blipFill>
          <a:blip r:embed="rId3"/>
          <a:srcRect/>
          <a:stretch>
            <a:fillRect/>
          </a:stretch>
        </p:blipFill>
        <p:spPr bwMode="auto">
          <a:xfrm>
            <a:off x="971550" y="981075"/>
            <a:ext cx="3178175" cy="27225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arn(inVertical)">
                                      <p:cBhvr>
                                        <p:cTn id="7" dur="5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5603"/>
                                        </p:tgtEl>
                                        <p:attrNameLst>
                                          <p:attrName>style.visibility</p:attrName>
                                        </p:attrNameLst>
                                      </p:cBhvr>
                                      <p:to>
                                        <p:strVal val="visible"/>
                                      </p:to>
                                    </p:set>
                                    <p:animEffect transition="in" filter="barn(inVertical)">
                                      <p:cBhvr>
                                        <p:cTn id="17" dur="500"/>
                                        <p:tgtEl>
                                          <p:spTgt spid="2560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Заголовок 1"/>
          <p:cNvSpPr>
            <a:spLocks noGrp="1"/>
          </p:cNvSpPr>
          <p:nvPr>
            <p:ph type="title"/>
          </p:nvPr>
        </p:nvSpPr>
        <p:spPr>
          <a:xfrm>
            <a:off x="0" y="0"/>
            <a:ext cx="8229600" cy="1143000"/>
          </a:xfrm>
        </p:spPr>
        <p:txBody>
          <a:bodyPr/>
          <a:lstStyle/>
          <a:p>
            <a:r>
              <a:rPr lang="ru-RU" sz="4800" smtClean="0">
                <a:latin typeface="Times New Roman" pitchFamily="18" charset="0"/>
                <a:cs typeface="Times New Roman" pitchFamily="18" charset="0"/>
              </a:rPr>
              <a:t>Черный ящик</a:t>
            </a:r>
          </a:p>
        </p:txBody>
      </p:sp>
      <p:pic>
        <p:nvPicPr>
          <p:cNvPr id="22530" name="Picture 2"/>
          <p:cNvPicPr>
            <a:picLocks noGrp="1" noChangeAspect="1" noChangeArrowheads="1"/>
          </p:cNvPicPr>
          <p:nvPr>
            <p:ph idx="1"/>
          </p:nvPr>
        </p:nvPicPr>
        <p:blipFill>
          <a:blip r:embed="rId2"/>
          <a:srcRect/>
          <a:stretch>
            <a:fillRect/>
          </a:stretch>
        </p:blipFill>
        <p:spPr>
          <a:xfrm>
            <a:off x="5365750" y="966788"/>
            <a:ext cx="3309938" cy="3309937"/>
          </a:xfrm>
        </p:spPr>
      </p:pic>
      <p:pic>
        <p:nvPicPr>
          <p:cNvPr id="22531" name="Picture 3"/>
          <p:cNvPicPr>
            <a:picLocks noChangeAspect="1" noChangeArrowheads="1"/>
          </p:cNvPicPr>
          <p:nvPr/>
        </p:nvPicPr>
        <p:blipFill>
          <a:blip r:embed="rId3"/>
          <a:srcRect/>
          <a:stretch>
            <a:fillRect/>
          </a:stretch>
        </p:blipFill>
        <p:spPr bwMode="auto">
          <a:xfrm>
            <a:off x="1042988" y="1700213"/>
            <a:ext cx="2665412" cy="2160587"/>
          </a:xfrm>
          <a:prstGeom prst="rect">
            <a:avLst/>
          </a:prstGeom>
          <a:noFill/>
          <a:ln w="9525">
            <a:noFill/>
            <a:miter lim="800000"/>
            <a:headEnd/>
            <a:tailEnd/>
          </a:ln>
        </p:spPr>
      </p:pic>
      <p:sp>
        <p:nvSpPr>
          <p:cNvPr id="6" name="Text Box 6"/>
          <p:cNvSpPr txBox="1">
            <a:spLocks noChangeArrowheads="1"/>
          </p:cNvSpPr>
          <p:nvPr/>
        </p:nvSpPr>
        <p:spPr bwMode="auto">
          <a:xfrm>
            <a:off x="0" y="4519613"/>
            <a:ext cx="9144000" cy="1939925"/>
          </a:xfrm>
          <a:prstGeom prst="rect">
            <a:avLst/>
          </a:prstGeom>
          <a:noFill/>
          <a:ln w="9525">
            <a:noFill/>
            <a:miter lim="800000"/>
            <a:headEnd/>
            <a:tailEnd/>
          </a:ln>
        </p:spPr>
        <p:txBody>
          <a:bodyPr>
            <a:spAutoFit/>
          </a:bodyPr>
          <a:lstStyle/>
          <a:p>
            <a:pPr>
              <a:spcBef>
                <a:spcPct val="50000"/>
              </a:spcBef>
            </a:pPr>
            <a:r>
              <a:rPr lang="ru-RU" sz="2400">
                <a:solidFill>
                  <a:srgbClr val="333399"/>
                </a:solidFill>
                <a:latin typeface="Times New Roman" pitchFamily="18" charset="0"/>
                <a:cs typeface="Times New Roman" pitchFamily="18" charset="0"/>
              </a:rPr>
              <a:t>Согласно легендам многих народов, плод этот наделен магической силой, способной совершать чудеса. Древние греки были уверены, что этот плод  появился из капель крови Диониса. Иногда этот плод называют «королем всех плодов» - в первую очередь из-за «хвостика», который своей формой очень напоминает корону.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arn(inVertical)">
                                      <p:cBhvr>
                                        <p:cTn id="7" dur="5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arn(inVertic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2531"/>
                                        </p:tgtEl>
                                        <p:attrNameLst>
                                          <p:attrName>style.visibility</p:attrName>
                                        </p:attrNameLst>
                                      </p:cBhvr>
                                      <p:to>
                                        <p:strVal val="visible"/>
                                      </p:to>
                                    </p:set>
                                    <p:animEffect transition="in" filter="barn(inVertical)">
                                      <p:cBhvr>
                                        <p:cTn id="17" dur="500"/>
                                        <p:tgtEl>
                                          <p:spTgt spid="225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Заголовок 1"/>
          <p:cNvSpPr>
            <a:spLocks noGrp="1"/>
          </p:cNvSpPr>
          <p:nvPr>
            <p:ph type="title"/>
          </p:nvPr>
        </p:nvSpPr>
        <p:spPr>
          <a:xfrm>
            <a:off x="0" y="0"/>
            <a:ext cx="8229600" cy="1143000"/>
          </a:xfrm>
        </p:spPr>
        <p:txBody>
          <a:bodyPr/>
          <a:lstStyle/>
          <a:p>
            <a:r>
              <a:rPr lang="ru-RU" sz="4800" smtClean="0">
                <a:latin typeface="Times New Roman" pitchFamily="18" charset="0"/>
                <a:cs typeface="Times New Roman" pitchFamily="18" charset="0"/>
              </a:rPr>
              <a:t>Черный ящик</a:t>
            </a:r>
          </a:p>
        </p:txBody>
      </p:sp>
      <p:pic>
        <p:nvPicPr>
          <p:cNvPr id="22530" name="Picture 2"/>
          <p:cNvPicPr>
            <a:picLocks noGrp="1" noChangeAspect="1" noChangeArrowheads="1"/>
          </p:cNvPicPr>
          <p:nvPr>
            <p:ph idx="1"/>
          </p:nvPr>
        </p:nvPicPr>
        <p:blipFill>
          <a:blip r:embed="rId2"/>
          <a:srcRect/>
          <a:stretch>
            <a:fillRect/>
          </a:stretch>
        </p:blipFill>
        <p:spPr>
          <a:xfrm>
            <a:off x="611188" y="946150"/>
            <a:ext cx="3311525" cy="3309938"/>
          </a:xfrm>
        </p:spPr>
      </p:pic>
      <p:sp>
        <p:nvSpPr>
          <p:cNvPr id="7" name="Text Box 6"/>
          <p:cNvSpPr txBox="1">
            <a:spLocks noChangeArrowheads="1"/>
          </p:cNvSpPr>
          <p:nvPr/>
        </p:nvSpPr>
        <p:spPr bwMode="auto">
          <a:xfrm>
            <a:off x="0" y="4365625"/>
            <a:ext cx="9144000" cy="2308225"/>
          </a:xfrm>
          <a:prstGeom prst="rect">
            <a:avLst/>
          </a:prstGeom>
          <a:noFill/>
          <a:ln w="9525">
            <a:noFill/>
            <a:miter lim="800000"/>
            <a:headEnd/>
            <a:tailEnd/>
          </a:ln>
        </p:spPr>
        <p:txBody>
          <a:bodyPr>
            <a:spAutoFit/>
          </a:bodyPr>
          <a:lstStyle/>
          <a:p>
            <a:pPr eaLnBrk="0" hangingPunct="0"/>
            <a:r>
              <a:rPr lang="ru-RU" sz="2400">
                <a:solidFill>
                  <a:schemeClr val="accent2"/>
                </a:solidFill>
                <a:latin typeface="Times New Roman" pitchFamily="18" charset="0"/>
                <a:cs typeface="Times New Roman" pitchFamily="18" charset="0"/>
              </a:rPr>
              <a:t>Талисман, который носили на груди средневековые рыцари. Ему приписывали чудесное свойство: якобы он способен предохранять воина от стрел и ударов мечей.</a:t>
            </a:r>
          </a:p>
          <a:p>
            <a:pPr eaLnBrk="0" hangingPunct="0"/>
            <a:r>
              <a:rPr lang="ru-RU" sz="2400">
                <a:solidFill>
                  <a:schemeClr val="accent2"/>
                </a:solidFill>
                <a:latin typeface="Times New Roman" pitchFamily="18" charset="0"/>
                <a:cs typeface="Times New Roman" pitchFamily="18" charset="0"/>
              </a:rPr>
              <a:t>Во все времена и у всех народов ему приписывали лечебные свойства, а в среднее века утверждали, что даже его запах предохраняет от заболеваний</a:t>
            </a:r>
          </a:p>
        </p:txBody>
      </p:sp>
      <p:pic>
        <p:nvPicPr>
          <p:cNvPr id="23556" name="Picture 4"/>
          <p:cNvPicPr>
            <a:picLocks noChangeAspect="1" noChangeArrowheads="1"/>
          </p:cNvPicPr>
          <p:nvPr/>
        </p:nvPicPr>
        <p:blipFill>
          <a:blip r:embed="rId3"/>
          <a:srcRect/>
          <a:stretch>
            <a:fillRect/>
          </a:stretch>
        </p:blipFill>
        <p:spPr bwMode="auto">
          <a:xfrm>
            <a:off x="5435600" y="1341438"/>
            <a:ext cx="2952750" cy="2519362"/>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arn(inVertical)">
                                      <p:cBhvr>
                                        <p:cTn id="7" dur="5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barn(inVertical)">
                                      <p:cBhvr>
                                        <p:cTn id="12" dur="5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3556"/>
                                        </p:tgtEl>
                                        <p:attrNameLst>
                                          <p:attrName>style.visibility</p:attrName>
                                        </p:attrNameLst>
                                      </p:cBhvr>
                                      <p:to>
                                        <p:strVal val="visible"/>
                                      </p:to>
                                    </p:set>
                                    <p:animEffect transition="in" filter="barn(inVertical)">
                                      <p:cBhvr>
                                        <p:cTn id="17" dur="500"/>
                                        <p:tgtEl>
                                          <p:spTgt spid="235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Заголовок 1"/>
          <p:cNvSpPr>
            <a:spLocks noGrp="1"/>
          </p:cNvSpPr>
          <p:nvPr>
            <p:ph type="title"/>
          </p:nvPr>
        </p:nvSpPr>
        <p:spPr>
          <a:xfrm>
            <a:off x="0" y="0"/>
            <a:ext cx="8229600" cy="1143000"/>
          </a:xfrm>
        </p:spPr>
        <p:txBody>
          <a:bodyPr/>
          <a:lstStyle/>
          <a:p>
            <a:r>
              <a:rPr lang="ru-RU" sz="4800" smtClean="0">
                <a:latin typeface="Times New Roman" pitchFamily="18" charset="0"/>
                <a:cs typeface="Times New Roman" pitchFamily="18" charset="0"/>
              </a:rPr>
              <a:t>Черный ящик</a:t>
            </a:r>
          </a:p>
        </p:txBody>
      </p:sp>
      <p:pic>
        <p:nvPicPr>
          <p:cNvPr id="22530" name="Picture 2"/>
          <p:cNvPicPr>
            <a:picLocks noGrp="1" noChangeAspect="1" noChangeArrowheads="1"/>
          </p:cNvPicPr>
          <p:nvPr>
            <p:ph idx="1"/>
          </p:nvPr>
        </p:nvPicPr>
        <p:blipFill>
          <a:blip r:embed="rId2"/>
          <a:srcRect/>
          <a:stretch>
            <a:fillRect/>
          </a:stretch>
        </p:blipFill>
        <p:spPr>
          <a:xfrm>
            <a:off x="468313" y="836613"/>
            <a:ext cx="3309937" cy="3309937"/>
          </a:xfrm>
        </p:spPr>
      </p:pic>
      <p:sp>
        <p:nvSpPr>
          <p:cNvPr id="3" name="Прямоугольник 2"/>
          <p:cNvSpPr>
            <a:spLocks noChangeArrowheads="1"/>
          </p:cNvSpPr>
          <p:nvPr/>
        </p:nvSpPr>
        <p:spPr bwMode="auto">
          <a:xfrm>
            <a:off x="0" y="4191000"/>
            <a:ext cx="9144000" cy="2309813"/>
          </a:xfrm>
          <a:prstGeom prst="rect">
            <a:avLst/>
          </a:prstGeom>
          <a:noFill/>
          <a:ln w="9525">
            <a:noFill/>
            <a:miter lim="800000"/>
            <a:headEnd/>
            <a:tailEnd/>
          </a:ln>
        </p:spPr>
        <p:txBody>
          <a:bodyPr>
            <a:spAutoFit/>
          </a:bodyPr>
          <a:lstStyle/>
          <a:p>
            <a:r>
              <a:rPr lang="ru-RU" sz="2400">
                <a:solidFill>
                  <a:schemeClr val="accent2"/>
                </a:solidFill>
                <a:latin typeface="Times New Roman" pitchFamily="18" charset="0"/>
                <a:cs typeface="Times New Roman" pitchFamily="18" charset="0"/>
              </a:rPr>
              <a:t>Это животное в течение жизни меняет ряд профессий, которые зависят от возраста. Сначала – няня,  далее – кладовщик. потом работает в сфере обслуживания : дворником, поломойкой, мусорщиком, наиболее способные поступают в химчистку. Затем становятся строителями, потом охранниками, и, наконец, приступают к выполнению основной работы.</a:t>
            </a:r>
          </a:p>
        </p:txBody>
      </p:sp>
      <p:pic>
        <p:nvPicPr>
          <p:cNvPr id="24578" name="Picture 2"/>
          <p:cNvPicPr>
            <a:picLocks noChangeAspect="1" noChangeArrowheads="1"/>
          </p:cNvPicPr>
          <p:nvPr/>
        </p:nvPicPr>
        <p:blipFill>
          <a:blip r:embed="rId3"/>
          <a:srcRect/>
          <a:stretch>
            <a:fillRect/>
          </a:stretch>
        </p:blipFill>
        <p:spPr bwMode="auto">
          <a:xfrm>
            <a:off x="4932363" y="1557338"/>
            <a:ext cx="2592387" cy="23590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arn(inVertical)">
                                      <p:cBhvr>
                                        <p:cTn id="7" dur="5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4578"/>
                                        </p:tgtEl>
                                        <p:attrNameLst>
                                          <p:attrName>style.visibility</p:attrName>
                                        </p:attrNameLst>
                                      </p:cBhvr>
                                      <p:to>
                                        <p:strVal val="visible"/>
                                      </p:to>
                                    </p:set>
                                    <p:animEffect transition="in" filter="barn(inVertical)">
                                      <p:cBhvr>
                                        <p:cTn id="17" dur="500"/>
                                        <p:tgtEl>
                                          <p:spTgt spid="245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Заголовок 1"/>
          <p:cNvSpPr>
            <a:spLocks noGrp="1"/>
          </p:cNvSpPr>
          <p:nvPr>
            <p:ph type="title"/>
          </p:nvPr>
        </p:nvSpPr>
        <p:spPr>
          <a:xfrm>
            <a:off x="0" y="0"/>
            <a:ext cx="8229600" cy="1143000"/>
          </a:xfrm>
        </p:spPr>
        <p:txBody>
          <a:bodyPr/>
          <a:lstStyle/>
          <a:p>
            <a:r>
              <a:rPr lang="ru-RU" sz="4800" smtClean="0">
                <a:latin typeface="Times New Roman" pitchFamily="18" charset="0"/>
                <a:cs typeface="Times New Roman" pitchFamily="18" charset="0"/>
              </a:rPr>
              <a:t>Черный ящик</a:t>
            </a:r>
          </a:p>
        </p:txBody>
      </p:sp>
      <p:pic>
        <p:nvPicPr>
          <p:cNvPr id="22530" name="Picture 2"/>
          <p:cNvPicPr>
            <a:picLocks noGrp="1" noChangeAspect="1" noChangeArrowheads="1"/>
          </p:cNvPicPr>
          <p:nvPr>
            <p:ph idx="1"/>
          </p:nvPr>
        </p:nvPicPr>
        <p:blipFill>
          <a:blip r:embed="rId2"/>
          <a:srcRect/>
          <a:stretch>
            <a:fillRect/>
          </a:stretch>
        </p:blipFill>
        <p:spPr>
          <a:xfrm>
            <a:off x="468313" y="836613"/>
            <a:ext cx="3309937" cy="3309937"/>
          </a:xfrm>
        </p:spPr>
      </p:pic>
      <p:sp>
        <p:nvSpPr>
          <p:cNvPr id="5" name="Прямоугольник 4"/>
          <p:cNvSpPr>
            <a:spLocks noChangeArrowheads="1"/>
          </p:cNvSpPr>
          <p:nvPr/>
        </p:nvSpPr>
        <p:spPr bwMode="auto">
          <a:xfrm>
            <a:off x="0" y="4799013"/>
            <a:ext cx="9144000" cy="1939925"/>
          </a:xfrm>
          <a:prstGeom prst="rect">
            <a:avLst/>
          </a:prstGeom>
          <a:noFill/>
          <a:ln w="9525">
            <a:noFill/>
            <a:miter lim="800000"/>
            <a:headEnd/>
            <a:tailEnd/>
          </a:ln>
        </p:spPr>
        <p:txBody>
          <a:bodyPr>
            <a:spAutoFit/>
          </a:bodyPr>
          <a:lstStyle/>
          <a:p>
            <a:r>
              <a:rPr lang="ru-RU" sz="2400">
                <a:solidFill>
                  <a:schemeClr val="accent2"/>
                </a:solidFill>
                <a:latin typeface="Times New Roman" pitchFamily="18" charset="0"/>
                <a:cs typeface="Times New Roman" pitchFamily="18" charset="0"/>
              </a:rPr>
              <a:t>Египтяне с удовольствием поклонялись этому животному и даже приносили жертвы. Когда оно умирало, все ходили в трауре. Убийство его считалось чудовищным преступлением. Европейцы же, наоборот, долгое время боялись этих животных, считали их слугами дьявола.</a:t>
            </a:r>
          </a:p>
        </p:txBody>
      </p:sp>
      <p:pic>
        <p:nvPicPr>
          <p:cNvPr id="26627" name="Picture 3"/>
          <p:cNvPicPr>
            <a:picLocks noChangeAspect="1" noChangeArrowheads="1"/>
          </p:cNvPicPr>
          <p:nvPr/>
        </p:nvPicPr>
        <p:blipFill>
          <a:blip r:embed="rId3"/>
          <a:srcRect/>
          <a:stretch>
            <a:fillRect/>
          </a:stretch>
        </p:blipFill>
        <p:spPr bwMode="auto">
          <a:xfrm>
            <a:off x="5068888" y="1268413"/>
            <a:ext cx="3567112" cy="2808287"/>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2530"/>
                                        </p:tgtEl>
                                        <p:attrNameLst>
                                          <p:attrName>style.visibility</p:attrName>
                                        </p:attrNameLst>
                                      </p:cBhvr>
                                      <p:to>
                                        <p:strVal val="visible"/>
                                      </p:to>
                                    </p:set>
                                    <p:animEffect transition="in" filter="barn(inVertical)">
                                      <p:cBhvr>
                                        <p:cTn id="7" dur="500"/>
                                        <p:tgtEl>
                                          <p:spTgt spid="2253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barn(inVertical)">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26627"/>
                                        </p:tgtEl>
                                        <p:attrNameLst>
                                          <p:attrName>style.visibility</p:attrName>
                                        </p:attrNameLst>
                                      </p:cBhvr>
                                      <p:to>
                                        <p:strVal val="visible"/>
                                      </p:to>
                                    </p:set>
                                    <p:animEffect transition="in" filter="barn(inVertical)">
                                      <p:cBhvr>
                                        <p:cTn id="17" dur="500"/>
                                        <p:tgtEl>
                                          <p:spTgt spid="266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Ребусы</a:t>
            </a:r>
          </a:p>
        </p:txBody>
      </p:sp>
      <p:pic>
        <p:nvPicPr>
          <p:cNvPr id="27652" name="Picture 4"/>
          <p:cNvPicPr>
            <a:picLocks noChangeAspect="1" noChangeArrowheads="1"/>
          </p:cNvPicPr>
          <p:nvPr/>
        </p:nvPicPr>
        <p:blipFill>
          <a:blip r:embed="rId2"/>
          <a:srcRect/>
          <a:stretch>
            <a:fillRect/>
          </a:stretch>
        </p:blipFill>
        <p:spPr bwMode="auto">
          <a:xfrm>
            <a:off x="496888" y="1773238"/>
            <a:ext cx="8137525" cy="2428875"/>
          </a:xfrm>
          <a:prstGeom prst="rect">
            <a:avLst/>
          </a:prstGeom>
          <a:noFill/>
          <a:ln w="9525">
            <a:noFill/>
            <a:miter lim="800000"/>
            <a:headEnd/>
            <a:tailEnd/>
          </a:ln>
        </p:spPr>
      </p:pic>
      <p:sp>
        <p:nvSpPr>
          <p:cNvPr id="4" name="Прямоугольник 3"/>
          <p:cNvSpPr/>
          <p:nvPr/>
        </p:nvSpPr>
        <p:spPr>
          <a:xfrm>
            <a:off x="3708400" y="4797425"/>
            <a:ext cx="1033463" cy="584200"/>
          </a:xfrm>
          <a:prstGeom prst="rect">
            <a:avLst/>
          </a:prstGeom>
        </p:spPr>
        <p:txBody>
          <a:bodyPr wrap="none">
            <a:spAutoFit/>
          </a:bodyPr>
          <a:lstStyle/>
          <a:p>
            <a:pPr eaLnBrk="0" hangingPunct="0">
              <a:spcBef>
                <a:spcPct val="20000"/>
              </a:spcBef>
              <a:defRPr/>
            </a:pPr>
            <a:r>
              <a:rPr lang="ru-RU" sz="3200" kern="0" dirty="0">
                <a:solidFill>
                  <a:srgbClr val="000000"/>
                </a:solidFill>
                <a:latin typeface="+mn-lt"/>
                <a:cs typeface="+mn-cs"/>
              </a:rPr>
              <a:t>аист</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animEffect transition="in" filter="barn(inVertical)">
                                      <p:cBhvr>
                                        <p:cTn id="7" dur="500"/>
                                        <p:tgtEl>
                                          <p:spTgt spid="2765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Ребусы</a:t>
            </a:r>
          </a:p>
        </p:txBody>
      </p:sp>
      <p:pic>
        <p:nvPicPr>
          <p:cNvPr id="29698" name="Picture 2"/>
          <p:cNvPicPr>
            <a:picLocks noChangeAspect="1" noChangeArrowheads="1"/>
          </p:cNvPicPr>
          <p:nvPr/>
        </p:nvPicPr>
        <p:blipFill>
          <a:blip r:embed="rId2"/>
          <a:srcRect/>
          <a:stretch>
            <a:fillRect/>
          </a:stretch>
        </p:blipFill>
        <p:spPr bwMode="auto">
          <a:xfrm>
            <a:off x="395288" y="1700213"/>
            <a:ext cx="8064500" cy="2233612"/>
          </a:xfrm>
          <a:prstGeom prst="rect">
            <a:avLst/>
          </a:prstGeom>
          <a:noFill/>
          <a:ln w="9525">
            <a:noFill/>
            <a:miter lim="800000"/>
            <a:headEnd/>
            <a:tailEnd/>
          </a:ln>
        </p:spPr>
      </p:pic>
      <p:sp>
        <p:nvSpPr>
          <p:cNvPr id="3" name="Прямоугольник 2"/>
          <p:cNvSpPr/>
          <p:nvPr/>
        </p:nvSpPr>
        <p:spPr>
          <a:xfrm>
            <a:off x="3132138" y="4608513"/>
            <a:ext cx="2139950" cy="584200"/>
          </a:xfrm>
          <a:prstGeom prst="rect">
            <a:avLst/>
          </a:prstGeom>
        </p:spPr>
        <p:txBody>
          <a:bodyPr wrap="none">
            <a:spAutoFit/>
          </a:bodyPr>
          <a:lstStyle/>
          <a:p>
            <a:pPr eaLnBrk="0" hangingPunct="0">
              <a:spcBef>
                <a:spcPct val="20000"/>
              </a:spcBef>
              <a:defRPr/>
            </a:pPr>
            <a:r>
              <a:rPr lang="ru-RU" sz="3200" kern="0" dirty="0">
                <a:solidFill>
                  <a:srgbClr val="000000"/>
                </a:solidFill>
                <a:latin typeface="+mn-lt"/>
                <a:cs typeface="+mn-cs"/>
              </a:rPr>
              <a:t>незабудка</a:t>
            </a:r>
            <a:endParaRPr lang="ru-RU" sz="3200" kern="0" dirty="0">
              <a:solidFill>
                <a:srgbClr val="000000"/>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9698"/>
                                        </p:tgtEl>
                                        <p:attrNameLst>
                                          <p:attrName>style.visibility</p:attrName>
                                        </p:attrNameLst>
                                      </p:cBhvr>
                                      <p:to>
                                        <p:strVal val="visible"/>
                                      </p:to>
                                    </p:set>
                                    <p:animEffect transition="in" filter="barn(inVertical)">
                                      <p:cBhvr>
                                        <p:cTn id="7" dur="500"/>
                                        <p:tgtEl>
                                          <p:spTgt spid="29698"/>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Ребусы</a:t>
            </a:r>
          </a:p>
        </p:txBody>
      </p:sp>
      <p:pic>
        <p:nvPicPr>
          <p:cNvPr id="28674" name="Picture 2"/>
          <p:cNvPicPr>
            <a:picLocks noChangeAspect="1" noChangeArrowheads="1"/>
          </p:cNvPicPr>
          <p:nvPr/>
        </p:nvPicPr>
        <p:blipFill>
          <a:blip r:embed="rId2"/>
          <a:srcRect/>
          <a:stretch>
            <a:fillRect/>
          </a:stretch>
        </p:blipFill>
        <p:spPr bwMode="auto">
          <a:xfrm>
            <a:off x="827088" y="1662113"/>
            <a:ext cx="7777162" cy="2559050"/>
          </a:xfrm>
          <a:prstGeom prst="rect">
            <a:avLst/>
          </a:prstGeom>
          <a:noFill/>
          <a:ln w="9525">
            <a:noFill/>
            <a:miter lim="800000"/>
            <a:headEnd/>
            <a:tailEnd/>
          </a:ln>
        </p:spPr>
      </p:pic>
      <p:sp>
        <p:nvSpPr>
          <p:cNvPr id="3" name="Прямоугольник 2"/>
          <p:cNvSpPr/>
          <p:nvPr/>
        </p:nvSpPr>
        <p:spPr>
          <a:xfrm>
            <a:off x="3276600" y="5013325"/>
            <a:ext cx="1668463" cy="584200"/>
          </a:xfrm>
          <a:prstGeom prst="rect">
            <a:avLst/>
          </a:prstGeom>
        </p:spPr>
        <p:txBody>
          <a:bodyPr wrap="none">
            <a:spAutoFit/>
          </a:bodyPr>
          <a:lstStyle/>
          <a:p>
            <a:pPr eaLnBrk="0" hangingPunct="0">
              <a:spcBef>
                <a:spcPct val="20000"/>
              </a:spcBef>
              <a:defRPr/>
            </a:pPr>
            <a:r>
              <a:rPr lang="ru-RU" sz="3200" kern="0" dirty="0">
                <a:latin typeface="Times New Roman" pitchFamily="18" charset="0"/>
                <a:cs typeface="Times New Roman" pitchFamily="18" charset="0"/>
              </a:rPr>
              <a:t>сфагнум</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8674"/>
                                        </p:tgtEl>
                                        <p:attrNameLst>
                                          <p:attrName>style.visibility</p:attrName>
                                        </p:attrNameLst>
                                      </p:cBhvr>
                                      <p:to>
                                        <p:strVal val="visible"/>
                                      </p:to>
                                    </p:set>
                                    <p:animEffect transition="in" filter="barn(inVertical)">
                                      <p:cBhvr>
                                        <p:cTn id="7" dur="500"/>
                                        <p:tgtEl>
                                          <p:spTgt spid="2867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Заголовок 1"/>
          <p:cNvSpPr>
            <a:spLocks noGrp="1"/>
          </p:cNvSpPr>
          <p:nvPr>
            <p:ph type="title"/>
          </p:nvPr>
        </p:nvSpPr>
        <p:spPr>
          <a:xfrm>
            <a:off x="468313" y="4763"/>
            <a:ext cx="8229600" cy="1143000"/>
          </a:xfrm>
        </p:spPr>
        <p:txBody>
          <a:bodyPr/>
          <a:lstStyle/>
          <a:p>
            <a:r>
              <a:rPr lang="ru-RU" sz="4800" smtClean="0">
                <a:solidFill>
                  <a:srgbClr val="FF0000"/>
                </a:solidFill>
                <a:latin typeface="Times New Roman" pitchFamily="18" charset="0"/>
                <a:cs typeface="Times New Roman" pitchFamily="18" charset="0"/>
              </a:rPr>
              <a:t>Биологические шарады</a:t>
            </a:r>
            <a:endParaRPr lang="ru-RU" smtClean="0"/>
          </a:p>
        </p:txBody>
      </p:sp>
      <p:sp>
        <p:nvSpPr>
          <p:cNvPr id="3" name="Объект 2"/>
          <p:cNvSpPr>
            <a:spLocks noGrp="1"/>
          </p:cNvSpPr>
          <p:nvPr>
            <p:ph idx="1"/>
          </p:nvPr>
        </p:nvSpPr>
        <p:spPr>
          <a:xfrm>
            <a:off x="684213" y="981075"/>
            <a:ext cx="8229600" cy="2260600"/>
          </a:xfrm>
        </p:spPr>
        <p:txBody>
          <a:bodyPr/>
          <a:lstStyle/>
          <a:p>
            <a:pPr marL="0" indent="0">
              <a:buFontTx/>
              <a:buNone/>
              <a:defRPr/>
            </a:pPr>
            <a:r>
              <a:rPr lang="ru-RU" sz="4400" dirty="0" smtClean="0">
                <a:solidFill>
                  <a:schemeClr val="accent2"/>
                </a:solidFill>
                <a:latin typeface="Times New Roman" pitchFamily="18" charset="0"/>
                <a:cs typeface="Times New Roman" pitchFamily="18" charset="0"/>
              </a:rPr>
              <a:t>С «Л» - на севере живёт, быстро нарты он везёт. С «С» - бывает после лета, время года, дети, это.</a:t>
            </a:r>
          </a:p>
          <a:p>
            <a:pPr>
              <a:defRPr/>
            </a:pPr>
            <a:endParaRPr lang="ru-RU" dirty="0" smtClean="0"/>
          </a:p>
          <a:p>
            <a:pPr>
              <a:defRPr/>
            </a:pPr>
            <a:endParaRPr lang="ru-RU" dirty="0"/>
          </a:p>
        </p:txBody>
      </p:sp>
      <p:pic>
        <p:nvPicPr>
          <p:cNvPr id="13314" name="Picture 2"/>
          <p:cNvPicPr>
            <a:picLocks noChangeAspect="1" noChangeArrowheads="1"/>
          </p:cNvPicPr>
          <p:nvPr/>
        </p:nvPicPr>
        <p:blipFill>
          <a:blip r:embed="rId2"/>
          <a:srcRect/>
          <a:stretch>
            <a:fillRect/>
          </a:stretch>
        </p:blipFill>
        <p:spPr bwMode="auto">
          <a:xfrm>
            <a:off x="827088" y="3141663"/>
            <a:ext cx="2305050" cy="3343275"/>
          </a:xfrm>
          <a:prstGeom prst="rect">
            <a:avLst/>
          </a:prstGeom>
          <a:noFill/>
          <a:ln w="9525">
            <a:noFill/>
            <a:miter lim="800000"/>
            <a:headEnd/>
            <a:tailEnd/>
          </a:ln>
        </p:spPr>
      </p:pic>
      <p:pic>
        <p:nvPicPr>
          <p:cNvPr id="13315" name="Picture 3"/>
          <p:cNvPicPr>
            <a:picLocks noChangeAspect="1" noChangeArrowheads="1"/>
          </p:cNvPicPr>
          <p:nvPr/>
        </p:nvPicPr>
        <p:blipFill>
          <a:blip r:embed="rId3"/>
          <a:srcRect/>
          <a:stretch>
            <a:fillRect/>
          </a:stretch>
        </p:blipFill>
        <p:spPr bwMode="auto">
          <a:xfrm>
            <a:off x="6516688" y="3149600"/>
            <a:ext cx="1943100" cy="3335338"/>
          </a:xfrm>
          <a:prstGeom prst="rect">
            <a:avLst/>
          </a:prstGeom>
          <a:noFill/>
          <a:ln w="9525">
            <a:noFill/>
            <a:miter lim="800000"/>
            <a:headEnd/>
            <a:tailEnd/>
          </a:ln>
        </p:spPr>
      </p:pic>
      <p:pic>
        <p:nvPicPr>
          <p:cNvPr id="13316" name="Picture 4"/>
          <p:cNvPicPr>
            <a:picLocks noChangeAspect="1" noChangeArrowheads="1"/>
          </p:cNvPicPr>
          <p:nvPr/>
        </p:nvPicPr>
        <p:blipFill>
          <a:blip r:embed="rId4"/>
          <a:srcRect/>
          <a:stretch>
            <a:fillRect/>
          </a:stretch>
        </p:blipFill>
        <p:spPr bwMode="auto">
          <a:xfrm>
            <a:off x="4067175" y="4273550"/>
            <a:ext cx="1652588" cy="5429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nodeType="clickEffect">
                                  <p:stCondLst>
                                    <p:cond delay="0"/>
                                  </p:stCondLst>
                                  <p:childTnLst>
                                    <p:set>
                                      <p:cBhvr>
                                        <p:cTn id="11" dur="1" fill="hold">
                                          <p:stCondLst>
                                            <p:cond delay="0"/>
                                          </p:stCondLst>
                                        </p:cTn>
                                        <p:tgtEl>
                                          <p:spTgt spid="13314"/>
                                        </p:tgtEl>
                                        <p:attrNameLst>
                                          <p:attrName>style.visibility</p:attrName>
                                        </p:attrNameLst>
                                      </p:cBhvr>
                                      <p:to>
                                        <p:strVal val="visible"/>
                                      </p:to>
                                    </p:set>
                                    <p:animEffect transition="in" filter="barn(inVertical)">
                                      <p:cBhvr>
                                        <p:cTn id="12" dur="500"/>
                                        <p:tgtEl>
                                          <p:spTgt spid="13314"/>
                                        </p:tgtEl>
                                      </p:cBhvr>
                                    </p:animEffect>
                                  </p:childTnLst>
                                </p:cTn>
                              </p:par>
                              <p:par>
                                <p:cTn id="13" presetID="16" presetClass="entr" presetSubtype="21" fill="hold" nodeType="withEffect">
                                  <p:stCondLst>
                                    <p:cond delay="0"/>
                                  </p:stCondLst>
                                  <p:childTnLst>
                                    <p:set>
                                      <p:cBhvr>
                                        <p:cTn id="14" dur="1" fill="hold">
                                          <p:stCondLst>
                                            <p:cond delay="0"/>
                                          </p:stCondLst>
                                        </p:cTn>
                                        <p:tgtEl>
                                          <p:spTgt spid="13315"/>
                                        </p:tgtEl>
                                        <p:attrNameLst>
                                          <p:attrName>style.visibility</p:attrName>
                                        </p:attrNameLst>
                                      </p:cBhvr>
                                      <p:to>
                                        <p:strVal val="visible"/>
                                      </p:to>
                                    </p:set>
                                    <p:animEffect transition="in" filter="barn(inVertical)">
                                      <p:cBhvr>
                                        <p:cTn id="15" dur="500"/>
                                        <p:tgtEl>
                                          <p:spTgt spid="13315"/>
                                        </p:tgtEl>
                                      </p:cBhvr>
                                    </p:animEffect>
                                  </p:childTnLst>
                                </p:cTn>
                              </p:par>
                              <p:par>
                                <p:cTn id="16" presetID="16" presetClass="entr" presetSubtype="21" fill="hold" nodeType="withEffect">
                                  <p:stCondLst>
                                    <p:cond delay="0"/>
                                  </p:stCondLst>
                                  <p:childTnLst>
                                    <p:set>
                                      <p:cBhvr>
                                        <p:cTn id="17" dur="1" fill="hold">
                                          <p:stCondLst>
                                            <p:cond delay="0"/>
                                          </p:stCondLst>
                                        </p:cTn>
                                        <p:tgtEl>
                                          <p:spTgt spid="13316"/>
                                        </p:tgtEl>
                                        <p:attrNameLst>
                                          <p:attrName>style.visibility</p:attrName>
                                        </p:attrNameLst>
                                      </p:cBhvr>
                                      <p:to>
                                        <p:strVal val="visible"/>
                                      </p:to>
                                    </p:set>
                                    <p:animEffect transition="in" filter="barn(inVertical)">
                                      <p:cBhvr>
                                        <p:cTn id="18" dur="500"/>
                                        <p:tgtEl>
                                          <p:spTgt spid="133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Ребусы</a:t>
            </a:r>
          </a:p>
        </p:txBody>
      </p:sp>
      <p:sp>
        <p:nvSpPr>
          <p:cNvPr id="3" name="Прямоугольник 2"/>
          <p:cNvSpPr/>
          <p:nvPr/>
        </p:nvSpPr>
        <p:spPr>
          <a:xfrm>
            <a:off x="3635375" y="4721225"/>
            <a:ext cx="1573213" cy="584200"/>
          </a:xfrm>
          <a:prstGeom prst="rect">
            <a:avLst/>
          </a:prstGeom>
        </p:spPr>
        <p:txBody>
          <a:bodyPr wrap="none">
            <a:spAutoFit/>
          </a:bodyPr>
          <a:lstStyle/>
          <a:p>
            <a:pPr eaLnBrk="0" hangingPunct="0">
              <a:spcBef>
                <a:spcPct val="20000"/>
              </a:spcBef>
              <a:defRPr/>
            </a:pPr>
            <a:r>
              <a:rPr lang="ru-RU" sz="3200" kern="0" dirty="0">
                <a:solidFill>
                  <a:srgbClr val="000000"/>
                </a:solidFill>
                <a:latin typeface="Times New Roman" pitchFamily="18" charset="0"/>
                <a:cs typeface="Times New Roman" pitchFamily="18" charset="0"/>
              </a:rPr>
              <a:t>скворец</a:t>
            </a:r>
            <a:endParaRPr lang="ru-RU" sz="3200" kern="0" dirty="0">
              <a:solidFill>
                <a:srgbClr val="000000"/>
              </a:solidFill>
              <a:latin typeface="Times New Roman" pitchFamily="18" charset="0"/>
              <a:cs typeface="Times New Roman" pitchFamily="18" charset="0"/>
            </a:endParaRPr>
          </a:p>
        </p:txBody>
      </p:sp>
      <p:pic>
        <p:nvPicPr>
          <p:cNvPr id="30722" name="Picture 2"/>
          <p:cNvPicPr>
            <a:picLocks noChangeAspect="1" noChangeArrowheads="1"/>
          </p:cNvPicPr>
          <p:nvPr/>
        </p:nvPicPr>
        <p:blipFill>
          <a:blip r:embed="rId2"/>
          <a:srcRect/>
          <a:stretch>
            <a:fillRect/>
          </a:stretch>
        </p:blipFill>
        <p:spPr bwMode="auto">
          <a:xfrm>
            <a:off x="539750" y="1628775"/>
            <a:ext cx="8135938" cy="237648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722"/>
                                        </p:tgtEl>
                                        <p:attrNameLst>
                                          <p:attrName>style.visibility</p:attrName>
                                        </p:attrNameLst>
                                      </p:cBhvr>
                                      <p:to>
                                        <p:strVal val="visible"/>
                                      </p:to>
                                    </p:set>
                                    <p:animEffect transition="in" filter="barn(inVertical)">
                                      <p:cBhvr>
                                        <p:cTn id="7" dur="500"/>
                                        <p:tgtEl>
                                          <p:spTgt spid="30722"/>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Ребусы</a:t>
            </a:r>
          </a:p>
        </p:txBody>
      </p:sp>
      <p:sp>
        <p:nvSpPr>
          <p:cNvPr id="3" name="Прямоугольник 2"/>
          <p:cNvSpPr/>
          <p:nvPr/>
        </p:nvSpPr>
        <p:spPr>
          <a:xfrm>
            <a:off x="3635375" y="4722813"/>
            <a:ext cx="1397000" cy="585787"/>
          </a:xfrm>
          <a:prstGeom prst="rect">
            <a:avLst/>
          </a:prstGeom>
        </p:spPr>
        <p:txBody>
          <a:bodyPr wrap="none">
            <a:spAutoFit/>
          </a:bodyPr>
          <a:lstStyle/>
          <a:p>
            <a:pPr eaLnBrk="0" hangingPunct="0">
              <a:spcBef>
                <a:spcPct val="20000"/>
              </a:spcBef>
              <a:defRPr/>
            </a:pPr>
            <a:r>
              <a:rPr lang="ru-RU" sz="3200" kern="0" dirty="0">
                <a:solidFill>
                  <a:srgbClr val="000000"/>
                </a:solidFill>
                <a:latin typeface="Times New Roman" pitchFamily="18" charset="0"/>
                <a:cs typeface="Times New Roman" pitchFamily="18" charset="0"/>
              </a:rPr>
              <a:t>ворона</a:t>
            </a:r>
            <a:endParaRPr lang="ru-RU" sz="3200" kern="0" dirty="0">
              <a:solidFill>
                <a:srgbClr val="000000"/>
              </a:solidFill>
              <a:latin typeface="Times New Roman" pitchFamily="18" charset="0"/>
              <a:cs typeface="Times New Roman" pitchFamily="18" charset="0"/>
            </a:endParaRPr>
          </a:p>
        </p:txBody>
      </p:sp>
      <p:pic>
        <p:nvPicPr>
          <p:cNvPr id="31746" name="Picture 2"/>
          <p:cNvPicPr>
            <a:picLocks noChangeAspect="1" noChangeArrowheads="1"/>
          </p:cNvPicPr>
          <p:nvPr/>
        </p:nvPicPr>
        <p:blipFill>
          <a:blip r:embed="rId2"/>
          <a:srcRect/>
          <a:stretch>
            <a:fillRect/>
          </a:stretch>
        </p:blipFill>
        <p:spPr bwMode="auto">
          <a:xfrm>
            <a:off x="611188" y="1628775"/>
            <a:ext cx="8137525" cy="2392363"/>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1746"/>
                                        </p:tgtEl>
                                        <p:attrNameLst>
                                          <p:attrName>style.visibility</p:attrName>
                                        </p:attrNameLst>
                                      </p:cBhvr>
                                      <p:to>
                                        <p:strVal val="visible"/>
                                      </p:to>
                                    </p:set>
                                    <p:animEffect transition="in" filter="barn(inVertical)">
                                      <p:cBhvr>
                                        <p:cTn id="7" dur="500"/>
                                        <p:tgtEl>
                                          <p:spTgt spid="3174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arn(inVertical)">
                                      <p:cBhvr>
                                        <p:cTn id="12"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Ребусы</a:t>
            </a:r>
            <a:endParaRPr lang="ru-RU" smtClean="0"/>
          </a:p>
        </p:txBody>
      </p:sp>
      <p:pic>
        <p:nvPicPr>
          <p:cNvPr id="2050" name="Picture 2"/>
          <p:cNvPicPr>
            <a:picLocks noChangeAspect="1" noChangeArrowheads="1"/>
          </p:cNvPicPr>
          <p:nvPr/>
        </p:nvPicPr>
        <p:blipFill>
          <a:blip r:embed="rId2"/>
          <a:srcRect/>
          <a:stretch>
            <a:fillRect/>
          </a:stretch>
        </p:blipFill>
        <p:spPr bwMode="auto">
          <a:xfrm>
            <a:off x="684213" y="1773238"/>
            <a:ext cx="7991475" cy="2232025"/>
          </a:xfrm>
          <a:prstGeom prst="rect">
            <a:avLst/>
          </a:prstGeom>
          <a:noFill/>
          <a:ln w="9525">
            <a:noFill/>
            <a:miter lim="800000"/>
            <a:headEnd/>
            <a:tailEnd/>
          </a:ln>
        </p:spPr>
      </p:pic>
      <p:sp>
        <p:nvSpPr>
          <p:cNvPr id="4" name="Прямоугольник 3"/>
          <p:cNvSpPr/>
          <p:nvPr/>
        </p:nvSpPr>
        <p:spPr>
          <a:xfrm>
            <a:off x="3333750" y="4797425"/>
            <a:ext cx="1933575" cy="584200"/>
          </a:xfrm>
          <a:prstGeom prst="rect">
            <a:avLst/>
          </a:prstGeom>
        </p:spPr>
        <p:txBody>
          <a:bodyPr wrap="none">
            <a:spAutoFit/>
          </a:bodyPr>
          <a:lstStyle/>
          <a:p>
            <a:pPr eaLnBrk="0" hangingPunct="0">
              <a:spcBef>
                <a:spcPct val="20000"/>
              </a:spcBef>
              <a:defRPr/>
            </a:pPr>
            <a:r>
              <a:rPr lang="ru-RU" sz="3200" kern="0" dirty="0">
                <a:solidFill>
                  <a:srgbClr val="000000"/>
                </a:solidFill>
                <a:latin typeface="+mn-lt"/>
                <a:cs typeface="+mn-cs"/>
              </a:rPr>
              <a:t>крокодил</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animEffect transition="in" filter="barn(inVertical)">
                                      <p:cBhvr>
                                        <p:cTn id="7" dur="500"/>
                                        <p:tgtEl>
                                          <p:spTgt spid="2050"/>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Ребусы</a:t>
            </a:r>
            <a:endParaRPr lang="ru-RU" smtClean="0"/>
          </a:p>
        </p:txBody>
      </p:sp>
      <p:pic>
        <p:nvPicPr>
          <p:cNvPr id="3074" name="Picture 2"/>
          <p:cNvPicPr>
            <a:picLocks noChangeAspect="1" noChangeArrowheads="1"/>
          </p:cNvPicPr>
          <p:nvPr/>
        </p:nvPicPr>
        <p:blipFill>
          <a:blip r:embed="rId2"/>
          <a:srcRect/>
          <a:stretch>
            <a:fillRect/>
          </a:stretch>
        </p:blipFill>
        <p:spPr bwMode="auto">
          <a:xfrm>
            <a:off x="539750" y="1844675"/>
            <a:ext cx="8064500" cy="2089150"/>
          </a:xfrm>
          <a:prstGeom prst="rect">
            <a:avLst/>
          </a:prstGeom>
          <a:noFill/>
          <a:ln w="9525">
            <a:noFill/>
            <a:miter lim="800000"/>
            <a:headEnd/>
            <a:tailEnd/>
          </a:ln>
        </p:spPr>
      </p:pic>
      <p:sp>
        <p:nvSpPr>
          <p:cNvPr id="4" name="Прямоугольник 3"/>
          <p:cNvSpPr/>
          <p:nvPr/>
        </p:nvSpPr>
        <p:spPr>
          <a:xfrm>
            <a:off x="3413125" y="4625975"/>
            <a:ext cx="1971675" cy="584200"/>
          </a:xfrm>
          <a:prstGeom prst="rect">
            <a:avLst/>
          </a:prstGeom>
        </p:spPr>
        <p:txBody>
          <a:bodyPr wrap="none">
            <a:spAutoFit/>
          </a:bodyPr>
          <a:lstStyle/>
          <a:p>
            <a:pPr eaLnBrk="0" hangingPunct="0">
              <a:spcBef>
                <a:spcPct val="20000"/>
              </a:spcBef>
              <a:defRPr/>
            </a:pPr>
            <a:r>
              <a:rPr lang="ru-RU" sz="3200" kern="0" dirty="0">
                <a:solidFill>
                  <a:srgbClr val="000000"/>
                </a:solidFill>
                <a:latin typeface="+mn-lt"/>
                <a:cs typeface="+mn-cs"/>
              </a:rPr>
              <a:t>антилопа</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074"/>
                                        </p:tgtEl>
                                        <p:attrNameLst>
                                          <p:attrName>style.visibility</p:attrName>
                                        </p:attrNameLst>
                                      </p:cBhvr>
                                      <p:to>
                                        <p:strVal val="visible"/>
                                      </p:to>
                                    </p:set>
                                    <p:animEffect transition="in" filter="barn(inVertical)">
                                      <p:cBhvr>
                                        <p:cTn id="7" dur="500"/>
                                        <p:tgtEl>
                                          <p:spTgt spid="3074"/>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Ребусы</a:t>
            </a:r>
            <a:endParaRPr lang="ru-RU" smtClean="0"/>
          </a:p>
        </p:txBody>
      </p:sp>
      <p:pic>
        <p:nvPicPr>
          <p:cNvPr id="1026" name="Picture 2"/>
          <p:cNvPicPr>
            <a:picLocks noChangeAspect="1" noChangeArrowheads="1"/>
          </p:cNvPicPr>
          <p:nvPr/>
        </p:nvPicPr>
        <p:blipFill>
          <a:blip r:embed="rId2"/>
          <a:srcRect/>
          <a:stretch>
            <a:fillRect/>
          </a:stretch>
        </p:blipFill>
        <p:spPr bwMode="auto">
          <a:xfrm>
            <a:off x="468313" y="1773238"/>
            <a:ext cx="8207375" cy="2376487"/>
          </a:xfrm>
          <a:prstGeom prst="rect">
            <a:avLst/>
          </a:prstGeom>
          <a:noFill/>
          <a:ln w="9525">
            <a:noFill/>
            <a:miter lim="800000"/>
            <a:headEnd/>
            <a:tailEnd/>
          </a:ln>
        </p:spPr>
      </p:pic>
      <p:sp>
        <p:nvSpPr>
          <p:cNvPr id="4" name="Прямоугольник 3"/>
          <p:cNvSpPr/>
          <p:nvPr/>
        </p:nvSpPr>
        <p:spPr>
          <a:xfrm>
            <a:off x="3733800" y="4868863"/>
            <a:ext cx="1676400" cy="585787"/>
          </a:xfrm>
          <a:prstGeom prst="rect">
            <a:avLst/>
          </a:prstGeom>
        </p:spPr>
        <p:txBody>
          <a:bodyPr wrap="none">
            <a:spAutoFit/>
          </a:bodyPr>
          <a:lstStyle/>
          <a:p>
            <a:pPr eaLnBrk="0" hangingPunct="0">
              <a:spcBef>
                <a:spcPct val="20000"/>
              </a:spcBef>
              <a:defRPr/>
            </a:pPr>
            <a:r>
              <a:rPr lang="ru-RU" sz="3200" kern="0" dirty="0">
                <a:solidFill>
                  <a:srgbClr val="000000"/>
                </a:solidFill>
                <a:latin typeface="+mn-lt"/>
                <a:cs typeface="+mn-cs"/>
              </a:rPr>
              <a:t>носорог</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Ребусы</a:t>
            </a:r>
            <a:endParaRPr lang="ru-RU" smtClean="0"/>
          </a:p>
        </p:txBody>
      </p:sp>
      <p:pic>
        <p:nvPicPr>
          <p:cNvPr id="1026" name="Picture 2"/>
          <p:cNvPicPr>
            <a:picLocks noChangeAspect="1" noChangeArrowheads="1"/>
          </p:cNvPicPr>
          <p:nvPr/>
        </p:nvPicPr>
        <p:blipFill>
          <a:blip r:embed="rId2"/>
          <a:srcRect/>
          <a:stretch>
            <a:fillRect/>
          </a:stretch>
        </p:blipFill>
        <p:spPr bwMode="auto">
          <a:xfrm>
            <a:off x="539750" y="1570038"/>
            <a:ext cx="8064500" cy="2795587"/>
          </a:xfrm>
          <a:prstGeom prst="rect">
            <a:avLst/>
          </a:prstGeom>
          <a:noFill/>
          <a:ln w="9525">
            <a:noFill/>
            <a:miter lim="800000"/>
            <a:headEnd/>
            <a:tailEnd/>
          </a:ln>
        </p:spPr>
      </p:pic>
      <p:sp>
        <p:nvSpPr>
          <p:cNvPr id="4" name="Прямоугольник 3"/>
          <p:cNvSpPr/>
          <p:nvPr/>
        </p:nvSpPr>
        <p:spPr>
          <a:xfrm>
            <a:off x="3733800" y="4941888"/>
            <a:ext cx="1897063" cy="584200"/>
          </a:xfrm>
          <a:prstGeom prst="rect">
            <a:avLst/>
          </a:prstGeom>
        </p:spPr>
        <p:txBody>
          <a:bodyPr wrap="none">
            <a:spAutoFit/>
          </a:bodyPr>
          <a:lstStyle/>
          <a:p>
            <a:pPr eaLnBrk="0" hangingPunct="0">
              <a:spcBef>
                <a:spcPct val="20000"/>
              </a:spcBef>
              <a:defRPr/>
            </a:pPr>
            <a:r>
              <a:rPr lang="ru-RU" sz="3200" kern="0" dirty="0">
                <a:solidFill>
                  <a:srgbClr val="000000"/>
                </a:solidFill>
                <a:latin typeface="+mn-lt"/>
                <a:cs typeface="+mn-cs"/>
              </a:rPr>
              <a:t>дельфин</a:t>
            </a:r>
            <a:endParaRPr lang="ru-RU" sz="3200" kern="0" dirty="0">
              <a:solidFill>
                <a:srgbClr val="000000"/>
              </a:solidFill>
              <a:latin typeface="+mn-lt"/>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barn(inVertical)">
                                      <p:cBhvr>
                                        <p:cTn id="7" dur="500"/>
                                        <p:tgtEl>
                                          <p:spTgt spid="1026"/>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Итоги</a:t>
            </a:r>
          </a:p>
        </p:txBody>
      </p:sp>
      <p:sp>
        <p:nvSpPr>
          <p:cNvPr id="4" name="Прямоугольник 3"/>
          <p:cNvSpPr/>
          <p:nvPr/>
        </p:nvSpPr>
        <p:spPr>
          <a:xfrm rot="820606">
            <a:off x="5959475" y="504825"/>
            <a:ext cx="2071688" cy="914400"/>
          </a:xfrm>
          <a:prstGeom prst="rect">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r>
              <a:rPr lang="ru-RU" sz="4000" kern="0" dirty="0">
                <a:solidFill>
                  <a:prstClr val="black"/>
                </a:solidFill>
                <a:latin typeface="Calibri"/>
                <a:cs typeface="Arial" pitchFamily="34" charset="0"/>
              </a:rPr>
              <a:t>1 место</a:t>
            </a:r>
          </a:p>
        </p:txBody>
      </p:sp>
      <p:sp>
        <p:nvSpPr>
          <p:cNvPr id="5" name="Прямоугольник 4"/>
          <p:cNvSpPr/>
          <p:nvPr/>
        </p:nvSpPr>
        <p:spPr>
          <a:xfrm rot="1347191">
            <a:off x="3306763" y="2798763"/>
            <a:ext cx="2071687" cy="914400"/>
          </a:xfrm>
          <a:prstGeom prst="rect">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r>
              <a:rPr lang="ru-RU" sz="4000" kern="0" dirty="0">
                <a:solidFill>
                  <a:prstClr val="black"/>
                </a:solidFill>
                <a:latin typeface="Calibri"/>
                <a:cs typeface="Arial" pitchFamily="34" charset="0"/>
              </a:rPr>
              <a:t>2 место</a:t>
            </a:r>
          </a:p>
        </p:txBody>
      </p:sp>
      <p:sp>
        <p:nvSpPr>
          <p:cNvPr id="6" name="Прямоугольник 5"/>
          <p:cNvSpPr/>
          <p:nvPr/>
        </p:nvSpPr>
        <p:spPr>
          <a:xfrm rot="20445151">
            <a:off x="3968750" y="5140325"/>
            <a:ext cx="2071688" cy="1063625"/>
          </a:xfrm>
          <a:prstGeom prst="rect">
            <a:avLst/>
          </a:prstGeom>
          <a:gradFill rotWithShape="1">
            <a:gsLst>
              <a:gs pos="0">
                <a:srgbClr val="8064A2">
                  <a:tint val="50000"/>
                  <a:satMod val="300000"/>
                </a:srgbClr>
              </a:gs>
              <a:gs pos="35000">
                <a:srgbClr val="8064A2">
                  <a:tint val="37000"/>
                  <a:satMod val="300000"/>
                </a:srgbClr>
              </a:gs>
              <a:gs pos="100000">
                <a:srgbClr val="8064A2">
                  <a:tint val="15000"/>
                  <a:satMod val="350000"/>
                </a:srgbClr>
              </a:gs>
            </a:gsLst>
            <a:lin ang="16200000" scaled="1"/>
          </a:gradFill>
          <a:ln w="9525" cap="flat" cmpd="sng" algn="ctr">
            <a:solidFill>
              <a:srgbClr val="8064A2">
                <a:shade val="95000"/>
                <a:satMod val="105000"/>
              </a:srgbClr>
            </a:solidFill>
            <a:prstDash val="solid"/>
          </a:ln>
          <a:effectLst>
            <a:outerShdw blurRad="40000" dist="20000" dir="5400000" rotWithShape="0">
              <a:srgbClr val="000000">
                <a:alpha val="38000"/>
              </a:srgbClr>
            </a:outerShdw>
          </a:effectLst>
        </p:spPr>
        <p:txBody>
          <a:bodyPr anchor="ctr"/>
          <a:lstStyle/>
          <a:p>
            <a:pPr algn="ctr" fontAlgn="auto">
              <a:spcBef>
                <a:spcPts val="0"/>
              </a:spcBef>
              <a:spcAft>
                <a:spcPts val="0"/>
              </a:spcAft>
              <a:defRPr/>
            </a:pPr>
            <a:r>
              <a:rPr lang="ru-RU" sz="4000" kern="0" dirty="0">
                <a:solidFill>
                  <a:prstClr val="black"/>
                </a:solidFill>
                <a:latin typeface="Calibri"/>
                <a:cs typeface="Arial" pitchFamily="34" charset="0"/>
              </a:rPr>
              <a:t>3 место</a:t>
            </a:r>
          </a:p>
        </p:txBody>
      </p:sp>
      <p:pic>
        <p:nvPicPr>
          <p:cNvPr id="50181" name="Picture 2"/>
          <p:cNvPicPr>
            <a:picLocks noChangeAspect="1" noChangeArrowheads="1"/>
          </p:cNvPicPr>
          <p:nvPr/>
        </p:nvPicPr>
        <p:blipFill>
          <a:blip r:embed="rId2"/>
          <a:srcRect/>
          <a:stretch>
            <a:fillRect/>
          </a:stretch>
        </p:blipFill>
        <p:spPr bwMode="auto">
          <a:xfrm>
            <a:off x="395288" y="4033838"/>
            <a:ext cx="3117850" cy="2560637"/>
          </a:xfrm>
          <a:prstGeom prst="rect">
            <a:avLst/>
          </a:prstGeom>
          <a:noFill/>
          <a:ln w="9525">
            <a:noFill/>
            <a:miter lim="800000"/>
            <a:headEnd/>
            <a:tailEnd/>
          </a:ln>
        </p:spPr>
      </p:pic>
      <p:pic>
        <p:nvPicPr>
          <p:cNvPr id="50182" name="Picture 3"/>
          <p:cNvPicPr>
            <a:picLocks noChangeAspect="1" noChangeArrowheads="1"/>
          </p:cNvPicPr>
          <p:nvPr/>
        </p:nvPicPr>
        <p:blipFill>
          <a:blip r:embed="rId3"/>
          <a:srcRect/>
          <a:stretch>
            <a:fillRect/>
          </a:stretch>
        </p:blipFill>
        <p:spPr bwMode="auto">
          <a:xfrm>
            <a:off x="173038" y="260350"/>
            <a:ext cx="3036887" cy="2516188"/>
          </a:xfrm>
          <a:prstGeom prst="rect">
            <a:avLst/>
          </a:prstGeom>
          <a:noFill/>
          <a:ln w="9525">
            <a:noFill/>
            <a:miter lim="800000"/>
            <a:headEnd/>
            <a:tailEnd/>
          </a:ln>
        </p:spPr>
      </p:pic>
      <p:pic>
        <p:nvPicPr>
          <p:cNvPr id="50183" name="Picture 4"/>
          <p:cNvPicPr>
            <a:picLocks noChangeAspect="1" noChangeArrowheads="1"/>
          </p:cNvPicPr>
          <p:nvPr/>
        </p:nvPicPr>
        <p:blipFill>
          <a:blip r:embed="rId4"/>
          <a:srcRect/>
          <a:stretch>
            <a:fillRect/>
          </a:stretch>
        </p:blipFill>
        <p:spPr bwMode="auto">
          <a:xfrm>
            <a:off x="5880100" y="2438400"/>
            <a:ext cx="3081338" cy="23812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Заголовок 4"/>
          <p:cNvSpPr>
            <a:spLocks noGrp="1"/>
          </p:cNvSpPr>
          <p:nvPr>
            <p:ph type="title"/>
          </p:nvPr>
        </p:nvSpPr>
        <p:spPr/>
        <p:txBody>
          <a:bodyPr/>
          <a:lstStyle/>
          <a:p>
            <a:r>
              <a:rPr lang="ru-RU" smtClean="0"/>
              <a:t>Список использованных источников</a:t>
            </a:r>
          </a:p>
        </p:txBody>
      </p:sp>
      <p:sp>
        <p:nvSpPr>
          <p:cNvPr id="6" name="Объект 5"/>
          <p:cNvSpPr>
            <a:spLocks noGrp="1"/>
          </p:cNvSpPr>
          <p:nvPr>
            <p:ph idx="1"/>
          </p:nvPr>
        </p:nvSpPr>
        <p:spPr/>
        <p:txBody>
          <a:bodyPr/>
          <a:lstStyle/>
          <a:p>
            <a:pPr marL="0" indent="0">
              <a:buFontTx/>
              <a:buNone/>
              <a:defRPr/>
            </a:pPr>
            <a:r>
              <a:rPr lang="ru-RU" sz="1600" dirty="0" smtClean="0">
                <a:solidFill>
                  <a:srgbClr val="000000"/>
                </a:solidFill>
              </a:rPr>
              <a:t>      Ребусы </a:t>
            </a:r>
            <a:r>
              <a:rPr lang="en-US" sz="1600" dirty="0">
                <a:solidFill>
                  <a:srgbClr val="000000"/>
                </a:solidFill>
                <a:hlinkClick r:id="rId2"/>
              </a:rPr>
              <a:t>http://</a:t>
            </a:r>
            <a:r>
              <a:rPr lang="en-US" sz="1600" dirty="0" smtClean="0">
                <a:solidFill>
                  <a:srgbClr val="000000"/>
                </a:solidFill>
                <a:hlinkClick r:id="rId2"/>
              </a:rPr>
              <a:t>vremyazabav.ru/images/rebusi/ziv07.jpg</a:t>
            </a:r>
            <a:endParaRPr lang="ru-RU" sz="1600" dirty="0">
              <a:solidFill>
                <a:srgbClr val="000000"/>
              </a:solidFill>
            </a:endParaRPr>
          </a:p>
          <a:p>
            <a:pPr>
              <a:defRPr/>
            </a:pPr>
            <a:r>
              <a:rPr lang="ru-RU" sz="1600" dirty="0">
                <a:solidFill>
                  <a:srgbClr val="000000"/>
                </a:solidFill>
              </a:rPr>
              <a:t>Изображение «Бегемоты» </a:t>
            </a:r>
            <a:r>
              <a:rPr lang="en-US" sz="1600" dirty="0">
                <a:solidFill>
                  <a:srgbClr val="000000"/>
                </a:solidFill>
                <a:hlinkClick r:id="rId3"/>
              </a:rPr>
              <a:t>http://www.wallgrad.ru/_</a:t>
            </a:r>
            <a:r>
              <a:rPr lang="en-US" sz="1600" dirty="0" smtClean="0">
                <a:solidFill>
                  <a:srgbClr val="000000"/>
                </a:solidFill>
                <a:hlinkClick r:id="rId3"/>
              </a:rPr>
              <a:t>ph/7/562729072.jpg</a:t>
            </a:r>
            <a:endParaRPr lang="ru-RU" sz="1600" dirty="0" smtClean="0"/>
          </a:p>
          <a:p>
            <a:pPr>
              <a:defRPr/>
            </a:pPr>
            <a:r>
              <a:rPr lang="ru-RU" sz="1600" dirty="0" smtClean="0"/>
              <a:t>Изображение «Обезьяны» </a:t>
            </a:r>
            <a:r>
              <a:rPr lang="en-US" sz="1600" dirty="0" smtClean="0">
                <a:hlinkClick r:id="rId4"/>
              </a:rPr>
              <a:t>http://img547.imageshack.us/img547/5151/72795978.jpg</a:t>
            </a:r>
            <a:endParaRPr lang="ru-RU" sz="1600" dirty="0" smtClean="0"/>
          </a:p>
          <a:p>
            <a:pPr>
              <a:defRPr/>
            </a:pPr>
            <a:r>
              <a:rPr lang="ru-RU" sz="1600" dirty="0" smtClean="0"/>
              <a:t>Изображение «Лягушка»</a:t>
            </a:r>
            <a:r>
              <a:rPr lang="en-US" sz="1600" dirty="0" smtClean="0"/>
              <a:t> </a:t>
            </a:r>
            <a:r>
              <a:rPr lang="en-US" sz="1600" dirty="0" smtClean="0">
                <a:hlinkClick r:id="rId5"/>
              </a:rPr>
              <a:t>http://img0.liveinternet.ru/images/attach/c/4/81/946/81946748_lyagushka_puchegl.jpg</a:t>
            </a:r>
            <a:endParaRPr lang="ru-RU" sz="1600" dirty="0" smtClean="0"/>
          </a:p>
          <a:p>
            <a:pPr>
              <a:defRPr/>
            </a:pPr>
            <a:r>
              <a:rPr lang="ru-RU" sz="1600" dirty="0" smtClean="0"/>
              <a:t>Изображение «Рыба»</a:t>
            </a:r>
            <a:r>
              <a:rPr lang="en-US" sz="1600" dirty="0" smtClean="0"/>
              <a:t> </a:t>
            </a:r>
            <a:r>
              <a:rPr lang="en-US" sz="1600" dirty="0" smtClean="0">
                <a:hlinkClick r:id="rId6"/>
              </a:rPr>
              <a:t>http://cetki.com/uploads/posts/thumbs/1297776533_flora_i_fauna_80.jpg</a:t>
            </a:r>
            <a:endParaRPr lang="ru-RU" sz="1600" dirty="0" smtClean="0"/>
          </a:p>
          <a:p>
            <a:pPr>
              <a:defRPr/>
            </a:pPr>
            <a:r>
              <a:rPr lang="ru-RU" sz="1600" dirty="0" smtClean="0"/>
              <a:t>Изображение «Мак» </a:t>
            </a:r>
            <a:r>
              <a:rPr lang="en-US" sz="1600" dirty="0" smtClean="0">
                <a:hlinkClick r:id="rId7"/>
              </a:rPr>
              <a:t>http://img0.liveinternet.ru/images/attach/c/2/72/924/72924457_mak_391.jpg</a:t>
            </a:r>
            <a:endParaRPr lang="ru-RU" sz="1600" dirty="0" smtClean="0"/>
          </a:p>
          <a:p>
            <a:pPr>
              <a:defRPr/>
            </a:pPr>
            <a:r>
              <a:rPr lang="ru-RU" sz="1600" dirty="0"/>
              <a:t>Изображение «Осень»</a:t>
            </a:r>
            <a:r>
              <a:rPr lang="en-US" sz="1600" dirty="0"/>
              <a:t> </a:t>
            </a:r>
            <a:r>
              <a:rPr lang="en-US" sz="1600" dirty="0">
                <a:hlinkClick r:id="rId8"/>
              </a:rPr>
              <a:t>http://stat17.privet.ru/lr/092e0a135a761e94dcc6e968b1a5d41e</a:t>
            </a:r>
            <a:endParaRPr lang="ru-RU" sz="1600" dirty="0"/>
          </a:p>
          <a:p>
            <a:pPr>
              <a:defRPr/>
            </a:pPr>
            <a:r>
              <a:rPr lang="ru-RU" sz="1600" dirty="0"/>
              <a:t>Изображение «жираф»</a:t>
            </a:r>
            <a:r>
              <a:rPr lang="en-US" sz="1600" dirty="0"/>
              <a:t> </a:t>
            </a:r>
            <a:r>
              <a:rPr lang="en-US" sz="1600" dirty="0">
                <a:hlinkClick r:id="rId9"/>
              </a:rPr>
              <a:t>http://img1.liveinternet.ru/images/attach/c/3/75/361/75361939_1245161235_111944_1280_1024.jpg</a:t>
            </a:r>
            <a:endParaRPr lang="ru-RU" sz="1600" dirty="0"/>
          </a:p>
          <a:p>
            <a:pPr>
              <a:defRPr/>
            </a:pPr>
            <a:r>
              <a:rPr lang="ru-RU" sz="1600" dirty="0" smtClean="0"/>
              <a:t>Изображение «Заяц»</a:t>
            </a:r>
            <a:endParaRPr lang="ru-RU" sz="1600" dirty="0"/>
          </a:p>
          <a:p>
            <a:pPr>
              <a:defRPr/>
            </a:pPr>
            <a:r>
              <a:rPr lang="en-US" sz="1600" dirty="0">
                <a:hlinkClick r:id="rId10"/>
              </a:rPr>
              <a:t>http://stat14.privet.ru/lr/0833aa07b2e54e1c1cde6b4ff726c22d</a:t>
            </a:r>
            <a:endParaRPr lang="ru-RU" sz="1600" dirty="0"/>
          </a:p>
          <a:p>
            <a:pPr>
              <a:defRPr/>
            </a:pPr>
            <a:r>
              <a:rPr lang="ru-RU" sz="1600" dirty="0" smtClean="0"/>
              <a:t>Изображение «Дятел» </a:t>
            </a:r>
            <a:r>
              <a:rPr lang="en-US" sz="1600" dirty="0"/>
              <a:t>http://www.rbcu.ru/upload/forum/upload/666/138_A1321.jpg</a:t>
            </a:r>
            <a:endParaRPr lang="ru-RU" sz="1600" dirty="0"/>
          </a:p>
          <a:p>
            <a:pPr>
              <a:defRPr/>
            </a:pPr>
            <a:endParaRPr lang="ru-RU" sz="2400" dirty="0" smtClean="0"/>
          </a:p>
          <a:p>
            <a:pPr>
              <a:defRPr/>
            </a:pPr>
            <a:endParaRPr lang="ru-RU" sz="2400" dirty="0" smtClean="0"/>
          </a:p>
          <a:p>
            <a:pPr>
              <a:defRPr/>
            </a:pPr>
            <a:endParaRPr lang="ru-RU" sz="2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Заголовок 1"/>
          <p:cNvSpPr>
            <a:spLocks noGrp="1"/>
          </p:cNvSpPr>
          <p:nvPr>
            <p:ph type="title"/>
          </p:nvPr>
        </p:nvSpPr>
        <p:spPr/>
        <p:txBody>
          <a:bodyPr/>
          <a:lstStyle/>
          <a:p>
            <a:r>
              <a:rPr lang="ru-RU" smtClean="0"/>
              <a:t>Список использованных источников</a:t>
            </a:r>
          </a:p>
        </p:txBody>
      </p:sp>
      <p:sp>
        <p:nvSpPr>
          <p:cNvPr id="3" name="Объект 2"/>
          <p:cNvSpPr>
            <a:spLocks noGrp="1"/>
          </p:cNvSpPr>
          <p:nvPr>
            <p:ph idx="1"/>
          </p:nvPr>
        </p:nvSpPr>
        <p:spPr>
          <a:xfrm>
            <a:off x="539750" y="1484313"/>
            <a:ext cx="8229600" cy="4929187"/>
          </a:xfrm>
        </p:spPr>
        <p:txBody>
          <a:bodyPr/>
          <a:lstStyle/>
          <a:p>
            <a:pPr>
              <a:defRPr/>
            </a:pPr>
            <a:r>
              <a:rPr lang="ru-RU" sz="1600" dirty="0" smtClean="0"/>
              <a:t>Изображение «Тигр» </a:t>
            </a:r>
            <a:r>
              <a:rPr lang="en-US" sz="1600" dirty="0" smtClean="0">
                <a:hlinkClick r:id="rId2"/>
              </a:rPr>
              <a:t>http://img.mota.ru/upload/wallpapers/2009/07/15/11/02/3824/animals_882-crop.jpg</a:t>
            </a:r>
            <a:endParaRPr lang="ru-RU" sz="1600" dirty="0" smtClean="0"/>
          </a:p>
          <a:p>
            <a:pPr>
              <a:defRPr/>
            </a:pPr>
            <a:r>
              <a:rPr lang="ru-RU" sz="1600" dirty="0" smtClean="0"/>
              <a:t>Изображение «Конь»</a:t>
            </a:r>
          </a:p>
          <a:p>
            <a:pPr>
              <a:defRPr/>
            </a:pPr>
            <a:r>
              <a:rPr lang="en-US" sz="1600" dirty="0" smtClean="0">
                <a:hlinkClick r:id="rId3"/>
              </a:rPr>
              <a:t>http://stat17.privet.ru/lr/091b638a7b1a9d7ec47f9ecd6f1f4129</a:t>
            </a:r>
            <a:endParaRPr lang="ru-RU" sz="1600" dirty="0" smtClean="0"/>
          </a:p>
          <a:p>
            <a:pPr>
              <a:defRPr/>
            </a:pPr>
            <a:r>
              <a:rPr lang="ru-RU" sz="1600" dirty="0" smtClean="0"/>
              <a:t>Изображение «Белка»</a:t>
            </a:r>
          </a:p>
          <a:p>
            <a:pPr>
              <a:defRPr/>
            </a:pPr>
            <a:r>
              <a:rPr lang="en-US" sz="1600" dirty="0" smtClean="0">
                <a:hlinkClick r:id="rId4"/>
              </a:rPr>
              <a:t>http://funzoo.ru/uploads/posts/2010-03/1268673011_priroda-mati003.jpg</a:t>
            </a:r>
            <a:endParaRPr lang="ru-RU" sz="1600" dirty="0" smtClean="0"/>
          </a:p>
          <a:p>
            <a:pPr>
              <a:defRPr/>
            </a:pPr>
            <a:r>
              <a:rPr lang="ru-RU" sz="1600" dirty="0" smtClean="0"/>
              <a:t>Изображение «Пчела»</a:t>
            </a:r>
          </a:p>
          <a:p>
            <a:pPr>
              <a:defRPr/>
            </a:pPr>
            <a:r>
              <a:rPr lang="en-US" sz="1600" dirty="0" smtClean="0"/>
              <a:t>http://ymnitsi.ucoz.ru/interesnye_fakty_iz_zhizni_zhivotnyh_i_rastenij_4.jpg</a:t>
            </a:r>
            <a:endParaRPr lang="ru-RU" sz="1600" dirty="0" smtClean="0"/>
          </a:p>
          <a:p>
            <a:pPr>
              <a:defRPr/>
            </a:pPr>
            <a:r>
              <a:rPr lang="ru-RU" sz="1600" dirty="0" smtClean="0"/>
              <a:t>Изображение «Волк»</a:t>
            </a:r>
          </a:p>
          <a:p>
            <a:pPr>
              <a:defRPr/>
            </a:pPr>
            <a:r>
              <a:rPr lang="ru-RU" sz="1600" dirty="0" smtClean="0"/>
              <a:t> </a:t>
            </a:r>
            <a:r>
              <a:rPr lang="en-US" sz="1600" dirty="0" smtClean="0">
                <a:hlinkClick r:id="rId5"/>
              </a:rPr>
              <a:t>http://www.volynnews.com/files/news/2008/06-18/176-1u.jpg</a:t>
            </a:r>
            <a:endParaRPr lang="ru-RU" sz="1600" dirty="0" smtClean="0"/>
          </a:p>
          <a:p>
            <a:pPr>
              <a:defRPr/>
            </a:pPr>
            <a:r>
              <a:rPr lang="ru-RU" sz="1600" dirty="0" smtClean="0">
                <a:solidFill>
                  <a:srgbClr val="000000"/>
                </a:solidFill>
              </a:rPr>
              <a:t>Изображение «Лиса» </a:t>
            </a:r>
            <a:r>
              <a:rPr lang="en-US" sz="1600" dirty="0">
                <a:solidFill>
                  <a:srgbClr val="000000"/>
                </a:solidFill>
                <a:hlinkClick r:id="rId6"/>
              </a:rPr>
              <a:t>http://stat17.privet.ru/lr/0931592c02800afe695fbd8a3b0ae1a7</a:t>
            </a:r>
            <a:endParaRPr lang="ru-RU" sz="1600" dirty="0">
              <a:solidFill>
                <a:srgbClr val="000000"/>
              </a:solidFill>
            </a:endParaRPr>
          </a:p>
          <a:p>
            <a:pPr>
              <a:defRPr/>
            </a:pPr>
            <a:r>
              <a:rPr lang="ru-RU" sz="1600" dirty="0" smtClean="0">
                <a:solidFill>
                  <a:srgbClr val="000000"/>
                </a:solidFill>
              </a:rPr>
              <a:t>Изображение «Осел» </a:t>
            </a:r>
            <a:r>
              <a:rPr lang="en-US" sz="1600" dirty="0">
                <a:solidFill>
                  <a:srgbClr val="000000"/>
                </a:solidFill>
                <a:hlinkClick r:id="rId7"/>
              </a:rPr>
              <a:t>http://www.safarinow.com/db/id/504017/g252596.jpg</a:t>
            </a:r>
            <a:endParaRPr lang="ru-RU" sz="1600" dirty="0">
              <a:solidFill>
                <a:srgbClr val="000000"/>
              </a:solidFill>
            </a:endParaRPr>
          </a:p>
          <a:p>
            <a:pPr>
              <a:defRPr/>
            </a:pPr>
            <a:r>
              <a:rPr lang="ru-RU" sz="1600" dirty="0" smtClean="0">
                <a:solidFill>
                  <a:srgbClr val="000000"/>
                </a:solidFill>
              </a:rPr>
              <a:t>Изображение «Тигр </a:t>
            </a:r>
            <a:r>
              <a:rPr lang="ru-RU" sz="1600" dirty="0">
                <a:solidFill>
                  <a:srgbClr val="000000"/>
                </a:solidFill>
              </a:rPr>
              <a:t>с </a:t>
            </a:r>
            <a:r>
              <a:rPr lang="ru-RU" sz="1600" dirty="0" smtClean="0">
                <a:solidFill>
                  <a:srgbClr val="000000"/>
                </a:solidFill>
              </a:rPr>
              <a:t>тигренком» </a:t>
            </a:r>
            <a:r>
              <a:rPr lang="en-US" sz="1600" dirty="0">
                <a:solidFill>
                  <a:srgbClr val="000000"/>
                </a:solidFill>
                <a:hlinkClick r:id="rId8"/>
              </a:rPr>
              <a:t>http://s55.radikal.ru/i149/1010/44/df1cecc93d8b.jpg</a:t>
            </a:r>
            <a:endParaRPr lang="ru-RU" sz="1600" dirty="0">
              <a:solidFill>
                <a:srgbClr val="000000"/>
              </a:solidFill>
            </a:endParaRPr>
          </a:p>
          <a:p>
            <a:pPr>
              <a:defRPr/>
            </a:pPr>
            <a:r>
              <a:rPr lang="ru-RU" sz="1600" dirty="0" smtClean="0">
                <a:solidFill>
                  <a:srgbClr val="000000"/>
                </a:solidFill>
              </a:rPr>
              <a:t>Изображение «Черепаха» </a:t>
            </a:r>
            <a:r>
              <a:rPr lang="en-US" sz="1600" dirty="0">
                <a:solidFill>
                  <a:srgbClr val="000000"/>
                </a:solidFill>
              </a:rPr>
              <a:t>http://cs5889.vkontakte.ru/u33085317/138302754/y_bf816f52.jpg</a:t>
            </a:r>
            <a:endParaRPr lang="ru-RU" sz="1600" dirty="0">
              <a:solidFill>
                <a:srgbClr val="000000"/>
              </a:solidFill>
            </a:endParaRPr>
          </a:p>
          <a:p>
            <a:pPr>
              <a:defRPr/>
            </a:pPr>
            <a:r>
              <a:rPr lang="en-US" sz="1600" dirty="0" smtClean="0">
                <a:solidFill>
                  <a:srgbClr val="000000"/>
                </a:solidFill>
              </a:rPr>
              <a:t>http</a:t>
            </a:r>
            <a:r>
              <a:rPr lang="en-US" sz="1600" dirty="0">
                <a:solidFill>
                  <a:srgbClr val="000000"/>
                </a:solidFill>
              </a:rPr>
              <a:t>://vremyazabav.ru/images/rebusi/reb_animals.jpg</a:t>
            </a:r>
            <a:endParaRPr lang="ru-RU" sz="1600" dirty="0">
              <a:solidFill>
                <a:srgbClr val="000000"/>
              </a:solidFill>
            </a:endParaRPr>
          </a:p>
          <a:p>
            <a:pPr marL="0" indent="0">
              <a:buFontTx/>
              <a:buNone/>
              <a:defRPr/>
            </a:pPr>
            <a:endParaRPr lang="ru-RU" sz="2400" dirty="0" smtClean="0"/>
          </a:p>
          <a:p>
            <a:pPr>
              <a:defRPr/>
            </a:pPr>
            <a:endParaRPr lang="ru-RU" sz="24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Биологические шарады</a:t>
            </a:r>
            <a:endParaRPr lang="ru-RU" smtClean="0"/>
          </a:p>
        </p:txBody>
      </p:sp>
      <p:sp>
        <p:nvSpPr>
          <p:cNvPr id="3" name="Объект 2"/>
          <p:cNvSpPr>
            <a:spLocks noGrp="1"/>
          </p:cNvSpPr>
          <p:nvPr>
            <p:ph idx="1"/>
          </p:nvPr>
        </p:nvSpPr>
        <p:spPr>
          <a:xfrm>
            <a:off x="457200" y="1600200"/>
            <a:ext cx="8229600" cy="2476500"/>
          </a:xfrm>
        </p:spPr>
        <p:txBody>
          <a:bodyPr/>
          <a:lstStyle/>
          <a:p>
            <a:pPr marL="0" indent="0" algn="ctr">
              <a:buFontTx/>
              <a:buNone/>
            </a:pPr>
            <a:r>
              <a:rPr lang="ru-RU" sz="4400" smtClean="0">
                <a:solidFill>
                  <a:schemeClr val="accent2"/>
                </a:solidFill>
                <a:latin typeface="Times New Roman" pitchFamily="18" charset="0"/>
                <a:cs typeface="Times New Roman" pitchFamily="18" charset="0"/>
              </a:rPr>
              <a:t>С буквой «Р» в саду расцветает,</a:t>
            </a:r>
          </a:p>
          <a:p>
            <a:pPr marL="0" indent="0" algn="ctr">
              <a:buFontTx/>
              <a:buNone/>
            </a:pPr>
            <a:r>
              <a:rPr lang="ru-RU" sz="4400" smtClean="0">
                <a:solidFill>
                  <a:schemeClr val="accent2"/>
                </a:solidFill>
                <a:latin typeface="Times New Roman" pitchFamily="18" charset="0"/>
                <a:cs typeface="Times New Roman" pitchFamily="18" charset="0"/>
              </a:rPr>
              <a:t>Тех кто не ест, с буквой «К» забодает</a:t>
            </a:r>
          </a:p>
        </p:txBody>
      </p:sp>
      <p:pic>
        <p:nvPicPr>
          <p:cNvPr id="12290" name="Picture 2"/>
          <p:cNvPicPr>
            <a:picLocks noChangeAspect="1" noChangeArrowheads="1"/>
          </p:cNvPicPr>
          <p:nvPr/>
        </p:nvPicPr>
        <p:blipFill>
          <a:blip r:embed="rId2"/>
          <a:srcRect/>
          <a:stretch>
            <a:fillRect/>
          </a:stretch>
        </p:blipFill>
        <p:spPr bwMode="auto">
          <a:xfrm>
            <a:off x="1187450" y="3429000"/>
            <a:ext cx="1800225" cy="2879725"/>
          </a:xfrm>
          <a:prstGeom prst="rect">
            <a:avLst/>
          </a:prstGeom>
          <a:noFill/>
          <a:ln w="9525">
            <a:noFill/>
            <a:miter lim="800000"/>
            <a:headEnd/>
            <a:tailEnd/>
          </a:ln>
        </p:spPr>
      </p:pic>
      <p:pic>
        <p:nvPicPr>
          <p:cNvPr id="12291" name="Picture 3"/>
          <p:cNvPicPr>
            <a:picLocks noChangeAspect="1" noChangeArrowheads="1"/>
          </p:cNvPicPr>
          <p:nvPr/>
        </p:nvPicPr>
        <p:blipFill>
          <a:blip r:embed="rId3"/>
          <a:srcRect/>
          <a:stretch>
            <a:fillRect/>
          </a:stretch>
        </p:blipFill>
        <p:spPr bwMode="auto">
          <a:xfrm>
            <a:off x="6165850" y="3429000"/>
            <a:ext cx="2006600" cy="3009900"/>
          </a:xfrm>
          <a:prstGeom prst="rect">
            <a:avLst/>
          </a:prstGeom>
          <a:noFill/>
          <a:ln w="9525">
            <a:noFill/>
            <a:miter lim="800000"/>
            <a:headEnd/>
            <a:tailEnd/>
          </a:ln>
        </p:spPr>
      </p:pic>
      <p:pic>
        <p:nvPicPr>
          <p:cNvPr id="12292" name="Picture 4"/>
          <p:cNvPicPr>
            <a:picLocks noChangeAspect="1" noChangeArrowheads="1"/>
          </p:cNvPicPr>
          <p:nvPr/>
        </p:nvPicPr>
        <p:blipFill>
          <a:blip r:embed="rId4"/>
          <a:srcRect/>
          <a:stretch>
            <a:fillRect/>
          </a:stretch>
        </p:blipFill>
        <p:spPr bwMode="auto">
          <a:xfrm>
            <a:off x="3721100" y="4597400"/>
            <a:ext cx="1652588" cy="5429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2290"/>
                                        </p:tgtEl>
                                        <p:attrNameLst>
                                          <p:attrName>style.visibility</p:attrName>
                                        </p:attrNameLst>
                                      </p:cBhvr>
                                      <p:to>
                                        <p:strVal val="visible"/>
                                      </p:to>
                                    </p:set>
                                    <p:animEffect transition="in" filter="barn(inVertical)">
                                      <p:cBhvr>
                                        <p:cTn id="15" dur="500"/>
                                        <p:tgtEl>
                                          <p:spTgt spid="12290"/>
                                        </p:tgtEl>
                                      </p:cBhvr>
                                    </p:animEffect>
                                  </p:childTnLst>
                                </p:cTn>
                              </p:par>
                              <p:par>
                                <p:cTn id="16" presetID="16" presetClass="entr" presetSubtype="21" fill="hold" nodeType="withEffect">
                                  <p:stCondLst>
                                    <p:cond delay="0"/>
                                  </p:stCondLst>
                                  <p:childTnLst>
                                    <p:set>
                                      <p:cBhvr>
                                        <p:cTn id="17" dur="1" fill="hold">
                                          <p:stCondLst>
                                            <p:cond delay="0"/>
                                          </p:stCondLst>
                                        </p:cTn>
                                        <p:tgtEl>
                                          <p:spTgt spid="12291"/>
                                        </p:tgtEl>
                                        <p:attrNameLst>
                                          <p:attrName>style.visibility</p:attrName>
                                        </p:attrNameLst>
                                      </p:cBhvr>
                                      <p:to>
                                        <p:strVal val="visible"/>
                                      </p:to>
                                    </p:set>
                                    <p:animEffect transition="in" filter="barn(inVertical)">
                                      <p:cBhvr>
                                        <p:cTn id="18" dur="500"/>
                                        <p:tgtEl>
                                          <p:spTgt spid="12291"/>
                                        </p:tgtEl>
                                      </p:cBhvr>
                                    </p:animEffect>
                                  </p:childTnLst>
                                </p:cTn>
                              </p:par>
                              <p:par>
                                <p:cTn id="19" presetID="16" presetClass="entr" presetSubtype="21" fill="hold" nodeType="withEffect">
                                  <p:stCondLst>
                                    <p:cond delay="0"/>
                                  </p:stCondLst>
                                  <p:childTnLst>
                                    <p:set>
                                      <p:cBhvr>
                                        <p:cTn id="20" dur="1" fill="hold">
                                          <p:stCondLst>
                                            <p:cond delay="0"/>
                                          </p:stCondLst>
                                        </p:cTn>
                                        <p:tgtEl>
                                          <p:spTgt spid="12292"/>
                                        </p:tgtEl>
                                        <p:attrNameLst>
                                          <p:attrName>style.visibility</p:attrName>
                                        </p:attrNameLst>
                                      </p:cBhvr>
                                      <p:to>
                                        <p:strVal val="visible"/>
                                      </p:to>
                                    </p:set>
                                    <p:animEffect transition="in" filter="barn(inVertical)">
                                      <p:cBhvr>
                                        <p:cTn id="21" dur="500"/>
                                        <p:tgtEl>
                                          <p:spTgt spid="1229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Биологические шарады</a:t>
            </a:r>
          </a:p>
        </p:txBody>
      </p:sp>
      <p:sp>
        <p:nvSpPr>
          <p:cNvPr id="3" name="Объект 2"/>
          <p:cNvSpPr>
            <a:spLocks noGrp="1"/>
          </p:cNvSpPr>
          <p:nvPr>
            <p:ph idx="1"/>
          </p:nvPr>
        </p:nvSpPr>
        <p:spPr>
          <a:xfrm>
            <a:off x="457200" y="1600200"/>
            <a:ext cx="8229600" cy="1684338"/>
          </a:xfrm>
        </p:spPr>
        <p:txBody>
          <a:bodyPr/>
          <a:lstStyle/>
          <a:p>
            <a:pPr marL="0" indent="0" algn="ctr" eaLnBrk="1" fontAlgn="auto" hangingPunct="1">
              <a:spcBef>
                <a:spcPts val="0"/>
              </a:spcBef>
              <a:spcAft>
                <a:spcPts val="0"/>
              </a:spcAft>
              <a:buFontTx/>
              <a:buNone/>
              <a:defRPr/>
            </a:pPr>
            <a:r>
              <a:rPr lang="ru-RU" sz="4400" kern="1200" dirty="0">
                <a:solidFill>
                  <a:schemeClr val="accent2"/>
                </a:solidFill>
                <a:latin typeface="Times New Roman" pitchFamily="18" charset="0"/>
                <a:cs typeface="Times New Roman" pitchFamily="18" charset="0"/>
              </a:rPr>
              <a:t>С буквой «И» - фонтан пускает,</a:t>
            </a:r>
          </a:p>
          <a:p>
            <a:pPr marL="0" indent="0" algn="ctr" eaLnBrk="1" fontAlgn="auto" hangingPunct="1">
              <a:spcBef>
                <a:spcPts val="0"/>
              </a:spcBef>
              <a:spcAft>
                <a:spcPts val="0"/>
              </a:spcAft>
              <a:buFontTx/>
              <a:buNone/>
              <a:defRPr/>
            </a:pPr>
            <a:r>
              <a:rPr lang="ru-RU" sz="4400" kern="1200" dirty="0">
                <a:solidFill>
                  <a:schemeClr val="accent2"/>
                </a:solidFill>
                <a:latin typeface="Times New Roman" pitchFamily="18" charset="0"/>
                <a:cs typeface="Times New Roman" pitchFamily="18" charset="0"/>
              </a:rPr>
              <a:t>Сливки с буквой «О» лакает.</a:t>
            </a:r>
          </a:p>
          <a:p>
            <a:pPr marL="0" indent="0" algn="ctr">
              <a:buFontTx/>
              <a:buNone/>
              <a:defRPr/>
            </a:pPr>
            <a:endParaRPr lang="ru-RU" sz="4400" dirty="0">
              <a:solidFill>
                <a:schemeClr val="accent2"/>
              </a:solidFill>
              <a:latin typeface="Times New Roman" pitchFamily="18" charset="0"/>
              <a:cs typeface="Times New Roman" pitchFamily="18" charset="0"/>
            </a:endParaRPr>
          </a:p>
        </p:txBody>
      </p:sp>
      <p:pic>
        <p:nvPicPr>
          <p:cNvPr id="7171" name="Picture 3"/>
          <p:cNvPicPr>
            <a:picLocks noChangeAspect="1" noChangeArrowheads="1"/>
          </p:cNvPicPr>
          <p:nvPr/>
        </p:nvPicPr>
        <p:blipFill>
          <a:blip r:embed="rId2"/>
          <a:srcRect/>
          <a:stretch>
            <a:fillRect/>
          </a:stretch>
        </p:blipFill>
        <p:spPr bwMode="auto">
          <a:xfrm>
            <a:off x="971550" y="3141663"/>
            <a:ext cx="2016125" cy="3382962"/>
          </a:xfrm>
          <a:prstGeom prst="rect">
            <a:avLst/>
          </a:prstGeom>
          <a:noFill/>
          <a:ln w="9525">
            <a:noFill/>
            <a:miter lim="800000"/>
            <a:headEnd/>
            <a:tailEnd/>
          </a:ln>
        </p:spPr>
      </p:pic>
      <p:pic>
        <p:nvPicPr>
          <p:cNvPr id="7172" name="Picture 4"/>
          <p:cNvPicPr>
            <a:picLocks noChangeAspect="1" noChangeArrowheads="1"/>
          </p:cNvPicPr>
          <p:nvPr/>
        </p:nvPicPr>
        <p:blipFill>
          <a:blip r:embed="rId3"/>
          <a:srcRect/>
          <a:stretch>
            <a:fillRect/>
          </a:stretch>
        </p:blipFill>
        <p:spPr bwMode="auto">
          <a:xfrm>
            <a:off x="6084888" y="3141663"/>
            <a:ext cx="1800225" cy="3382962"/>
          </a:xfrm>
          <a:prstGeom prst="rect">
            <a:avLst/>
          </a:prstGeom>
          <a:noFill/>
          <a:ln w="9525">
            <a:noFill/>
            <a:miter lim="800000"/>
            <a:headEnd/>
            <a:tailEnd/>
          </a:ln>
        </p:spPr>
      </p:pic>
      <p:pic>
        <p:nvPicPr>
          <p:cNvPr id="7174" name="Picture 6"/>
          <p:cNvPicPr>
            <a:picLocks noChangeAspect="1" noChangeArrowheads="1"/>
          </p:cNvPicPr>
          <p:nvPr/>
        </p:nvPicPr>
        <p:blipFill>
          <a:blip r:embed="rId4"/>
          <a:srcRect/>
          <a:stretch>
            <a:fillRect/>
          </a:stretch>
        </p:blipFill>
        <p:spPr bwMode="auto">
          <a:xfrm>
            <a:off x="3563938" y="4292600"/>
            <a:ext cx="1655762" cy="5413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7171"/>
                                        </p:tgtEl>
                                        <p:attrNameLst>
                                          <p:attrName>style.visibility</p:attrName>
                                        </p:attrNameLst>
                                      </p:cBhvr>
                                      <p:to>
                                        <p:strVal val="visible"/>
                                      </p:to>
                                    </p:set>
                                    <p:animEffect transition="in" filter="barn(inVertical)">
                                      <p:cBhvr>
                                        <p:cTn id="15" dur="500"/>
                                        <p:tgtEl>
                                          <p:spTgt spid="7171"/>
                                        </p:tgtEl>
                                      </p:cBhvr>
                                    </p:animEffect>
                                  </p:childTnLst>
                                </p:cTn>
                              </p:par>
                              <p:par>
                                <p:cTn id="16" presetID="16" presetClass="entr" presetSubtype="21" fill="hold" nodeType="withEffect">
                                  <p:stCondLst>
                                    <p:cond delay="0"/>
                                  </p:stCondLst>
                                  <p:childTnLst>
                                    <p:set>
                                      <p:cBhvr>
                                        <p:cTn id="17" dur="1" fill="hold">
                                          <p:stCondLst>
                                            <p:cond delay="0"/>
                                          </p:stCondLst>
                                        </p:cTn>
                                        <p:tgtEl>
                                          <p:spTgt spid="7172"/>
                                        </p:tgtEl>
                                        <p:attrNameLst>
                                          <p:attrName>style.visibility</p:attrName>
                                        </p:attrNameLst>
                                      </p:cBhvr>
                                      <p:to>
                                        <p:strVal val="visible"/>
                                      </p:to>
                                    </p:set>
                                    <p:animEffect transition="in" filter="barn(inVertical)">
                                      <p:cBhvr>
                                        <p:cTn id="18" dur="500"/>
                                        <p:tgtEl>
                                          <p:spTgt spid="7172"/>
                                        </p:tgtEl>
                                      </p:cBhvr>
                                    </p:animEffect>
                                  </p:childTnLst>
                                </p:cTn>
                              </p:par>
                              <p:par>
                                <p:cTn id="19" presetID="16" presetClass="entr" presetSubtype="21" fill="hold" nodeType="withEffect">
                                  <p:stCondLst>
                                    <p:cond delay="0"/>
                                  </p:stCondLst>
                                  <p:childTnLst>
                                    <p:set>
                                      <p:cBhvr>
                                        <p:cTn id="20" dur="1" fill="hold">
                                          <p:stCondLst>
                                            <p:cond delay="0"/>
                                          </p:stCondLst>
                                        </p:cTn>
                                        <p:tgtEl>
                                          <p:spTgt spid="7174"/>
                                        </p:tgtEl>
                                        <p:attrNameLst>
                                          <p:attrName>style.visibility</p:attrName>
                                        </p:attrNameLst>
                                      </p:cBhvr>
                                      <p:to>
                                        <p:strVal val="visible"/>
                                      </p:to>
                                    </p:set>
                                    <p:animEffect transition="in" filter="barn(inVertical)">
                                      <p:cBhvr>
                                        <p:cTn id="21" dur="500"/>
                                        <p:tgtEl>
                                          <p:spTgt spid="717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Биологические шарады</a:t>
            </a:r>
            <a:endParaRPr lang="ru-RU" smtClean="0"/>
          </a:p>
        </p:txBody>
      </p:sp>
      <p:sp>
        <p:nvSpPr>
          <p:cNvPr id="3" name="Объект 2"/>
          <p:cNvSpPr>
            <a:spLocks noGrp="1"/>
          </p:cNvSpPr>
          <p:nvPr>
            <p:ph idx="1"/>
          </p:nvPr>
        </p:nvSpPr>
        <p:spPr>
          <a:xfrm>
            <a:off x="107950" y="1600200"/>
            <a:ext cx="8578850" cy="2260600"/>
          </a:xfrm>
        </p:spPr>
        <p:txBody>
          <a:bodyPr/>
          <a:lstStyle/>
          <a:p>
            <a:pPr marL="0" indent="0" algn="ctr" eaLnBrk="1" fontAlgn="auto" hangingPunct="1">
              <a:spcBef>
                <a:spcPts val="0"/>
              </a:spcBef>
              <a:spcAft>
                <a:spcPts val="0"/>
              </a:spcAft>
              <a:buFontTx/>
              <a:buNone/>
              <a:defRPr/>
            </a:pPr>
            <a:r>
              <a:rPr lang="ru-RU" sz="4400" kern="1200" dirty="0" smtClean="0">
                <a:solidFill>
                  <a:schemeClr val="accent2"/>
                </a:solidFill>
                <a:latin typeface="Times New Roman" pitchFamily="18" charset="0"/>
                <a:cs typeface="Times New Roman" pitchFamily="18" charset="0"/>
              </a:rPr>
              <a:t>С </a:t>
            </a:r>
            <a:r>
              <a:rPr lang="ru-RU" sz="4400" kern="1200" dirty="0">
                <a:solidFill>
                  <a:schemeClr val="accent2"/>
                </a:solidFill>
                <a:latin typeface="Times New Roman" pitchFamily="18" charset="0"/>
                <a:cs typeface="Times New Roman" pitchFamily="18" charset="0"/>
              </a:rPr>
              <a:t>буквой «Р» - он в облаках </a:t>
            </a:r>
            <a:r>
              <a:rPr lang="ru-RU" sz="4400" kern="1200" dirty="0" smtClean="0">
                <a:solidFill>
                  <a:schemeClr val="accent2"/>
                </a:solidFill>
                <a:latin typeface="Times New Roman" pitchFamily="18" charset="0"/>
                <a:cs typeface="Times New Roman" pitchFamily="18" charset="0"/>
              </a:rPr>
              <a:t>парит,</a:t>
            </a:r>
          </a:p>
          <a:p>
            <a:pPr marL="0" indent="0" algn="ctr" eaLnBrk="1" fontAlgn="auto" hangingPunct="1">
              <a:spcBef>
                <a:spcPts val="0"/>
              </a:spcBef>
              <a:spcAft>
                <a:spcPts val="0"/>
              </a:spcAft>
              <a:buFontTx/>
              <a:buNone/>
              <a:defRPr/>
            </a:pPr>
            <a:r>
              <a:rPr lang="ru-RU" sz="4400" kern="1200" dirty="0" smtClean="0">
                <a:solidFill>
                  <a:schemeClr val="accent2"/>
                </a:solidFill>
                <a:latin typeface="Times New Roman" pitchFamily="18" charset="0"/>
                <a:cs typeface="Times New Roman" pitchFamily="18" charset="0"/>
              </a:rPr>
              <a:t>С </a:t>
            </a:r>
            <a:r>
              <a:rPr lang="ru-RU" sz="4400" kern="1200" dirty="0">
                <a:solidFill>
                  <a:schemeClr val="accent2"/>
                </a:solidFill>
                <a:latin typeface="Times New Roman" pitchFamily="18" charset="0"/>
                <a:cs typeface="Times New Roman" pitchFamily="18" charset="0"/>
              </a:rPr>
              <a:t>буквой «С» - упрямством знаменит.</a:t>
            </a:r>
          </a:p>
          <a:p>
            <a:pPr marL="0" indent="0">
              <a:buFontTx/>
              <a:buNone/>
              <a:defRPr/>
            </a:pPr>
            <a:endParaRPr lang="ru-RU" sz="4400" dirty="0"/>
          </a:p>
        </p:txBody>
      </p:sp>
      <p:pic>
        <p:nvPicPr>
          <p:cNvPr id="10242" name="Picture 2"/>
          <p:cNvPicPr>
            <a:picLocks noChangeAspect="1" noChangeArrowheads="1"/>
          </p:cNvPicPr>
          <p:nvPr/>
        </p:nvPicPr>
        <p:blipFill>
          <a:blip r:embed="rId2"/>
          <a:srcRect/>
          <a:stretch>
            <a:fillRect/>
          </a:stretch>
        </p:blipFill>
        <p:spPr bwMode="auto">
          <a:xfrm>
            <a:off x="1116013" y="3573463"/>
            <a:ext cx="1800225" cy="2808287"/>
          </a:xfrm>
          <a:prstGeom prst="rect">
            <a:avLst/>
          </a:prstGeom>
          <a:noFill/>
          <a:ln w="9525">
            <a:noFill/>
            <a:miter lim="800000"/>
            <a:headEnd/>
            <a:tailEnd/>
          </a:ln>
        </p:spPr>
      </p:pic>
      <p:pic>
        <p:nvPicPr>
          <p:cNvPr id="10243" name="Picture 3"/>
          <p:cNvPicPr>
            <a:picLocks noChangeAspect="1" noChangeArrowheads="1"/>
          </p:cNvPicPr>
          <p:nvPr/>
        </p:nvPicPr>
        <p:blipFill>
          <a:blip r:embed="rId3"/>
          <a:srcRect/>
          <a:stretch>
            <a:fillRect/>
          </a:stretch>
        </p:blipFill>
        <p:spPr bwMode="auto">
          <a:xfrm>
            <a:off x="6227763" y="3573463"/>
            <a:ext cx="1728787" cy="2808287"/>
          </a:xfrm>
          <a:prstGeom prst="rect">
            <a:avLst/>
          </a:prstGeom>
          <a:noFill/>
          <a:ln w="9525">
            <a:noFill/>
            <a:miter lim="800000"/>
            <a:headEnd/>
            <a:tailEnd/>
          </a:ln>
        </p:spPr>
      </p:pic>
      <p:pic>
        <p:nvPicPr>
          <p:cNvPr id="10244" name="Picture 4"/>
          <p:cNvPicPr>
            <a:picLocks noChangeAspect="1" noChangeArrowheads="1"/>
          </p:cNvPicPr>
          <p:nvPr/>
        </p:nvPicPr>
        <p:blipFill>
          <a:blip r:embed="rId4"/>
          <a:srcRect/>
          <a:stretch>
            <a:fillRect/>
          </a:stretch>
        </p:blipFill>
        <p:spPr bwMode="auto">
          <a:xfrm>
            <a:off x="3744913" y="4581525"/>
            <a:ext cx="1652587" cy="54292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0242"/>
                                        </p:tgtEl>
                                        <p:attrNameLst>
                                          <p:attrName>style.visibility</p:attrName>
                                        </p:attrNameLst>
                                      </p:cBhvr>
                                      <p:to>
                                        <p:strVal val="visible"/>
                                      </p:to>
                                    </p:set>
                                    <p:animEffect transition="in" filter="barn(inVertical)">
                                      <p:cBhvr>
                                        <p:cTn id="15" dur="500"/>
                                        <p:tgtEl>
                                          <p:spTgt spid="10242"/>
                                        </p:tgtEl>
                                      </p:cBhvr>
                                    </p:animEffect>
                                  </p:childTnLst>
                                </p:cTn>
                              </p:par>
                              <p:par>
                                <p:cTn id="16" presetID="16" presetClass="entr" presetSubtype="21" fill="hold" nodeType="withEffect">
                                  <p:stCondLst>
                                    <p:cond delay="0"/>
                                  </p:stCondLst>
                                  <p:childTnLst>
                                    <p:set>
                                      <p:cBhvr>
                                        <p:cTn id="17" dur="1" fill="hold">
                                          <p:stCondLst>
                                            <p:cond delay="0"/>
                                          </p:stCondLst>
                                        </p:cTn>
                                        <p:tgtEl>
                                          <p:spTgt spid="10243"/>
                                        </p:tgtEl>
                                        <p:attrNameLst>
                                          <p:attrName>style.visibility</p:attrName>
                                        </p:attrNameLst>
                                      </p:cBhvr>
                                      <p:to>
                                        <p:strVal val="visible"/>
                                      </p:to>
                                    </p:set>
                                    <p:animEffect transition="in" filter="barn(inVertical)">
                                      <p:cBhvr>
                                        <p:cTn id="18" dur="500"/>
                                        <p:tgtEl>
                                          <p:spTgt spid="10243"/>
                                        </p:tgtEl>
                                      </p:cBhvr>
                                    </p:animEffect>
                                  </p:childTnLst>
                                </p:cTn>
                              </p:par>
                              <p:par>
                                <p:cTn id="19" presetID="16" presetClass="entr" presetSubtype="21" fill="hold" nodeType="withEffect">
                                  <p:stCondLst>
                                    <p:cond delay="0"/>
                                  </p:stCondLst>
                                  <p:childTnLst>
                                    <p:set>
                                      <p:cBhvr>
                                        <p:cTn id="20" dur="1" fill="hold">
                                          <p:stCondLst>
                                            <p:cond delay="0"/>
                                          </p:stCondLst>
                                        </p:cTn>
                                        <p:tgtEl>
                                          <p:spTgt spid="10244"/>
                                        </p:tgtEl>
                                        <p:attrNameLst>
                                          <p:attrName>style.visibility</p:attrName>
                                        </p:attrNameLst>
                                      </p:cBhvr>
                                      <p:to>
                                        <p:strVal val="visible"/>
                                      </p:to>
                                    </p:set>
                                    <p:animEffect transition="in" filter="barn(inVertical)">
                                      <p:cBhvr>
                                        <p:cTn id="21" dur="500"/>
                                        <p:tgtEl>
                                          <p:spTgt spid="102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Заголовок 1"/>
          <p:cNvSpPr>
            <a:spLocks noGrp="1"/>
          </p:cNvSpPr>
          <p:nvPr>
            <p:ph type="title"/>
          </p:nvPr>
        </p:nvSpPr>
        <p:spPr/>
        <p:txBody>
          <a:bodyPr/>
          <a:lstStyle/>
          <a:p>
            <a:r>
              <a:rPr lang="ru-RU" sz="4800" smtClean="0">
                <a:solidFill>
                  <a:srgbClr val="FF0000"/>
                </a:solidFill>
                <a:latin typeface="Times New Roman" pitchFamily="18" charset="0"/>
                <a:cs typeface="Times New Roman" pitchFamily="18" charset="0"/>
              </a:rPr>
              <a:t>Биологические шарады</a:t>
            </a:r>
            <a:endParaRPr lang="ru-RU" smtClean="0"/>
          </a:p>
        </p:txBody>
      </p:sp>
      <p:sp>
        <p:nvSpPr>
          <p:cNvPr id="3" name="Объект 2"/>
          <p:cNvSpPr>
            <a:spLocks noGrp="1"/>
          </p:cNvSpPr>
          <p:nvPr>
            <p:ph idx="1"/>
          </p:nvPr>
        </p:nvSpPr>
        <p:spPr>
          <a:xfrm>
            <a:off x="457200" y="1600200"/>
            <a:ext cx="8578850" cy="1684338"/>
          </a:xfrm>
        </p:spPr>
        <p:txBody>
          <a:bodyPr/>
          <a:lstStyle/>
          <a:p>
            <a:pPr marL="0" indent="0" eaLnBrk="1" fontAlgn="auto" hangingPunct="1">
              <a:spcBef>
                <a:spcPts val="0"/>
              </a:spcBef>
              <a:spcAft>
                <a:spcPts val="0"/>
              </a:spcAft>
              <a:buFontTx/>
              <a:buNone/>
              <a:defRPr/>
            </a:pPr>
            <a:r>
              <a:rPr lang="ru-RU" sz="4400" kern="1200" dirty="0">
                <a:solidFill>
                  <a:schemeClr val="accent2"/>
                </a:solidFill>
                <a:latin typeface="Times New Roman" pitchFamily="18" charset="0"/>
                <a:cs typeface="Times New Roman" pitchFamily="18" charset="0"/>
              </a:rPr>
              <a:t>С буквой «Р» - я задом пячусь,</a:t>
            </a:r>
          </a:p>
          <a:p>
            <a:pPr marL="0" indent="0" eaLnBrk="1" fontAlgn="auto" hangingPunct="1">
              <a:spcBef>
                <a:spcPts val="0"/>
              </a:spcBef>
              <a:spcAft>
                <a:spcPts val="0"/>
              </a:spcAft>
              <a:buFontTx/>
              <a:buNone/>
              <a:defRPr/>
            </a:pPr>
            <a:r>
              <a:rPr lang="ru-RU" sz="4400" kern="1200" dirty="0">
                <a:solidFill>
                  <a:schemeClr val="accent2"/>
                </a:solidFill>
                <a:latin typeface="Times New Roman" pitchFamily="18" charset="0"/>
                <a:cs typeface="Times New Roman" pitchFamily="18" charset="0"/>
              </a:rPr>
              <a:t>С буквой «М» - я в булке прячусь.</a:t>
            </a:r>
          </a:p>
          <a:p>
            <a:pPr>
              <a:defRPr/>
            </a:pPr>
            <a:endParaRPr lang="ru-RU" dirty="0"/>
          </a:p>
        </p:txBody>
      </p:sp>
      <p:pic>
        <p:nvPicPr>
          <p:cNvPr id="11266" name="Picture 2"/>
          <p:cNvPicPr>
            <a:picLocks noChangeAspect="1" noChangeArrowheads="1"/>
          </p:cNvPicPr>
          <p:nvPr/>
        </p:nvPicPr>
        <p:blipFill>
          <a:blip r:embed="rId2"/>
          <a:srcRect/>
          <a:stretch>
            <a:fillRect/>
          </a:stretch>
        </p:blipFill>
        <p:spPr bwMode="auto">
          <a:xfrm>
            <a:off x="1427163" y="3346450"/>
            <a:ext cx="1776412" cy="3095625"/>
          </a:xfrm>
          <a:prstGeom prst="rect">
            <a:avLst/>
          </a:prstGeom>
          <a:noFill/>
          <a:ln w="9525">
            <a:noFill/>
            <a:miter lim="800000"/>
            <a:headEnd/>
            <a:tailEnd/>
          </a:ln>
        </p:spPr>
      </p:pic>
      <p:pic>
        <p:nvPicPr>
          <p:cNvPr id="11268" name="Picture 4"/>
          <p:cNvPicPr>
            <a:picLocks noChangeAspect="1" noChangeArrowheads="1"/>
          </p:cNvPicPr>
          <p:nvPr/>
        </p:nvPicPr>
        <p:blipFill>
          <a:blip r:embed="rId3"/>
          <a:srcRect/>
          <a:stretch>
            <a:fillRect/>
          </a:stretch>
        </p:blipFill>
        <p:spPr bwMode="auto">
          <a:xfrm>
            <a:off x="6196013" y="3429000"/>
            <a:ext cx="1806575" cy="3068638"/>
          </a:xfrm>
          <a:prstGeom prst="rect">
            <a:avLst/>
          </a:prstGeom>
          <a:noFill/>
          <a:ln w="9525">
            <a:noFill/>
            <a:miter lim="800000"/>
            <a:headEnd/>
            <a:tailEnd/>
          </a:ln>
        </p:spPr>
      </p:pic>
      <p:pic>
        <p:nvPicPr>
          <p:cNvPr id="11269" name="Picture 5"/>
          <p:cNvPicPr>
            <a:picLocks noChangeAspect="1" noChangeArrowheads="1"/>
          </p:cNvPicPr>
          <p:nvPr/>
        </p:nvPicPr>
        <p:blipFill>
          <a:blip r:embed="rId4"/>
          <a:srcRect/>
          <a:stretch>
            <a:fillRect/>
          </a:stretch>
        </p:blipFill>
        <p:spPr bwMode="auto">
          <a:xfrm>
            <a:off x="3757613" y="4422775"/>
            <a:ext cx="1652587" cy="549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1266"/>
                                        </p:tgtEl>
                                        <p:attrNameLst>
                                          <p:attrName>style.visibility</p:attrName>
                                        </p:attrNameLst>
                                      </p:cBhvr>
                                      <p:to>
                                        <p:strVal val="visible"/>
                                      </p:to>
                                    </p:set>
                                    <p:animEffect transition="in" filter="barn(inVertical)">
                                      <p:cBhvr>
                                        <p:cTn id="15" dur="500"/>
                                        <p:tgtEl>
                                          <p:spTgt spid="11266"/>
                                        </p:tgtEl>
                                      </p:cBhvr>
                                    </p:animEffect>
                                  </p:childTnLst>
                                </p:cTn>
                              </p:par>
                              <p:par>
                                <p:cTn id="16" presetID="16" presetClass="entr" presetSubtype="21" fill="hold" nodeType="withEffect">
                                  <p:stCondLst>
                                    <p:cond delay="0"/>
                                  </p:stCondLst>
                                  <p:childTnLst>
                                    <p:set>
                                      <p:cBhvr>
                                        <p:cTn id="17" dur="1" fill="hold">
                                          <p:stCondLst>
                                            <p:cond delay="0"/>
                                          </p:stCondLst>
                                        </p:cTn>
                                        <p:tgtEl>
                                          <p:spTgt spid="11268"/>
                                        </p:tgtEl>
                                        <p:attrNameLst>
                                          <p:attrName>style.visibility</p:attrName>
                                        </p:attrNameLst>
                                      </p:cBhvr>
                                      <p:to>
                                        <p:strVal val="visible"/>
                                      </p:to>
                                    </p:set>
                                    <p:animEffect transition="in" filter="barn(inVertical)">
                                      <p:cBhvr>
                                        <p:cTn id="18" dur="500"/>
                                        <p:tgtEl>
                                          <p:spTgt spid="11268"/>
                                        </p:tgtEl>
                                      </p:cBhvr>
                                    </p:animEffect>
                                  </p:childTnLst>
                                </p:cTn>
                              </p:par>
                              <p:par>
                                <p:cTn id="19" presetID="16" presetClass="entr" presetSubtype="21" fill="hold" nodeType="withEffect">
                                  <p:stCondLst>
                                    <p:cond delay="0"/>
                                  </p:stCondLst>
                                  <p:childTnLst>
                                    <p:set>
                                      <p:cBhvr>
                                        <p:cTn id="20" dur="1" fill="hold">
                                          <p:stCondLst>
                                            <p:cond delay="0"/>
                                          </p:stCondLst>
                                        </p:cTn>
                                        <p:tgtEl>
                                          <p:spTgt spid="11269"/>
                                        </p:tgtEl>
                                        <p:attrNameLst>
                                          <p:attrName>style.visibility</p:attrName>
                                        </p:attrNameLst>
                                      </p:cBhvr>
                                      <p:to>
                                        <p:strVal val="visible"/>
                                      </p:to>
                                    </p:set>
                                    <p:animEffect transition="in" filter="barn(inVertical)">
                                      <p:cBhvr>
                                        <p:cTn id="21" dur="500"/>
                                        <p:tgtEl>
                                          <p:spTgt spid="112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Заголовок 1"/>
          <p:cNvSpPr>
            <a:spLocks noGrp="1"/>
          </p:cNvSpPr>
          <p:nvPr>
            <p:ph type="title"/>
          </p:nvPr>
        </p:nvSpPr>
        <p:spPr>
          <a:xfrm>
            <a:off x="539750" y="0"/>
            <a:ext cx="8229600" cy="993775"/>
          </a:xfrm>
        </p:spPr>
        <p:txBody>
          <a:bodyPr/>
          <a:lstStyle/>
          <a:p>
            <a:r>
              <a:rPr lang="ru-RU" sz="4800" smtClean="0">
                <a:solidFill>
                  <a:srgbClr val="FF0000"/>
                </a:solidFill>
                <a:latin typeface="Times New Roman" pitchFamily="18" charset="0"/>
                <a:cs typeface="Times New Roman" pitchFamily="18" charset="0"/>
              </a:rPr>
              <a:t>Биологические шарады</a:t>
            </a:r>
            <a:endParaRPr lang="ru-RU" smtClean="0"/>
          </a:p>
        </p:txBody>
      </p:sp>
      <p:sp>
        <p:nvSpPr>
          <p:cNvPr id="3" name="Объект 2"/>
          <p:cNvSpPr>
            <a:spLocks noGrp="1"/>
          </p:cNvSpPr>
          <p:nvPr>
            <p:ph idx="1"/>
          </p:nvPr>
        </p:nvSpPr>
        <p:spPr>
          <a:xfrm>
            <a:off x="468313" y="908050"/>
            <a:ext cx="8229600" cy="2520950"/>
          </a:xfrm>
        </p:spPr>
        <p:txBody>
          <a:bodyPr/>
          <a:lstStyle/>
          <a:p>
            <a:pPr marL="0" indent="0" algn="ctr">
              <a:buFontTx/>
              <a:buNone/>
            </a:pPr>
            <a:r>
              <a:rPr lang="ru-RU" smtClean="0">
                <a:solidFill>
                  <a:schemeClr val="accent2"/>
                </a:solidFill>
                <a:latin typeface="Times New Roman" pitchFamily="18" charset="0"/>
                <a:cs typeface="Times New Roman" pitchFamily="18" charset="0"/>
              </a:rPr>
              <a:t>С первой «С» - огромная я птица, что летать не может научиться.</a:t>
            </a:r>
          </a:p>
          <a:p>
            <a:pPr marL="0" indent="0" algn="ctr">
              <a:buFontTx/>
              <a:buNone/>
            </a:pPr>
            <a:r>
              <a:rPr lang="ru-RU" smtClean="0">
                <a:solidFill>
                  <a:schemeClr val="accent2"/>
                </a:solidFill>
                <a:latin typeface="Times New Roman" pitchFamily="18" charset="0"/>
                <a:cs typeface="Times New Roman" pitchFamily="18" charset="0"/>
              </a:rPr>
              <a:t>С первой «Ш» - меня должны все знать:</a:t>
            </a:r>
          </a:p>
          <a:p>
            <a:pPr marL="0" indent="0" algn="ctr">
              <a:buFontTx/>
              <a:buNone/>
            </a:pPr>
            <a:r>
              <a:rPr lang="ru-RU" smtClean="0">
                <a:solidFill>
                  <a:schemeClr val="accent2"/>
                </a:solidFill>
                <a:latin typeface="Times New Roman" pitchFamily="18" charset="0"/>
                <a:cs typeface="Times New Roman" pitchFamily="18" charset="0"/>
              </a:rPr>
              <a:t>Вальсов много ведь сумел я написать.</a:t>
            </a:r>
          </a:p>
        </p:txBody>
      </p:sp>
      <p:pic>
        <p:nvPicPr>
          <p:cNvPr id="14338" name="Picture 2"/>
          <p:cNvPicPr>
            <a:picLocks noChangeAspect="1" noChangeArrowheads="1"/>
          </p:cNvPicPr>
          <p:nvPr/>
        </p:nvPicPr>
        <p:blipFill>
          <a:blip r:embed="rId2"/>
          <a:srcRect/>
          <a:stretch>
            <a:fillRect/>
          </a:stretch>
        </p:blipFill>
        <p:spPr bwMode="auto">
          <a:xfrm>
            <a:off x="1187450" y="3213100"/>
            <a:ext cx="2305050" cy="3419475"/>
          </a:xfrm>
          <a:prstGeom prst="rect">
            <a:avLst/>
          </a:prstGeom>
          <a:noFill/>
          <a:ln w="9525">
            <a:noFill/>
            <a:miter lim="800000"/>
            <a:headEnd/>
            <a:tailEnd/>
          </a:ln>
        </p:spPr>
      </p:pic>
      <p:pic>
        <p:nvPicPr>
          <p:cNvPr id="14339" name="Picture 3"/>
          <p:cNvPicPr>
            <a:picLocks noChangeAspect="1" noChangeArrowheads="1"/>
          </p:cNvPicPr>
          <p:nvPr/>
        </p:nvPicPr>
        <p:blipFill>
          <a:blip r:embed="rId3"/>
          <a:srcRect/>
          <a:stretch>
            <a:fillRect/>
          </a:stretch>
        </p:blipFill>
        <p:spPr bwMode="auto">
          <a:xfrm>
            <a:off x="5867400" y="3181350"/>
            <a:ext cx="2305050" cy="3419475"/>
          </a:xfrm>
          <a:prstGeom prst="rect">
            <a:avLst/>
          </a:prstGeom>
          <a:noFill/>
          <a:ln w="9525">
            <a:noFill/>
            <a:miter lim="800000"/>
            <a:headEnd/>
            <a:tailEnd/>
          </a:ln>
        </p:spPr>
      </p:pic>
      <p:pic>
        <p:nvPicPr>
          <p:cNvPr id="14340" name="Picture 4"/>
          <p:cNvPicPr>
            <a:picLocks noChangeAspect="1" noChangeArrowheads="1"/>
          </p:cNvPicPr>
          <p:nvPr/>
        </p:nvPicPr>
        <p:blipFill>
          <a:blip r:embed="rId4"/>
          <a:srcRect/>
          <a:stretch>
            <a:fillRect/>
          </a:stretch>
        </p:blipFill>
        <p:spPr bwMode="auto">
          <a:xfrm>
            <a:off x="3744913" y="4389438"/>
            <a:ext cx="1652587" cy="549275"/>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par>
                                <p:cTn id="11" presetID="16" presetClass="entr" presetSubtype="21"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arn(inVertical)">
                                      <p:cBhvr>
                                        <p:cTn id="13" dur="500"/>
                                        <p:tgtEl>
                                          <p:spTgt spid="3">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6" presetClass="entr" presetSubtype="21" fill="hold" nodeType="clickEffect">
                                  <p:stCondLst>
                                    <p:cond delay="0"/>
                                  </p:stCondLst>
                                  <p:childTnLst>
                                    <p:set>
                                      <p:cBhvr>
                                        <p:cTn id="17" dur="1" fill="hold">
                                          <p:stCondLst>
                                            <p:cond delay="0"/>
                                          </p:stCondLst>
                                        </p:cTn>
                                        <p:tgtEl>
                                          <p:spTgt spid="14338"/>
                                        </p:tgtEl>
                                        <p:attrNameLst>
                                          <p:attrName>style.visibility</p:attrName>
                                        </p:attrNameLst>
                                      </p:cBhvr>
                                      <p:to>
                                        <p:strVal val="visible"/>
                                      </p:to>
                                    </p:set>
                                    <p:animEffect transition="in" filter="barn(inVertical)">
                                      <p:cBhvr>
                                        <p:cTn id="18" dur="500"/>
                                        <p:tgtEl>
                                          <p:spTgt spid="14338"/>
                                        </p:tgtEl>
                                      </p:cBhvr>
                                    </p:animEffect>
                                  </p:childTnLst>
                                </p:cTn>
                              </p:par>
                              <p:par>
                                <p:cTn id="19" presetID="16" presetClass="entr" presetSubtype="21" fill="hold" nodeType="withEffect">
                                  <p:stCondLst>
                                    <p:cond delay="0"/>
                                  </p:stCondLst>
                                  <p:childTnLst>
                                    <p:set>
                                      <p:cBhvr>
                                        <p:cTn id="20" dur="1" fill="hold">
                                          <p:stCondLst>
                                            <p:cond delay="0"/>
                                          </p:stCondLst>
                                        </p:cTn>
                                        <p:tgtEl>
                                          <p:spTgt spid="14339"/>
                                        </p:tgtEl>
                                        <p:attrNameLst>
                                          <p:attrName>style.visibility</p:attrName>
                                        </p:attrNameLst>
                                      </p:cBhvr>
                                      <p:to>
                                        <p:strVal val="visible"/>
                                      </p:to>
                                    </p:set>
                                    <p:animEffect transition="in" filter="barn(inVertical)">
                                      <p:cBhvr>
                                        <p:cTn id="21" dur="500"/>
                                        <p:tgtEl>
                                          <p:spTgt spid="14339"/>
                                        </p:tgtEl>
                                      </p:cBhvr>
                                    </p:animEffect>
                                  </p:childTnLst>
                                </p:cTn>
                              </p:par>
                              <p:par>
                                <p:cTn id="22" presetID="16" presetClass="entr" presetSubtype="21" fill="hold" nodeType="withEffect">
                                  <p:stCondLst>
                                    <p:cond delay="0"/>
                                  </p:stCondLst>
                                  <p:childTnLst>
                                    <p:set>
                                      <p:cBhvr>
                                        <p:cTn id="23" dur="1" fill="hold">
                                          <p:stCondLst>
                                            <p:cond delay="0"/>
                                          </p:stCondLst>
                                        </p:cTn>
                                        <p:tgtEl>
                                          <p:spTgt spid="14340"/>
                                        </p:tgtEl>
                                        <p:attrNameLst>
                                          <p:attrName>style.visibility</p:attrName>
                                        </p:attrNameLst>
                                      </p:cBhvr>
                                      <p:to>
                                        <p:strVal val="visible"/>
                                      </p:to>
                                    </p:set>
                                    <p:animEffect transition="in" filter="barn(inVertical)">
                                      <p:cBhvr>
                                        <p:cTn id="24" dur="500"/>
                                        <p:tgtEl>
                                          <p:spTgt spid="143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Заголовок 1"/>
          <p:cNvSpPr>
            <a:spLocks noGrp="1"/>
          </p:cNvSpPr>
          <p:nvPr>
            <p:ph type="title"/>
          </p:nvPr>
        </p:nvSpPr>
        <p:spPr>
          <a:xfrm>
            <a:off x="395288" y="0"/>
            <a:ext cx="8229600" cy="1143000"/>
          </a:xfrm>
        </p:spPr>
        <p:txBody>
          <a:bodyPr/>
          <a:lstStyle/>
          <a:p>
            <a:r>
              <a:rPr lang="ru-RU" sz="4800" smtClean="0">
                <a:solidFill>
                  <a:srgbClr val="FF0000"/>
                </a:solidFill>
                <a:latin typeface="Times New Roman" pitchFamily="18" charset="0"/>
                <a:cs typeface="Times New Roman" pitchFamily="18" charset="0"/>
              </a:rPr>
              <a:t>Биологические шарады</a:t>
            </a:r>
            <a:endParaRPr lang="ru-RU" smtClean="0"/>
          </a:p>
        </p:txBody>
      </p:sp>
      <p:sp>
        <p:nvSpPr>
          <p:cNvPr id="3" name="Объект 2"/>
          <p:cNvSpPr>
            <a:spLocks noGrp="1"/>
          </p:cNvSpPr>
          <p:nvPr>
            <p:ph idx="1"/>
          </p:nvPr>
        </p:nvSpPr>
        <p:spPr>
          <a:xfrm>
            <a:off x="468313" y="981075"/>
            <a:ext cx="8229600" cy="2087563"/>
          </a:xfrm>
        </p:spPr>
        <p:txBody>
          <a:bodyPr/>
          <a:lstStyle/>
          <a:p>
            <a:pPr marL="0" indent="0" algn="ctr">
              <a:buFontTx/>
              <a:buNone/>
              <a:defRPr/>
            </a:pPr>
            <a:r>
              <a:rPr lang="ru-RU" dirty="0">
                <a:solidFill>
                  <a:schemeClr val="accent2"/>
                </a:solidFill>
                <a:latin typeface="Times New Roman" pitchFamily="18" charset="0"/>
                <a:cs typeface="Times New Roman" pitchFamily="18" charset="0"/>
              </a:rPr>
              <a:t>Первый в бутылку легко </a:t>
            </a:r>
            <a:r>
              <a:rPr lang="ru-RU" dirty="0" smtClean="0">
                <a:solidFill>
                  <a:schemeClr val="accent2"/>
                </a:solidFill>
                <a:latin typeface="Times New Roman" pitchFamily="18" charset="0"/>
                <a:cs typeface="Times New Roman" pitchFamily="18" charset="0"/>
              </a:rPr>
              <a:t>залезает, тщательно </a:t>
            </a:r>
            <a:r>
              <a:rPr lang="ru-RU" dirty="0">
                <a:solidFill>
                  <a:schemeClr val="accent2"/>
                </a:solidFill>
                <a:latin typeface="Times New Roman" pitchFamily="18" charset="0"/>
                <a:cs typeface="Times New Roman" pitchFamily="18" charset="0"/>
              </a:rPr>
              <a:t>стенки её отмывает.</a:t>
            </a:r>
          </a:p>
          <a:p>
            <a:pPr marL="0" indent="0" algn="ctr">
              <a:buFontTx/>
              <a:buNone/>
              <a:defRPr/>
            </a:pPr>
            <a:r>
              <a:rPr lang="ru-RU" dirty="0" smtClean="0">
                <a:solidFill>
                  <a:schemeClr val="accent2"/>
                </a:solidFill>
                <a:latin typeface="Times New Roman" pitchFamily="18" charset="0"/>
                <a:cs typeface="Times New Roman" pitchFamily="18" charset="0"/>
              </a:rPr>
              <a:t>А </a:t>
            </a:r>
            <a:r>
              <a:rPr lang="ru-RU" dirty="0">
                <a:solidFill>
                  <a:schemeClr val="accent2"/>
                </a:solidFill>
                <a:latin typeface="Times New Roman" pitchFamily="18" charset="0"/>
                <a:cs typeface="Times New Roman" pitchFamily="18" charset="0"/>
              </a:rPr>
              <a:t>за вторым на рыбалку </a:t>
            </a:r>
            <a:r>
              <a:rPr lang="ru-RU" dirty="0" smtClean="0">
                <a:solidFill>
                  <a:schemeClr val="accent2"/>
                </a:solidFill>
                <a:latin typeface="Times New Roman" pitchFamily="18" charset="0"/>
                <a:cs typeface="Times New Roman" pitchFamily="18" charset="0"/>
              </a:rPr>
              <a:t>идём, клюнет </a:t>
            </a:r>
            <a:r>
              <a:rPr lang="ru-RU" dirty="0">
                <a:solidFill>
                  <a:schemeClr val="accent2"/>
                </a:solidFill>
                <a:latin typeface="Times New Roman" pitchFamily="18" charset="0"/>
                <a:cs typeface="Times New Roman" pitchFamily="18" charset="0"/>
              </a:rPr>
              <a:t>когда на крючок он, мы ждём.</a:t>
            </a:r>
          </a:p>
          <a:p>
            <a:pPr>
              <a:defRPr/>
            </a:pPr>
            <a:endParaRPr lang="ru-RU" dirty="0">
              <a:solidFill>
                <a:schemeClr val="accent2"/>
              </a:solidFill>
            </a:endParaRPr>
          </a:p>
        </p:txBody>
      </p:sp>
      <p:pic>
        <p:nvPicPr>
          <p:cNvPr id="1026" name="Picture 2"/>
          <p:cNvPicPr>
            <a:picLocks noChangeAspect="1" noChangeArrowheads="1"/>
          </p:cNvPicPr>
          <p:nvPr/>
        </p:nvPicPr>
        <p:blipFill>
          <a:blip r:embed="rId2"/>
          <a:srcRect/>
          <a:stretch>
            <a:fillRect/>
          </a:stretch>
        </p:blipFill>
        <p:spPr bwMode="auto">
          <a:xfrm>
            <a:off x="755650" y="3141663"/>
            <a:ext cx="2305050" cy="3600450"/>
          </a:xfrm>
          <a:prstGeom prst="rect">
            <a:avLst/>
          </a:prstGeom>
          <a:noFill/>
          <a:ln w="9525">
            <a:noFill/>
            <a:miter lim="800000"/>
            <a:headEnd/>
            <a:tailEnd/>
          </a:ln>
        </p:spPr>
      </p:pic>
      <p:pic>
        <p:nvPicPr>
          <p:cNvPr id="1027" name="Picture 3"/>
          <p:cNvPicPr>
            <a:picLocks noChangeAspect="1" noChangeArrowheads="1"/>
          </p:cNvPicPr>
          <p:nvPr/>
        </p:nvPicPr>
        <p:blipFill>
          <a:blip r:embed="rId3"/>
          <a:srcRect/>
          <a:stretch>
            <a:fillRect/>
          </a:stretch>
        </p:blipFill>
        <p:spPr bwMode="auto">
          <a:xfrm>
            <a:off x="3744913" y="4557713"/>
            <a:ext cx="1652587" cy="549275"/>
          </a:xfrm>
          <a:prstGeom prst="rect">
            <a:avLst/>
          </a:prstGeom>
          <a:noFill/>
          <a:ln w="9525">
            <a:noFill/>
            <a:miter lim="800000"/>
            <a:headEnd/>
            <a:tailEnd/>
          </a:ln>
        </p:spPr>
      </p:pic>
      <p:pic>
        <p:nvPicPr>
          <p:cNvPr id="1028" name="Picture 4"/>
          <p:cNvPicPr>
            <a:picLocks noChangeAspect="1" noChangeArrowheads="1"/>
          </p:cNvPicPr>
          <p:nvPr/>
        </p:nvPicPr>
        <p:blipFill>
          <a:blip r:embed="rId4"/>
          <a:srcRect/>
          <a:stretch>
            <a:fillRect/>
          </a:stretch>
        </p:blipFill>
        <p:spPr bwMode="auto">
          <a:xfrm>
            <a:off x="6372225" y="3141663"/>
            <a:ext cx="2309813" cy="360045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arn(inVertical)">
                                      <p:cBhvr>
                                        <p:cTn id="7" dur="500"/>
                                        <p:tgtEl>
                                          <p:spTgt spid="3">
                                            <p:txEl>
                                              <p:pRg st="0" end="0"/>
                                            </p:txEl>
                                          </p:spTgt>
                                        </p:tgtEl>
                                      </p:cBhvr>
                                    </p:animEffect>
                                  </p:childTnLst>
                                </p:cTn>
                              </p:par>
                              <p:par>
                                <p:cTn id="8" presetID="16" presetClass="entr" presetSubtype="21"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arn(inVertic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6" presetClass="entr" presetSubtype="21" fill="hold" nodeType="clickEffect">
                                  <p:stCondLst>
                                    <p:cond delay="0"/>
                                  </p:stCondLst>
                                  <p:childTnLst>
                                    <p:set>
                                      <p:cBhvr>
                                        <p:cTn id="14" dur="1" fill="hold">
                                          <p:stCondLst>
                                            <p:cond delay="0"/>
                                          </p:stCondLst>
                                        </p:cTn>
                                        <p:tgtEl>
                                          <p:spTgt spid="1026"/>
                                        </p:tgtEl>
                                        <p:attrNameLst>
                                          <p:attrName>style.visibility</p:attrName>
                                        </p:attrNameLst>
                                      </p:cBhvr>
                                      <p:to>
                                        <p:strVal val="visible"/>
                                      </p:to>
                                    </p:set>
                                    <p:animEffect transition="in" filter="barn(inVertical)">
                                      <p:cBhvr>
                                        <p:cTn id="15" dur="500"/>
                                        <p:tgtEl>
                                          <p:spTgt spid="1026"/>
                                        </p:tgtEl>
                                      </p:cBhvr>
                                    </p:animEffect>
                                  </p:childTnLst>
                                </p:cTn>
                              </p:par>
                              <p:par>
                                <p:cTn id="16" presetID="16" presetClass="entr" presetSubtype="21" fill="hold" nodeType="withEffect">
                                  <p:stCondLst>
                                    <p:cond delay="0"/>
                                  </p:stCondLst>
                                  <p:childTnLst>
                                    <p:set>
                                      <p:cBhvr>
                                        <p:cTn id="17" dur="1" fill="hold">
                                          <p:stCondLst>
                                            <p:cond delay="0"/>
                                          </p:stCondLst>
                                        </p:cTn>
                                        <p:tgtEl>
                                          <p:spTgt spid="1027"/>
                                        </p:tgtEl>
                                        <p:attrNameLst>
                                          <p:attrName>style.visibility</p:attrName>
                                        </p:attrNameLst>
                                      </p:cBhvr>
                                      <p:to>
                                        <p:strVal val="visible"/>
                                      </p:to>
                                    </p:set>
                                    <p:animEffect transition="in" filter="barn(inVertical)">
                                      <p:cBhvr>
                                        <p:cTn id="18" dur="500"/>
                                        <p:tgtEl>
                                          <p:spTgt spid="1027"/>
                                        </p:tgtEl>
                                      </p:cBhvr>
                                    </p:animEffect>
                                  </p:childTnLst>
                                </p:cTn>
                              </p:par>
                              <p:par>
                                <p:cTn id="19" presetID="16" presetClass="entr" presetSubtype="21" fill="hold" nodeType="withEffect">
                                  <p:stCondLst>
                                    <p:cond delay="0"/>
                                  </p:stCondLst>
                                  <p:childTnLst>
                                    <p:set>
                                      <p:cBhvr>
                                        <p:cTn id="20" dur="1" fill="hold">
                                          <p:stCondLst>
                                            <p:cond delay="0"/>
                                          </p:stCondLst>
                                        </p:cTn>
                                        <p:tgtEl>
                                          <p:spTgt spid="1028"/>
                                        </p:tgtEl>
                                        <p:attrNameLst>
                                          <p:attrName>style.visibility</p:attrName>
                                        </p:attrNameLst>
                                      </p:cBhvr>
                                      <p:to>
                                        <p:strVal val="visible"/>
                                      </p:to>
                                    </p:set>
                                    <p:animEffect transition="in" filter="barn(inVertical)">
                                      <p:cBhvr>
                                        <p:cTn id="21" dur="500"/>
                                        <p:tgtEl>
                                          <p:spTgt spid="10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RESOURCE_PATHS_HASH" val="9084321721765c1e78434b475a698ad93964e1a"/>
</p:tagLst>
</file>

<file path=ppt/theme/theme1.xml><?xml version="1.0" encoding="utf-8"?>
<a:theme xmlns:a="http://schemas.openxmlformats.org/drawingml/2006/main" name="Оформление по умолчанию">
  <a:themeElements>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Оформление по умолчанию">
      <a:majorFont>
        <a:latin typeface="Arial"/>
        <a:ea typeface=""/>
        <a:cs typeface=""/>
      </a:majorFont>
      <a:minorFont>
        <a:latin typeface="Arial"/>
        <a:ea typeface=""/>
        <a:cs typeface=""/>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Оформление по умолчанию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Оформление по умолчанию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Оформление по умолчанию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Оформление по умолчанию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Оформление по умолчанию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Оформление по умолчанию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Оформление по умолчанию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Оформление по умолчанию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Оформление по умолчанию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Оформление по умолчанию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Оформление по умолчанию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Оформление по умолчанию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1140</TotalTime>
  <Words>738</Words>
  <Application>Microsoft Office PowerPoint</Application>
  <PresentationFormat>Экран (4:3)</PresentationFormat>
  <Paragraphs>144</Paragraphs>
  <Slides>38</Slides>
  <Notes>0</Notes>
  <HiddenSlides>0</HiddenSlides>
  <MMClips>0</MMClips>
  <ScaleCrop>false</ScaleCrop>
  <HeadingPairs>
    <vt:vector size="6" baseType="variant">
      <vt:variant>
        <vt:lpstr>Использованные шрифты</vt:lpstr>
      </vt:variant>
      <vt:variant>
        <vt:i4>3</vt:i4>
      </vt:variant>
      <vt:variant>
        <vt:lpstr>Шаблон оформления</vt:lpstr>
      </vt:variant>
      <vt:variant>
        <vt:i4>12</vt:i4>
      </vt:variant>
      <vt:variant>
        <vt:lpstr>Заголовки слайдов</vt:lpstr>
      </vt:variant>
      <vt:variant>
        <vt:i4>38</vt:i4>
      </vt:variant>
    </vt:vector>
  </HeadingPairs>
  <TitlesOfParts>
    <vt:vector size="53" baseType="lpstr">
      <vt:lpstr>Arial</vt:lpstr>
      <vt:lpstr>Calibri</vt:lpstr>
      <vt:lpstr>Times New Roman</vt:lpstr>
      <vt:lpstr>Оформление по умолчанию</vt:lpstr>
      <vt:lpstr>Оформление по умолчанию</vt:lpstr>
      <vt:lpstr>Оформление по умолчанию</vt:lpstr>
      <vt:lpstr>Оформление по умолчанию</vt:lpstr>
      <vt:lpstr>Оформление по умолчанию</vt:lpstr>
      <vt:lpstr>Оформление по умолчанию</vt:lpstr>
      <vt:lpstr>Оформление по умолчанию</vt:lpstr>
      <vt:lpstr>Оформление по умолчанию</vt:lpstr>
      <vt:lpstr>Оформление по умолчанию</vt:lpstr>
      <vt:lpstr>Оформление по умолчанию</vt:lpstr>
      <vt:lpstr>Оформление по умолчанию</vt:lpstr>
      <vt:lpstr>Оформление по умолчанию</vt:lpstr>
      <vt:lpstr>Слайд 1</vt:lpstr>
      <vt:lpstr>Конкурсы</vt:lpstr>
      <vt:lpstr>Биологические шарады</vt:lpstr>
      <vt:lpstr>Биологические шарады</vt:lpstr>
      <vt:lpstr>Биологические шарады</vt:lpstr>
      <vt:lpstr>Биологические шарады</vt:lpstr>
      <vt:lpstr>Биологические шарады</vt:lpstr>
      <vt:lpstr>Биологические шарады</vt:lpstr>
      <vt:lpstr>Биологические шарады</vt:lpstr>
      <vt:lpstr>Биологические шарады</vt:lpstr>
      <vt:lpstr>Биологические шарады</vt:lpstr>
      <vt:lpstr>Веселые загадки</vt:lpstr>
      <vt:lpstr>Веселые загадки</vt:lpstr>
      <vt:lpstr>Веселые загадки</vt:lpstr>
      <vt:lpstr>Веселые загадки</vt:lpstr>
      <vt:lpstr>Веселые загадки</vt:lpstr>
      <vt:lpstr>Веселые загадки</vt:lpstr>
      <vt:lpstr>Верните зверей в слова</vt:lpstr>
      <vt:lpstr>Проверим</vt:lpstr>
      <vt:lpstr>Одним словом</vt:lpstr>
      <vt:lpstr>Проверим</vt:lpstr>
      <vt:lpstr>Черный ящик</vt:lpstr>
      <vt:lpstr>Черный ящик</vt:lpstr>
      <vt:lpstr>Черный ящик</vt:lpstr>
      <vt:lpstr>Черный ящик</vt:lpstr>
      <vt:lpstr>Черный ящик</vt:lpstr>
      <vt:lpstr>Ребусы</vt:lpstr>
      <vt:lpstr>Ребусы</vt:lpstr>
      <vt:lpstr>Ребусы</vt:lpstr>
      <vt:lpstr>Ребусы</vt:lpstr>
      <vt:lpstr>Ребусы</vt:lpstr>
      <vt:lpstr>Ребусы</vt:lpstr>
      <vt:lpstr>Ребусы</vt:lpstr>
      <vt:lpstr>Ребусы</vt:lpstr>
      <vt:lpstr>Ребусы</vt:lpstr>
      <vt:lpstr>Итоги</vt:lpstr>
      <vt:lpstr>Список использованных источников</vt:lpstr>
      <vt:lpstr>Список использованных источников</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Внеклассное мероприятие  «Веселая биология»</dc:title>
  <dc:creator>Admin</dc:creator>
  <cp:lastModifiedBy>Василий</cp:lastModifiedBy>
  <cp:revision>114</cp:revision>
  <dcterms:created xsi:type="dcterms:W3CDTF">2012-01-19T11:49:10Z</dcterms:created>
  <dcterms:modified xsi:type="dcterms:W3CDTF">2013-05-12T14:52:43Z</dcterms:modified>
</cp:coreProperties>
</file>