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FF70892-5F64-448D-AC71-D14EB16BF9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3F8B9-09DB-4A03-8812-C39F8E3765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98AD6-D6CC-40C3-AFF3-8EE038D02E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33400" y="473075"/>
            <a:ext cx="8153400" cy="5394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F7AFA6-ED05-408C-9D71-B1FC15E6D0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BBA5B9-9D1B-4042-8561-41183A41BC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1F2CA-49F6-44ED-BE09-89B9D08077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28445-ADC2-416B-B29E-2BC164D4AA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E9238-A93A-4334-99F2-2FE803CFC9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BBF6B-B503-42FA-87E2-DABD8B4036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E678A-729F-4533-B79D-5A84640AB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DD9DB-25F7-4A37-B12A-2F606D4300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F4886-B70B-4DB8-9BDB-BA6878A0E1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2246D-5E80-4843-A7B6-76163B0D99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244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245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B264494-804F-4C07-A497-6EA8197291A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&#1040;&#1083;&#1077;&#1082;&#1089;&#1072;&#1085;&#1076;&#1088;.ATHLON\&#1056;&#1072;&#1073;&#1086;&#1095;&#1080;&#1081;%20&#1089;&#1090;&#1086;&#1083;\08%20-%20&#1057;&#1086;&#1088;&#1086;&#1082;&#1086;&#1074;&#1099;&#1077;.%20&#1044;.%20&#1057;.%20&#1057;&#1072;&#1084;&#1086;&#1081;&#1083;&#1086;&#1074;.mp3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77;&#1082;&#1089;&#1072;&#1085;&#1076;&#1088;.ATHLON\&#1056;&#1072;&#1073;&#1086;&#1095;&#1080;&#1081;%20&#1089;&#1090;&#1086;&#1083;\02%20-%20&#1058;&#1099;%20&#1087;&#1086;&#1084;&#1085;&#1080;&#1096;&#1100;,%20&#1040;&#1083;&#1077;&#1096;&#1072;,%20&#1076;&#1086;&#1088;&#1086;&#1075;&#1080;%20&#1057;&#1084;&#1086;&#1083;&#1077;&#1085;&#1097;&#1080;&#1085;&#1099;....%20&#1050;.%20&#1052;.%20&#1057;&#1080;&#1084;&#1086;&#1085;&#1086;&#1074;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40;&#1083;&#1077;&#1082;&#1089;&#1072;&#1085;&#1076;&#1088;.ATHLON\&#1056;&#1072;&#1073;&#1086;&#1095;&#1080;&#1081;%20&#1089;&#1090;&#1086;&#1083;\06%20-%20&#1046;&#1076;&#1080;%20&#1084;&#1077;&#1085;&#1103;%20&#1080;%20&#1103;%20&#1074;&#1077;&#1088;&#1085;&#1091;&#1089;&#1100;....%20&#1055;&#1077;&#1089;&#1085;&#1103;%20&#1085;&#1072;%20&#1089;&#1083;&#1086;&#1074;&#1072;%20&#1050;.%20&#1052;.%20&#1057;&#1080;&#1084;&#1086;&#1085;&#1086;&#1074;&#1072;.mp3" TargetMode="External"/><Relationship Id="rId1" Type="http://schemas.openxmlformats.org/officeDocument/2006/relationships/audio" Target="file:///C:\Documents%20and%20Settings\&#1040;&#1083;&#1077;&#1082;&#1089;&#1072;&#1085;&#1076;&#1088;.ATHLON\&#1056;&#1072;&#1073;&#1086;&#1095;&#1080;&#1081;%20&#1089;&#1090;&#1086;&#1083;\04%20-%20&#1046;&#1076;&#1080;%20&#1084;&#1077;&#1085;&#1103;%20&#1080;%20&#1103;%20&#1074;&#1077;&#1088;&#1085;&#1091;&#1089;&#1100;....%20&#1050;.%20&#1052;.%20&#1057;&#1080;&#1084;&#1086;&#1085;&#1086;&#1074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3316288"/>
          </a:xfrm>
        </p:spPr>
        <p:txBody>
          <a:bodyPr/>
          <a:lstStyle/>
          <a:p>
            <a:pPr algn="ctr"/>
            <a:r>
              <a:rPr lang="ru-RU" sz="6000" b="1">
                <a:solidFill>
                  <a:srgbClr val="FF0000"/>
                </a:solidFill>
              </a:rPr>
              <a:t>Великая Отечественная война </a:t>
            </a:r>
            <a:br>
              <a:rPr lang="ru-RU" sz="6000" b="1">
                <a:solidFill>
                  <a:srgbClr val="FF0000"/>
                </a:solidFill>
              </a:rPr>
            </a:br>
            <a:r>
              <a:rPr lang="ru-RU" sz="6000" b="1">
                <a:solidFill>
                  <a:srgbClr val="FF0000"/>
                </a:solidFill>
              </a:rPr>
              <a:t>в стихотворениях русских поэтов</a:t>
            </a: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3786182" y="6357958"/>
            <a:ext cx="2428892" cy="500042"/>
          </a:xfrm>
          <a:prstGeom prst="bracketPair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68313" y="476250"/>
            <a:ext cx="43195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«Алексей Сурков не писал специально песню. Впрочем, он и стихотворения не писал – просто сложил письмо из наиболее пронзительных слов, какие тогда пришли; просто рассказал жене, где находится, о чем думает, какая, наконец,  погода в тех местах, где он сейчас находится, и какая обстановка…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5940425" y="1268413"/>
            <a:ext cx="2735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Алексей Сурков</a:t>
            </a:r>
          </a:p>
        </p:txBody>
      </p:sp>
      <p:pic>
        <p:nvPicPr>
          <p:cNvPr id="28682" name="Picture 10" descr="3275ru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773238"/>
            <a:ext cx="3095625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39750" y="620713"/>
            <a:ext cx="4103688" cy="584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Письма в стихах были одним из весьма распространенных и вовсе не литературных жанров самого тяжелого периода Великой Отечественной войны» - так рассказывает о «Землянке» поэт Евгений Долматовский в «Рассказах о твоих песнях»</a:t>
            </a:r>
          </a:p>
          <a:p>
            <a:pPr>
              <a:spcBef>
                <a:spcPct val="50000"/>
              </a:spcBef>
            </a:pPr>
            <a:endParaRPr lang="ru-RU" sz="2600" b="1"/>
          </a:p>
        </p:txBody>
      </p:sp>
      <p:pic>
        <p:nvPicPr>
          <p:cNvPr id="30726" name="Picture 6" descr="3275ru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773238"/>
            <a:ext cx="3024187" cy="4248150"/>
          </a:xfrm>
          <a:prstGeom prst="rect">
            <a:avLst/>
          </a:prstGeom>
          <a:noFill/>
        </p:spPr>
      </p:pic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795963" y="1125538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Алексей Сурков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1011238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Давид Давидович Самойлов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28775"/>
            <a:ext cx="5111750" cy="4238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/>
              <a:t>Давил Самойлов – поэт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 фронтового поколения. Как и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многие его сверстники, он со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студенческой скамьи ушел на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фронт. Самым его известным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произведением стало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стихотворение «Сороковые».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Это стихи о войне, о юности, о 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мечтах и испытаниях.</a:t>
            </a:r>
          </a:p>
        </p:txBody>
      </p:sp>
      <p:pic>
        <p:nvPicPr>
          <p:cNvPr id="31751" name="Picture 7" descr="Давид Самойлов1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525" y="1844675"/>
            <a:ext cx="3044825" cy="4176713"/>
          </a:xfrm>
          <a:noFill/>
          <a:ln/>
        </p:spPr>
      </p:pic>
      <p:pic>
        <p:nvPicPr>
          <p:cNvPr id="31752" name="08 - Сороковые. Д. С. Самойло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57340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78" fill="hold"/>
                                        <p:tgtEl>
                                          <p:spTgt spid="31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68313" y="620713"/>
            <a:ext cx="8207375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ru-RU" sz="3200" b="1"/>
              <a:t>Как поэт рисует картины войны?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ru-RU" sz="2400"/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</a:rPr>
              <a:t>Стихотворение рассказывает о войне. Создается впечатление, как будто бывший солдат листает альбом с фотографиями, а может, страницы своей памяти: «А это я на полустанке…», «Да, я на этом белом свете…».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</a:rPr>
              <a:t>Тремя безличными предложениями изображается холод, неустроенность, опустошающая сила войны: «Просторно. Холодно. Высоко».  Повторы и многоточия: «И погорельцы, погорельцы / Кочуют с запада к востоку…» - усиливают впечатление всенародного масштаба трагедии. Многие строки стихотворения начинаются одинаково – с повторяющего союза «И», соединяющего военные воспоминания в одну череду: «Война, беда, мечта и юность!»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5288" y="549275"/>
            <a:ext cx="835342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- </a:t>
            </a:r>
            <a:r>
              <a:rPr lang="ru-RU" sz="3200" b="1"/>
              <a:t>Найдите антитезу в стихотворении. Что в ней выражено?</a:t>
            </a:r>
            <a:r>
              <a:rPr lang="ru-RU" sz="3200"/>
              <a:t> 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FF00"/>
                </a:solidFill>
              </a:rPr>
              <a:t>Война гуляет по России,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FF00"/>
                </a:solidFill>
              </a:rPr>
              <a:t>А мы такие молодые!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Молодость противопоставлена войне. Война противоречит жизни, убивает ее, калечит судьбы людей.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 Но молодости свойствен оптимизм: 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FF00"/>
                </a:solidFill>
              </a:rPr>
              <a:t>Да, это я на белом свете,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FF00"/>
                </a:solidFill>
              </a:rPr>
              <a:t>Худой, веселый и задорный.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00113" y="692150"/>
            <a:ext cx="5256212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</a:rPr>
              <a:t>Домашнее задание: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/>
              <a:t>Выучить стихотворения наизусть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/>
              <a:t>Прочитать рассказ В. Астафьева «Конь с розовой гривой».</a:t>
            </a:r>
          </a:p>
        </p:txBody>
      </p:sp>
      <p:pic>
        <p:nvPicPr>
          <p:cNvPr id="35845" name="Picture 5" descr="Рисующий мальч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773238"/>
            <a:ext cx="2339975" cy="3765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ВОВ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333375"/>
            <a:ext cx="8496300" cy="56880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Фронтовикиlarge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54538" y="333375"/>
            <a:ext cx="4281487" cy="5688013"/>
          </a:xfrm>
          <a:noFill/>
          <a:ln/>
        </p:spPr>
      </p:pic>
      <p:pic>
        <p:nvPicPr>
          <p:cNvPr id="15368" name="Picture 8" descr="malikin_malik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3" y="333375"/>
            <a:ext cx="4222750" cy="5688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победа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333375"/>
            <a:ext cx="4824412" cy="575945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95288" y="1196975"/>
            <a:ext cx="345598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Что говорят поэты о Великой Отечественной войне?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Симонов 2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24525" y="1773238"/>
            <a:ext cx="3122613" cy="4248150"/>
          </a:xfrm>
          <a:noFill/>
          <a:ln/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84213" y="692150"/>
            <a:ext cx="7991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FF0000"/>
                </a:solidFill>
              </a:rPr>
              <a:t>Константин Симонов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95288" y="1700213"/>
            <a:ext cx="5040312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Константин Симонов (1915 - 1979) – известный поэт, прошедший всю войну корреспондентом газеты «Красная звезда». В качестве военного корреспондента он переезжал с фронта на фронт, знал войну «изнутри».</a:t>
            </a:r>
            <a:r>
              <a:rPr lang="ru-RU" sz="2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Симонов с трубкой"/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638" y="333375"/>
            <a:ext cx="4541837" cy="3816350"/>
          </a:xfrm>
          <a:noFill/>
          <a:ln/>
        </p:spPr>
      </p:pic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323850" y="333375"/>
            <a:ext cx="3887788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 первые, особенно тяжелые месяцы войны, когда наши войска отступали с тяжелыми боями и большими потерями, оставляя врагу села и города, было написано стихотворение «Ты помнишь, Алеша, дороги Смоленщины…», посвященное другу Симонова, поэту Алексею Суркову.</a:t>
            </a:r>
          </a:p>
          <a:p>
            <a:pPr>
              <a:spcBef>
                <a:spcPct val="50000"/>
              </a:spcBef>
            </a:pPr>
            <a:endParaRPr lang="ru-RU" sz="2400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4284663" y="4221163"/>
            <a:ext cx="46085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</a:rPr>
              <a:t>Константин Симонов</a:t>
            </a:r>
          </a:p>
        </p:txBody>
      </p:sp>
      <p:pic>
        <p:nvPicPr>
          <p:cNvPr id="21525" name="02 - Ты помнишь, Алеша, дороги Смоленщины.... К. М. Симоно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804" fill="hold"/>
                                        <p:tgtEl>
                                          <p:spTgt spid="215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39750" y="404813"/>
            <a:ext cx="842486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Образ русской земли  в стихотворении «Ты помнишь, Алеша, дороги Смоленщины…» создается через образ дорог, «слезами измеренных»; троекратным повторением «деревни, деревни, деревни, деревни с погостами…»; сравнением «Как будто на них вся Россия сошлась»; размышлениями о том, что такое родина: «эти проселки, что дедами пройдены, / С простыми крестами их русских могил». Слова старухи: «Мы вас подождем!» - повторяют пажити и леса, как будто вся природа; вся Россия говорит это. Многократным повторением слова «русский», «русская», «по-русски» выражается гордость «за самую милую, / За горькую землю, где я родился», готовность умереть за родину, но защитить ее от врагов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684213" y="2060575"/>
            <a:ext cx="30972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>
                <a:solidFill>
                  <a:srgbClr val="FFFF00"/>
                </a:solidFill>
              </a:rPr>
              <a:t>Жди меня</a:t>
            </a:r>
          </a:p>
        </p:txBody>
      </p:sp>
      <p:pic>
        <p:nvPicPr>
          <p:cNvPr id="36870" name="Picture 6" descr="Солдат и девочка4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773238"/>
            <a:ext cx="3762375" cy="4286250"/>
          </a:xfrm>
          <a:prstGeom prst="rect">
            <a:avLst/>
          </a:prstGeom>
          <a:noFill/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684213" y="549275"/>
            <a:ext cx="38877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</a:rPr>
              <a:t>Константин Симонов</a:t>
            </a:r>
          </a:p>
        </p:txBody>
      </p:sp>
      <p:pic>
        <p:nvPicPr>
          <p:cNvPr id="36872" name="04 - Жди меня и я вернусь.... К. М. Симоно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773238"/>
            <a:ext cx="304800" cy="304800"/>
          </a:xfrm>
          <a:prstGeom prst="rect">
            <a:avLst/>
          </a:prstGeom>
          <a:noFill/>
        </p:spPr>
      </p:pic>
      <p:pic>
        <p:nvPicPr>
          <p:cNvPr id="36873" name="06 - Жди меня и я вернусь.... Песня на слова К. М. Симонов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6610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74" fill="hold"/>
                                        <p:tgtEl>
                                          <p:spTgt spid="368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6792" fill="hold"/>
                                        <p:tgtEl>
                                          <p:spTgt spid="368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68313" y="620713"/>
            <a:ext cx="4608512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Алексей Сурков, которому посвящено стихотворение Константина Симонова, - автор тихой, проникновенной песни «Землянка» («Бьется в тесной печурке огонь»). Это грустное, лирическое стихотворение, положенное на музыку Константином Листовым, выполняло функции боевой, воодушевляющей песни. Оно написано в ноябре 1941 года под Москвой, в землянке.</a:t>
            </a:r>
          </a:p>
        </p:txBody>
      </p:sp>
      <p:pic>
        <p:nvPicPr>
          <p:cNvPr id="26630" name="Picture 6" descr="3275ru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773238"/>
            <a:ext cx="3024187" cy="4248150"/>
          </a:xfrm>
          <a:prstGeom prst="rect">
            <a:avLst/>
          </a:prstGeom>
          <a:noFill/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135688" y="1216025"/>
            <a:ext cx="2468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651500" y="1216025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Алексей Сурков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трастный">
  <a:themeElements>
    <a:clrScheme name="Контрастный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Контрастный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онтрастный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Refined</Template>
  <TotalTime>279</TotalTime>
  <Words>626</Words>
  <Application>Microsoft Office PowerPoint</Application>
  <PresentationFormat>Экран (4:3)</PresentationFormat>
  <Paragraphs>40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Контрастный</vt:lpstr>
      <vt:lpstr>Великая Отечественная война  в стихотворениях русских поэтов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Давид Давидович Самойлов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  в стихотворениях русских поэтов</dc:title>
  <dc:creator>Александр</dc:creator>
  <cp:lastModifiedBy>Admin</cp:lastModifiedBy>
  <cp:revision>5</cp:revision>
  <dcterms:created xsi:type="dcterms:W3CDTF">2009-03-09T04:22:39Z</dcterms:created>
  <dcterms:modified xsi:type="dcterms:W3CDTF">2011-12-28T12:52:08Z</dcterms:modified>
</cp:coreProperties>
</file>