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57" r:id="rId3"/>
    <p:sldId id="260" r:id="rId4"/>
    <p:sldId id="256" r:id="rId5"/>
    <p:sldId id="263" r:id="rId6"/>
    <p:sldId id="265" r:id="rId7"/>
    <p:sldId id="266" r:id="rId8"/>
    <p:sldId id="267" r:id="rId9"/>
    <p:sldId id="268" r:id="rId10"/>
    <p:sldId id="26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5977D0C-105A-465F-A066-2BD19B3B3EA5}" type="datetimeFigureOut">
              <a:rPr lang="ru-RU" smtClean="0"/>
              <a:pPr/>
              <a:t>13.01.2012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0994AA0-DC2D-4085-BEB9-DF7F833CC0D1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704088"/>
            <a:ext cx="7972452" cy="55109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/>
              <a:t>Окружающий мир</a:t>
            </a:r>
            <a:br>
              <a:rPr lang="ru-RU" sz="4000" b="1" dirty="0" smtClean="0"/>
            </a:br>
            <a:r>
              <a:rPr lang="ru-RU" sz="4000" b="1" dirty="0" smtClean="0"/>
              <a:t>2 класс</a:t>
            </a:r>
            <a:br>
              <a:rPr lang="ru-RU" sz="4000" b="1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1" i="1" dirty="0" smtClean="0"/>
              <a:t>Тема: «Строение тела человека»</a:t>
            </a:r>
            <a:br>
              <a:rPr lang="ru-RU" sz="4000" b="1" i="1" dirty="0" smtClean="0"/>
            </a:br>
            <a:r>
              <a:rPr lang="ru-RU" sz="4000" b="1" i="1" dirty="0" smtClean="0"/>
              <a:t/>
            </a:r>
            <a:br>
              <a:rPr lang="ru-RU" sz="4000" b="1" i="1" dirty="0" smtClean="0"/>
            </a:br>
            <a:r>
              <a:rPr lang="ru-RU" sz="3100" dirty="0" smtClean="0"/>
              <a:t>Учитель </a:t>
            </a:r>
            <a:r>
              <a:rPr lang="ru-RU" sz="3100" dirty="0" err="1" smtClean="0"/>
              <a:t>Копылкова</a:t>
            </a:r>
            <a:r>
              <a:rPr lang="ru-RU" sz="3100" dirty="0" smtClean="0"/>
              <a:t> С.Н.</a:t>
            </a:r>
            <a:br>
              <a:rPr lang="ru-RU" sz="3100" dirty="0" smtClean="0"/>
            </a:br>
            <a:r>
              <a:rPr lang="ru-RU" sz="3100" dirty="0" smtClean="0"/>
              <a:t>ГОУ школа-интернат № 8</a:t>
            </a:r>
            <a:br>
              <a:rPr lang="ru-RU" sz="3100" dirty="0" smtClean="0"/>
            </a:br>
            <a:r>
              <a:rPr lang="ru-RU" sz="3100" dirty="0" smtClean="0"/>
              <a:t>Пушкинского р-на г. Санкт-Петербурга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71678"/>
            <a:ext cx="8305800" cy="2000264"/>
          </a:xfrm>
        </p:spPr>
        <p:txBody>
          <a:bodyPr>
            <a:prstTxWarp prst="textArchUp">
              <a:avLst/>
            </a:prstTxWarp>
            <a:noAutofit/>
          </a:bodyPr>
          <a:lstStyle/>
          <a:p>
            <a:pPr algn="ctr"/>
            <a:r>
              <a:rPr lang="ru-RU" sz="8800" b="1" dirty="0" smtClean="0"/>
              <a:t>Будьте здоровы!</a:t>
            </a:r>
            <a:endParaRPr lang="ru-RU" sz="8800" b="1" dirty="0"/>
          </a:p>
        </p:txBody>
      </p:sp>
      <p:sp>
        <p:nvSpPr>
          <p:cNvPr id="5" name="Улыбающееся лицо 4"/>
          <p:cNvSpPr/>
          <p:nvPr/>
        </p:nvSpPr>
        <p:spPr>
          <a:xfrm>
            <a:off x="4786314" y="3714752"/>
            <a:ext cx="2428892" cy="1643074"/>
          </a:xfrm>
          <a:prstGeom prst="smileyFac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7386738" cy="545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428604"/>
            <a:ext cx="7268268" cy="6268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/>
              <a:t>                   Строение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4040188" cy="1514492"/>
          </a:xfrm>
        </p:spPr>
        <p:txBody>
          <a:bodyPr/>
          <a:lstStyle/>
          <a:p>
            <a:r>
              <a:rPr lang="ru-RU" sz="4000" dirty="0" smtClean="0"/>
              <a:t>              тела</a:t>
            </a:r>
            <a:endParaRPr lang="ru-RU" sz="4000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645025" y="1000109"/>
            <a:ext cx="4041775" cy="1514492"/>
          </a:xfrm>
        </p:spPr>
        <p:txBody>
          <a:bodyPr>
            <a:normAutofit/>
          </a:bodyPr>
          <a:lstStyle/>
          <a:p>
            <a:r>
              <a:rPr lang="ru-RU" sz="4000" dirty="0" smtClean="0"/>
              <a:t>человека</a:t>
            </a:r>
            <a:endParaRPr lang="ru-RU" sz="40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внешнее</a:t>
            </a:r>
          </a:p>
          <a:p>
            <a:r>
              <a:rPr lang="ru-RU" sz="4000" dirty="0" smtClean="0"/>
              <a:t>голова</a:t>
            </a:r>
          </a:p>
          <a:p>
            <a:r>
              <a:rPr lang="ru-RU" sz="4000" dirty="0" smtClean="0"/>
              <a:t>шея</a:t>
            </a:r>
          </a:p>
          <a:p>
            <a:r>
              <a:rPr lang="ru-RU" sz="4000" dirty="0" smtClean="0"/>
              <a:t>туловище</a:t>
            </a:r>
          </a:p>
          <a:p>
            <a:r>
              <a:rPr lang="ru-RU" sz="4000" dirty="0" smtClean="0"/>
              <a:t>руки</a:t>
            </a:r>
          </a:p>
          <a:p>
            <a:r>
              <a:rPr lang="ru-RU" sz="4000" dirty="0" smtClean="0"/>
              <a:t>ноги</a:t>
            </a:r>
            <a:endParaRPr lang="ru-RU" sz="4000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000" dirty="0" smtClean="0">
                <a:solidFill>
                  <a:srgbClr val="FF0000"/>
                </a:solidFill>
              </a:rPr>
              <a:t>внутреннее</a:t>
            </a:r>
          </a:p>
          <a:p>
            <a:r>
              <a:rPr lang="ru-RU" sz="4000" dirty="0" smtClean="0"/>
              <a:t>мозг</a:t>
            </a:r>
          </a:p>
          <a:p>
            <a:r>
              <a:rPr lang="ru-RU" sz="4000" dirty="0" smtClean="0"/>
              <a:t>лёгкие</a:t>
            </a:r>
          </a:p>
          <a:p>
            <a:r>
              <a:rPr lang="ru-RU" sz="4000" dirty="0" smtClean="0"/>
              <a:t>сердце</a:t>
            </a:r>
          </a:p>
          <a:p>
            <a:r>
              <a:rPr lang="ru-RU" sz="4000" dirty="0" smtClean="0"/>
              <a:t>печень</a:t>
            </a:r>
          </a:p>
          <a:p>
            <a:r>
              <a:rPr lang="ru-RU" sz="4000" dirty="0" smtClean="0"/>
              <a:t>желудок</a:t>
            </a:r>
          </a:p>
          <a:p>
            <a:r>
              <a:rPr lang="ru-RU" sz="4000" dirty="0" smtClean="0"/>
              <a:t>к</a:t>
            </a:r>
            <a:r>
              <a:rPr lang="ru-RU" sz="4000" smtClean="0"/>
              <a:t>ишечник</a:t>
            </a:r>
            <a:endParaRPr lang="ru-RU" sz="4000" dirty="0" smtClean="0"/>
          </a:p>
          <a:p>
            <a:pPr>
              <a:buNone/>
            </a:pPr>
            <a:endParaRPr lang="ru-RU" sz="4000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5715008" y="2000240"/>
            <a:ext cx="714380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1928794" y="2000240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  <p:bldP spid="7" grpId="0" build="p"/>
      <p:bldP spid="6" grpId="0" uiExpand="1" build="p"/>
      <p:bldP spid="8" grpId="0" uiExpand="1" build="p"/>
      <p:bldP spid="8" grpId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7972452" cy="1071546"/>
          </a:xfrm>
        </p:spPr>
        <p:txBody>
          <a:bodyPr/>
          <a:lstStyle/>
          <a:p>
            <a:r>
              <a:rPr lang="ru-RU" dirty="0" smtClean="0"/>
              <a:t>Внутренние органы 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214422"/>
            <a:ext cx="5357826" cy="5357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14348" y="357166"/>
            <a:ext cx="7691996" cy="5768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9001" y="0"/>
            <a:ext cx="9024999" cy="676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1643042" y="0"/>
            <a:ext cx="5643602" cy="707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161</TotalTime>
  <Words>25</Words>
  <Application>Microsoft Office PowerPoint</Application>
  <PresentationFormat>Экран 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Поток</vt:lpstr>
      <vt:lpstr>Окружающий мир 2 класс  Тема: «Строение тела человека»  Учитель Копылкова С.Н. ГОУ школа-интернат № 8 Пушкинского р-на г. Санкт-Петербурга  </vt:lpstr>
      <vt:lpstr>Слайд 2</vt:lpstr>
      <vt:lpstr>Слайд 3</vt:lpstr>
      <vt:lpstr>                   Строение</vt:lpstr>
      <vt:lpstr>Внутренние органы </vt:lpstr>
      <vt:lpstr>Слайд 6</vt:lpstr>
      <vt:lpstr>Слайд 7</vt:lpstr>
      <vt:lpstr>Слайд 8</vt:lpstr>
      <vt:lpstr>Слайд 9</vt:lpstr>
      <vt:lpstr>Будьте здоровы!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     Строение</dc:title>
  <dc:creator>Елена</dc:creator>
  <cp:lastModifiedBy>User</cp:lastModifiedBy>
  <cp:revision>21</cp:revision>
  <dcterms:created xsi:type="dcterms:W3CDTF">2012-01-12T14:33:07Z</dcterms:created>
  <dcterms:modified xsi:type="dcterms:W3CDTF">2012-01-13T16:13:22Z</dcterms:modified>
</cp:coreProperties>
</file>