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8" r:id="rId5"/>
    <p:sldId id="260" r:id="rId6"/>
    <p:sldId id="264" r:id="rId7"/>
    <p:sldId id="268" r:id="rId8"/>
    <p:sldId id="269" r:id="rId9"/>
    <p:sldId id="270" r:id="rId10"/>
    <p:sldId id="271" r:id="rId11"/>
    <p:sldId id="274" r:id="rId12"/>
    <p:sldId id="265" r:id="rId13"/>
    <p:sldId id="277" r:id="rId14"/>
    <p:sldId id="278" r:id="rId15"/>
    <p:sldId id="279" r:id="rId16"/>
    <p:sldId id="273" r:id="rId17"/>
    <p:sldId id="275" r:id="rId18"/>
    <p:sldId id="276" r:id="rId19"/>
    <p:sldId id="272" r:id="rId20"/>
    <p:sldId id="266" r:id="rId21"/>
    <p:sldId id="267" r:id="rId22"/>
    <p:sldId id="262" r:id="rId23"/>
    <p:sldId id="26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A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69" d="100"/>
          <a:sy n="69" d="100"/>
        </p:scale>
        <p:origin x="-2124" y="-9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90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678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774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727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961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6946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225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760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866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45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7972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3141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0488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9501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4774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6899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6740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043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289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835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5589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208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3/15/2016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0716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9pPr>
    </p:titleStyle>
    <p:bodyStyle>
      <a:lvl1pPr marL="419100" indent="-382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1" fontAlgn="base" hangingPunct="1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1" fontAlgn="base" hangingPunct="1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5000"/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509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atalog.prosv.ru/item/4775" TargetMode="Externa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ip-files.info/" TargetMode="External"/><Relationship Id="rId5" Type="http://schemas.openxmlformats.org/officeDocument/2006/relationships/hyperlink" Target="http://www.dariadotsuk.ru/1041108310861075/-14" TargetMode="Externa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load/387-1-0-45817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26507" y="878733"/>
            <a:ext cx="6878595" cy="24314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40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Современные </a:t>
            </a:r>
            <a:r>
              <a:rPr lang="ru-RU" sz="4000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технологии в преподавании </a:t>
            </a:r>
            <a:r>
              <a:rPr lang="ru-RU" sz="40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литературы </a:t>
            </a:r>
          </a:p>
          <a:p>
            <a:pPr algn="ctr"/>
            <a:r>
              <a:rPr lang="ru-RU" sz="32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(из </a:t>
            </a:r>
            <a:r>
              <a:rPr lang="ru-RU" sz="3200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опыта работы </a:t>
            </a:r>
            <a:r>
              <a:rPr lang="ru-RU" sz="32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словесников)</a:t>
            </a:r>
            <a:endParaRPr lang="ru-RU" sz="4000" i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0862" y="6068797"/>
            <a:ext cx="4263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Квашнина Е.С.</a:t>
            </a:r>
          </a:p>
          <a:p>
            <a:pPr algn="r"/>
            <a:r>
              <a:rPr lang="ru-RU" sz="1600" b="1" dirty="0" smtClean="0">
                <a:solidFill>
                  <a:schemeClr val="bg1"/>
                </a:solidFill>
              </a:rPr>
              <a:t>МБУ ИМЦ «Екатеринбургский Дом Учителя»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5124" name="Picture 4" descr="https://scontent-arn2-1.xx.fbcdn.net/hphotos-xaf1/v/t1.0-9/11403433_397258350463260_2278096062758313318_n.jpg?oh=829a6547ede3a9b55e70ba8e582cc868&amp;oe=57917C7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84" y="694211"/>
            <a:ext cx="3349625" cy="522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6351612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Павлова Марина Анатольевна (</a:t>
            </a:r>
            <a:r>
              <a:rPr lang="ru-RU" sz="2200" b="1" dirty="0" err="1" smtClean="0">
                <a:solidFill>
                  <a:schemeClr val="bg1"/>
                </a:solidFill>
              </a:rPr>
              <a:t>г.Москва</a:t>
            </a:r>
            <a:r>
              <a:rPr lang="ru-RU" sz="2200" b="1" dirty="0" smtClean="0">
                <a:solidFill>
                  <a:schemeClr val="bg1"/>
                </a:solidFill>
              </a:rPr>
              <a:t>)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45527" y="1429435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Взгляд рисовального человека: рассказ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Э.Кочергина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 «Поцелуй» 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3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artchive.ru/res/media/big/work/5a7/5a791078993972215c77376d062889b7.jpg?75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4" name="Picture 4" descr="https://artchive.ru/res/media/big/work/5a7/5a791078993972215c77376d062889b7.jpg?75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60337"/>
            <a:ext cx="5178425" cy="647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29744" y="5432296"/>
            <a:ext cx="29787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</a:rPr>
              <a:t>Каспар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</a:rPr>
              <a:t>Нетшер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«Кружевница»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0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kaplyasveta.ru/wp-content/uploads/2011/02/devyshka-s-serezhoj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3" y="103476"/>
            <a:ext cx="5524789" cy="657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29742" y="4862723"/>
            <a:ext cx="297872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Ян Вермеер «Девушка с жемчужной сережкой»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38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bibliotekar.ru/muzeumLuvr/24.files/image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72" y="54632"/>
            <a:ext cx="7914121" cy="680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27417" y="5903893"/>
            <a:ext cx="4281053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Питер Брейгель Старший «Калеки»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59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64504" y="1696150"/>
            <a:ext cx="6878595" cy="193899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60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Игровые технологии</a:t>
            </a:r>
            <a:endParaRPr lang="ru-RU" sz="6000" i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52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1" name="Picture 33" descr="http://a12001.rimg.info/file.php_id=170695200050186b726ab12b7e36993c4585b67233.jpg&amp;cp=f58ece82d34eeff2c4bbe9833e9c450e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lum/>
          </a:blip>
          <a:srcRect/>
          <a:stretch>
            <a:fillRect/>
          </a:stretch>
        </p:blipFill>
        <p:spPr bwMode="auto">
          <a:xfrm>
            <a:off x="0" y="0"/>
            <a:ext cx="5239011" cy="6995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1219200"/>
            <a:ext cx="5638800" cy="1981200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bg1"/>
                </a:solidFill>
                <a:latin typeface="Arial Narrow" pitchFamily="34" charset="0"/>
              </a:rPr>
              <a:t>Поединок чести</a:t>
            </a:r>
          </a:p>
          <a:p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91000" y="289560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E9273">
                    <a:lumMod val="50000"/>
                  </a:srgbClr>
                </a:solidFill>
              </a:rPr>
              <a:t>Литературная игра</a:t>
            </a:r>
            <a:endParaRPr lang="ru-RU" sz="2800" b="1" dirty="0">
              <a:solidFill>
                <a:srgbClr val="9E9273">
                  <a:lumMod val="5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00800"/>
            <a:ext cx="9144000" cy="307777"/>
          </a:xfrm>
          <a:prstGeom prst="rect">
            <a:avLst/>
          </a:prstGeom>
          <a:solidFill>
            <a:schemeClr val="accent6">
              <a:lumMod val="60000"/>
              <a:lumOff val="40000"/>
              <a:alpha val="7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Квашнина Елена Сергеевна, учитель русского языка и литературы</a:t>
            </a:r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0179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57600" y="2133600"/>
            <a:ext cx="5029200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Викторина </a:t>
            </a:r>
            <a:b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«Песни о войне»</a:t>
            </a:r>
            <a:endParaRPr lang="ru-RU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" y="6324600"/>
            <a:ext cx="7848600" cy="3810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Квашнина Елена Сергеевна, учитель русского языка и литературы</a:t>
            </a:r>
            <a:endParaRPr lang="ru-RU" sz="1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2" descr="C:\Users\User\Desktop\викторина по песням\побе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0"/>
            <a:ext cx="3762341" cy="5678628"/>
          </a:xfrm>
          <a:prstGeom prst="rect">
            <a:avLst/>
          </a:prstGeom>
          <a:noFill/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5268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64503" y="1765423"/>
            <a:ext cx="6878595" cy="212365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66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Книжные</a:t>
            </a:r>
          </a:p>
          <a:p>
            <a:pPr algn="ctr"/>
            <a:r>
              <a:rPr lang="ru-RU" sz="66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новости</a:t>
            </a:r>
            <a:endParaRPr lang="ru-RU" sz="6600" i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37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" name="Picture 2" descr="Кутейникова Наталья Евгеньев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84" y="712297"/>
            <a:ext cx="2258889" cy="225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0776" y="2904850"/>
            <a:ext cx="24045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Наталья Евгеньевна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Кутейникова</a:t>
            </a:r>
          </a:p>
        </p:txBody>
      </p:sp>
      <p:pic>
        <p:nvPicPr>
          <p:cNvPr id="7" name="Picture 4" descr="http://imwerden.de/bilder/orobi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96"/>
          <a:stretch/>
        </p:blipFill>
        <p:spPr bwMode="auto">
          <a:xfrm>
            <a:off x="2923691" y="1422356"/>
            <a:ext cx="2340141" cy="296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020903" y="4488252"/>
            <a:ext cx="21457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Сергей Павлович </a:t>
            </a:r>
          </a:p>
          <a:p>
            <a:pPr algn="ctr"/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Оробий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Picture 2" descr="http://catalog.prosv.ru/images/big/a901557d-cf95-11e3-888e-0050569c7d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750" y="992720"/>
            <a:ext cx="2904674" cy="453214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66619" y="5596354"/>
            <a:ext cx="3424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catalog.prosv.ru/item/4775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88424" y="6345382"/>
            <a:ext cx="755576" cy="512618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95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97"/>
            <a:ext cx="9139938" cy="6858000"/>
          </a:xfrm>
          <a:prstGeom prst="rect">
            <a:avLst/>
          </a:prstGeom>
        </p:spPr>
      </p:pic>
      <p:pic>
        <p:nvPicPr>
          <p:cNvPr id="3" name="Picture 3" descr="C:\Users\Home\Desktop\В блог\Презентация учебни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84" y="836712"/>
            <a:ext cx="3365319" cy="504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Home\Desktop\Литературны квартал\п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83" y="836712"/>
            <a:ext cx="2277413" cy="348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Home\Desktop\Литературны квартал\Scan0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36" y="2674300"/>
            <a:ext cx="1916263" cy="296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6260532"/>
            <a:ext cx="9139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Наталия Азарова и Владимир </a:t>
            </a:r>
            <a:r>
              <a:rPr lang="ru-RU" b="1" dirty="0" err="1" smtClean="0">
                <a:solidFill>
                  <a:schemeClr val="bg1"/>
                </a:solidFill>
              </a:rPr>
              <a:t>Плунгян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презентуют учебник «Поэзия» в гимназии №1514 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96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656"/>
            <a:ext cx="9139938" cy="6858000"/>
          </a:xfrm>
          <a:prstGeom prst="rect">
            <a:avLst/>
          </a:prstGeom>
        </p:spPr>
      </p:pic>
      <p:pic>
        <p:nvPicPr>
          <p:cNvPr id="1026" name="Picture 2" descr="C:\Директор\Доклады\2015-2016\02.2016. Москва\Фото поездки\DSC_03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46" y="717358"/>
            <a:ext cx="7908324" cy="527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635161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Свободную встречу открывают Храмцова Р.А. и Павлова М.А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23281" y="-139924"/>
            <a:ext cx="1920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22.02.2016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" name="Picture 2" descr="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049" y="760449"/>
            <a:ext cx="7606722" cy="506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Home\Desktop\Рольникайи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27" y="760449"/>
            <a:ext cx="2331314" cy="328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678585" y="6038662"/>
            <a:ext cx="22750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hlinkClick r:id="rId5"/>
              </a:rPr>
              <a:t>Фото с сайта Д. </a:t>
            </a:r>
            <a:r>
              <a:rPr lang="ru-RU" sz="1600" dirty="0" err="1" smtClean="0">
                <a:hlinkClick r:id="rId5"/>
              </a:rPr>
              <a:t>Доцук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828034" y="13855"/>
            <a:ext cx="3125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hlinkClick r:id="rId6"/>
              </a:rPr>
              <a:t>Исторический  комментарий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99272" y="6385103"/>
            <a:ext cx="71819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Илья Бернштейн и Мария Григорьевна </a:t>
            </a:r>
            <a:r>
              <a:rPr lang="ru-RU" sz="2400" b="1" dirty="0" err="1" smtClean="0">
                <a:solidFill>
                  <a:schemeClr val="bg1"/>
                </a:solidFill>
              </a:rPr>
              <a:t>Рольникайте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84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67265" y="972065"/>
            <a:ext cx="7644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Шаблон презентации с сайта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pedsovet.su/load/387-1-0-45817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67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64504" y="1696150"/>
            <a:ext cx="6878595" cy="304698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48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Технология развития критического мышления через чтение и письмо</a:t>
            </a:r>
            <a:endParaRPr lang="ru-RU" sz="4800" i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21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1" y="618089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Петрухина Юлия Борисовна, учитель русского языка и литературы</a:t>
            </a:r>
            <a:r>
              <a:rPr lang="ru-RU" sz="2000" b="1" dirty="0" smtClean="0">
                <a:solidFill>
                  <a:schemeClr val="bg1"/>
                </a:solidFill>
              </a:rPr>
              <a:t> (</a:t>
            </a:r>
            <a:r>
              <a:rPr lang="ru-RU" sz="2000" b="1" dirty="0" err="1" smtClean="0">
                <a:solidFill>
                  <a:schemeClr val="bg1"/>
                </a:solidFill>
              </a:rPr>
              <a:t>г.Москва</a:t>
            </a:r>
            <a:r>
              <a:rPr lang="ru-RU" sz="2000" b="1" dirty="0" smtClean="0">
                <a:solidFill>
                  <a:schemeClr val="bg1"/>
                </a:solidFill>
              </a:rPr>
              <a:t>)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pic>
        <p:nvPicPr>
          <p:cNvPr id="6148" name="Picture 4" descr="https://scontent-arn2-1.xx.fbcdn.net/hphotos-prn2/v/t1.0-9/1939673_476525162452388_292336542_n.jpg?oh=96b697a6fb74fc5032755efc69995b54&amp;oe=5754D2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66" y="652838"/>
            <a:ext cx="4923259" cy="492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11091" y="1729473"/>
            <a:ext cx="29787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Как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мы изучали в этом году "Евгения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Онегина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24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content-arn2-1.xx.fbcdn.net/hphotos-xpt1/t31.0-8/12698160_776995522405349_4845795648382129131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407236" cy="686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63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content-arn2-1.xx.fbcdn.net/hphotos-xtf1/t31.0-8/12696948_776995595738675_7689018784060306305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109" y="0"/>
            <a:ext cx="94899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11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96400" cy="697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26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scontent-arn2-1.xx.fbcdn.net/hphotos-xpt1/t31.0-8/12716089_776996655738569_2608034029060029506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491" y="0"/>
            <a:ext cx="93884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782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611090" y="1502037"/>
            <a:ext cx="300440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Читаем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играя, или Как сюжеты литературные подскажут интересные ходы сюжета жизненного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316" name="Picture 4" descr="https://scontent-arn2-1.xx.fbcdn.net/hphotos-xfp1/v/t1.0-9/12745669_666309686841448_2373149077285697025_n.jpg?oh=2d5df318e23734754a3050b5fb381ba8&amp;oe=578F78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94" y="801515"/>
            <a:ext cx="4933105" cy="493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6351612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err="1" smtClean="0">
                <a:solidFill>
                  <a:schemeClr val="bg1"/>
                </a:solidFill>
              </a:rPr>
              <a:t>Ванюшева</a:t>
            </a:r>
            <a:r>
              <a:rPr lang="ru-RU" sz="2200" b="1" dirty="0" smtClean="0">
                <a:solidFill>
                  <a:schemeClr val="bg1"/>
                </a:solidFill>
              </a:rPr>
              <a:t> Наталья Рудольфовна  (</a:t>
            </a:r>
            <a:r>
              <a:rPr lang="ru-RU" sz="2200" b="1" dirty="0" err="1" smtClean="0">
                <a:solidFill>
                  <a:schemeClr val="bg1"/>
                </a:solidFill>
              </a:rPr>
              <a:t>г.Ижевск</a:t>
            </a:r>
            <a:r>
              <a:rPr lang="ru-RU" sz="2200" b="1" dirty="0" smtClean="0">
                <a:solidFill>
                  <a:schemeClr val="bg1"/>
                </a:solidFill>
              </a:rPr>
              <a:t>) на встрече словесников                           </a:t>
            </a:r>
            <a:endParaRPr lang="ru-RU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3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12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588</TotalTime>
  <Words>190</Words>
  <Application>Microsoft Office PowerPoint</Application>
  <PresentationFormat>Экран (4:3)</PresentationFormat>
  <Paragraphs>35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Тема12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Викторина  «Песни о войне»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д</cp:lastModifiedBy>
  <cp:revision>72</cp:revision>
  <dcterms:created xsi:type="dcterms:W3CDTF">2013-11-19T05:52:05Z</dcterms:created>
  <dcterms:modified xsi:type="dcterms:W3CDTF">2016-03-15T08:10:34Z</dcterms:modified>
</cp:coreProperties>
</file>