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9" r:id="rId2"/>
    <p:sldId id="278" r:id="rId3"/>
    <p:sldId id="280" r:id="rId4"/>
    <p:sldId id="275" r:id="rId5"/>
    <p:sldId id="276" r:id="rId6"/>
    <p:sldId id="277" r:id="rId7"/>
    <p:sldId id="279" r:id="rId8"/>
    <p:sldId id="274" r:id="rId9"/>
    <p:sldId id="267" r:id="rId10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99FF99"/>
    <a:srgbClr val="44FE4D"/>
    <a:srgbClr val="4FC33F"/>
    <a:srgbClr val="FF7C80"/>
    <a:srgbClr val="FF33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1" autoAdjust="0"/>
    <p:restoredTop sz="94615" autoAdjust="0"/>
  </p:normalViewPr>
  <p:slideViewPr>
    <p:cSldViewPr>
      <p:cViewPr>
        <p:scale>
          <a:sx n="50" d="100"/>
          <a:sy n="50" d="100"/>
        </p:scale>
        <p:origin x="-1452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14B60-D4DC-4ED4-A681-E92D364B9DAF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46BCA-470B-41EC-B443-F40CE94A8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1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D67AB-EDDB-4515-B6DE-BA7FE0B6FC5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2B8E6-8927-4B02-B448-A47889CE84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333v.ru/uploads/c4/c47c9b0dfcbd9477668a7deb1fcc966e.jpg" TargetMode="External"/><Relationship Id="rId13" Type="http://schemas.openxmlformats.org/officeDocument/2006/relationships/hyperlink" Target="http://buziza.ru/g/47/linii_raznocvetnyy_naiskos_fon_2560x1600.jpg" TargetMode="External"/><Relationship Id="rId18" Type="http://schemas.openxmlformats.org/officeDocument/2006/relationships/hyperlink" Target="http://img07.pornoslon.ru/5392337.jpg" TargetMode="External"/><Relationship Id="rId3" Type="http://schemas.openxmlformats.org/officeDocument/2006/relationships/hyperlink" Target="http://img0.liveinternet.ru/images/attach/c/11/114/557/114557840______2x__11_.png" TargetMode="External"/><Relationship Id="rId21" Type="http://schemas.openxmlformats.org/officeDocument/2006/relationships/hyperlink" Target="http://www.conferancie.ru/sites/default/files/content/soviet/10_sekrety-portretnoy-fotografii.jpg" TargetMode="External"/><Relationship Id="rId7" Type="http://schemas.openxmlformats.org/officeDocument/2006/relationships/hyperlink" Target="http://androidgate.ru/uploads/pictures/abstract-android/138915-globe.jpg" TargetMode="External"/><Relationship Id="rId12" Type="http://schemas.openxmlformats.org/officeDocument/2006/relationships/hyperlink" Target="http://img0.liveinternet.ru/images/attach/c/1/60/882/60882213_1277701168_09.png" TargetMode="External"/><Relationship Id="rId17" Type="http://schemas.openxmlformats.org/officeDocument/2006/relationships/hyperlink" Target="http://fotoham.ru/img/picture/Sep/17/5f70f6cb33442df04d4c22c7d081c502/mini_1.jpg" TargetMode="External"/><Relationship Id="rId2" Type="http://schemas.openxmlformats.org/officeDocument/2006/relationships/hyperlink" Target="http://rovenki-school3.umi.ru/images/cms/data/104616917_a_7.png" TargetMode="External"/><Relationship Id="rId16" Type="http://schemas.openxmlformats.org/officeDocument/2006/relationships/hyperlink" Target="http://1.bp.blogspot.com/-3CYEixUpoQc/UZIxEv9USaI/AAAAAAAAF2Y/DyuSH5pv5Z8/s1600/0_6e68a_8bf60ba1_XXL.png" TargetMode="External"/><Relationship Id="rId20" Type="http://schemas.openxmlformats.org/officeDocument/2006/relationships/hyperlink" Target="http://www.raskrasdetstvo.com/upload/shop_1/4/1/6/item_416/shop_items_catalog_image41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tatic.wixstatic.com/media/b08bd9_3c34dd3d4e7b433d9d9e88a87ae0c350.png_srz_282_217_85_22_0.50_1.20_0.00_png_srz" TargetMode="External"/><Relationship Id="rId11" Type="http://schemas.openxmlformats.org/officeDocument/2006/relationships/hyperlink" Target="http://ru.vector.me/files/images/2/1/211293/flight_of_the_stork_vector.jpg" TargetMode="External"/><Relationship Id="rId5" Type="http://schemas.openxmlformats.org/officeDocument/2006/relationships/hyperlink" Target="http://mdou35kms.ucoz.ru/kartinki/0_8f5d9_281b9a29_S.png" TargetMode="External"/><Relationship Id="rId15" Type="http://schemas.openxmlformats.org/officeDocument/2006/relationships/hyperlink" Target="http://neelammicro.com/images/slider-2.png" TargetMode="External"/><Relationship Id="rId10" Type="http://schemas.openxmlformats.org/officeDocument/2006/relationships/hyperlink" Target="http://potolki-design.com/images/gallery/catalog/abstrakcija3d/abs-0015.jpg" TargetMode="External"/><Relationship Id="rId19" Type="http://schemas.openxmlformats.org/officeDocument/2006/relationships/hyperlink" Target="http://static9.depositphotos.com/1007989/1112/i/950/depositphotos_11129312-Strong-Smiley.jpg" TargetMode="External"/><Relationship Id="rId4" Type="http://schemas.openxmlformats.org/officeDocument/2006/relationships/hyperlink" Target="http://us.cdn1.123rf.com/168nwm/poznyakov/poznyakov1107/poznyakov110700147/9899327-..jpg" TargetMode="External"/><Relationship Id="rId9" Type="http://schemas.openxmlformats.org/officeDocument/2006/relationships/hyperlink" Target="http://static5.depositphotos.com/1026140/498/v/950/depositphotos_4986982-Vector-background-with-gentle-sakura-branch-of-flowers.jpg" TargetMode="External"/><Relationship Id="rId14" Type="http://schemas.openxmlformats.org/officeDocument/2006/relationships/hyperlink" Target="http://www.playcast.ru/uploads/2015/12/18/16383376.png" TargetMode="External"/><Relationship Id="rId22" Type="http://schemas.openxmlformats.org/officeDocument/2006/relationships/hyperlink" Target="https://im2-tub-ru.yandex.net/i?id=687a1ec4b590c3b1f8c67d1dc5865527&amp;n=33&amp;h=215&amp;w=37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solidFill>
            <a:srgbClr val="002060"/>
          </a:soli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000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000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000" dirty="0" smtClean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000" dirty="0" smtClean="0"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2000" dirty="0" smtClean="0"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Сделала   учитель математики </a:t>
            </a:r>
            <a:r>
              <a:rPr lang="ru-RU" sz="2000" dirty="0" err="1" smtClean="0"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Коммунаровской</a:t>
            </a:r>
            <a:r>
              <a:rPr lang="ru-RU" sz="2000" dirty="0" smtClean="0"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СОШ</a:t>
            </a:r>
          </a:p>
          <a:p>
            <a:pPr algn="ctr"/>
            <a:r>
              <a:rPr lang="ru-RU" sz="2000" dirty="0" err="1" smtClean="0"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Лукьянченко</a:t>
            </a:r>
            <a:r>
              <a:rPr lang="ru-RU" sz="2000" dirty="0" smtClean="0"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Светлана Викторовна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2016год</a:t>
            </a:r>
            <a:endParaRPr lang="ru-RU" sz="2000" dirty="0"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96752" y="539552"/>
            <a:ext cx="457689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Классный уголок</a:t>
            </a:r>
          </a:p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 для  5  класса</a:t>
            </a:r>
            <a:endParaRPr lang="ru-RU" sz="44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pic>
        <p:nvPicPr>
          <p:cNvPr id="1026" name="Picture 2" descr="C:\Users\Денчик\Desktop\уголок\Слайд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96" y="2195736"/>
            <a:ext cx="1620000" cy="2160000"/>
          </a:xfrm>
          <a:prstGeom prst="rect">
            <a:avLst/>
          </a:prstGeom>
          <a:noFill/>
        </p:spPr>
      </p:pic>
      <p:pic>
        <p:nvPicPr>
          <p:cNvPr id="1027" name="Picture 3" descr="C:\Users\Денчик\Desktop\уголок\Слайд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128" y="2195736"/>
            <a:ext cx="1620000" cy="2160000"/>
          </a:xfrm>
          <a:prstGeom prst="rect">
            <a:avLst/>
          </a:prstGeom>
          <a:noFill/>
        </p:spPr>
      </p:pic>
      <p:pic>
        <p:nvPicPr>
          <p:cNvPr id="1028" name="Picture 4" descr="C:\Users\Денчик\Desktop\уголок\Слайд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0688" y="4716016"/>
            <a:ext cx="1620000" cy="2160000"/>
          </a:xfrm>
          <a:prstGeom prst="rect">
            <a:avLst/>
          </a:prstGeom>
          <a:noFill/>
        </p:spPr>
      </p:pic>
      <p:pic>
        <p:nvPicPr>
          <p:cNvPr id="1029" name="Picture 5" descr="C:\Users\Денчик\Desktop\уголок\Слайд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6912" y="4716016"/>
            <a:ext cx="1620000" cy="2160000"/>
          </a:xfrm>
          <a:prstGeom prst="rect">
            <a:avLst/>
          </a:prstGeom>
          <a:noFill/>
        </p:spPr>
      </p:pic>
      <p:pic>
        <p:nvPicPr>
          <p:cNvPr id="1031" name="Picture 7" descr="C:\Users\Денчик\Desktop\уголок\Слайд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6912" y="2195736"/>
            <a:ext cx="1620000" cy="2160000"/>
          </a:xfrm>
          <a:prstGeom prst="rect">
            <a:avLst/>
          </a:prstGeom>
          <a:noFill/>
        </p:spPr>
      </p:pic>
      <p:pic>
        <p:nvPicPr>
          <p:cNvPr id="1032" name="Picture 8" descr="C:\Users\Денчик\Desktop\уголок\Слайд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81128" y="4716016"/>
            <a:ext cx="162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4FE4D"/>
              </a:gs>
              <a:gs pos="73000">
                <a:srgbClr val="99FF99"/>
              </a:gs>
              <a:gs pos="100000">
                <a:srgbClr val="00B0F0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" marR="19050" fontAlgn="base">
              <a:lnSpc>
                <a:spcPts val="15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1.Закон правды.</a:t>
            </a:r>
            <a:endParaRPr lang="ru-RU" sz="1100" dirty="0">
              <a:ea typeface="Calibri"/>
              <a:cs typeface="Times New Roman"/>
            </a:endParaRPr>
          </a:p>
        </p:txBody>
      </p:sp>
      <p:pic>
        <p:nvPicPr>
          <p:cNvPr id="4" name="Picture 10" descr="http://img0.liveinternet.ru/images/attach/c/11/114/557/114557840______2x__11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8720" y="7537444"/>
            <a:ext cx="4548361" cy="160655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07652" y="395536"/>
            <a:ext cx="3177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 </a:t>
            </a:r>
            <a:endParaRPr lang="ru-RU" sz="60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04664" y="1691680"/>
          <a:ext cx="5976664" cy="590465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542879"/>
                <a:gridCol w="1542879"/>
                <a:gridCol w="2890906"/>
              </a:tblGrid>
              <a:tr h="1231733"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1.Закон правды.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Запомни, правда нужна не только для 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тебя,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но и окружающим тебя людям.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Будь правдив!</a:t>
                      </a: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1144531"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2.Закон добра</a:t>
                      </a:r>
                      <a:r>
                        <a:rPr lang="ru-RU" sz="18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.</a:t>
                      </a: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800" b="1" cap="none" spc="0" dirty="0" smtClean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 Будь добр к ближнему,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и добро вернётся к тебе.</a:t>
                      </a: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1231733"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3.Закон заботы.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800" b="1" cap="none" spc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Прежде чем требовать внимание к 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себе, прояви его к окружающим людям.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Помни об их интересах, потребностях, нуждах.</a:t>
                      </a:r>
                      <a:endParaRPr lang="ru-RU" sz="1800" b="1" cap="none" spc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1151053"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4.Закон уважения.             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750"/>
                        </a:spcAft>
                      </a:pPr>
                      <a:r>
                        <a:rPr lang="ru-RU" sz="1800" cap="none" spc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      </a:t>
                      </a:r>
                    </a:p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750"/>
                        </a:spcAft>
                      </a:pPr>
                      <a:r>
                        <a:rPr lang="ru-RU" sz="1800" cap="none" spc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      </a:t>
                      </a:r>
                      <a:endParaRPr lang="ru-RU" sz="1800" b="1" cap="none" spc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Хочешь, чтобы тебя уважали,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уважай человеческое достоинство других.</a:t>
                      </a: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  <a:tr h="1145606"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5.Закон смелости.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Вчера ты струсил,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но сегодня ты у нас в коллективе.</a:t>
                      </a:r>
                    </a:p>
                    <a:p>
                      <a:pPr marL="19050" marR="19050" algn="ctr" fontAlgn="base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800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Будь смел!</a:t>
                      </a:r>
                      <a:endParaRPr lang="ru-RU" sz="18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noFill/>
                  </a:tcPr>
                </a:tc>
              </a:tr>
            </a:tbl>
          </a:graphicData>
        </a:graphic>
      </p:graphicFrame>
      <p:pic>
        <p:nvPicPr>
          <p:cNvPr id="1036" name="Рисунок 29" descr="http://klass4bshkola9.narod.ru/images/p6__1__mcj04281050000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0848" y="1619672"/>
            <a:ext cx="1524000" cy="1314450"/>
          </a:xfrm>
          <a:prstGeom prst="rect">
            <a:avLst/>
          </a:prstGeom>
          <a:noFill/>
        </p:spPr>
      </p:pic>
      <p:pic>
        <p:nvPicPr>
          <p:cNvPr id="1035" name="Рисунок 30" descr="http://klass4bshkola9.narod.ru/images/p6__1__mcj04280950000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6832" y="2987824"/>
            <a:ext cx="1512168" cy="1156664"/>
          </a:xfrm>
          <a:prstGeom prst="rect">
            <a:avLst/>
          </a:prstGeom>
          <a:noFill/>
        </p:spPr>
      </p:pic>
      <p:pic>
        <p:nvPicPr>
          <p:cNvPr id="1034" name="Рисунок 31" descr="http://klass4bshkola9.narod.ru/images/p6__1__mcj04281210000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8840" y="4211960"/>
            <a:ext cx="1408156" cy="1152128"/>
          </a:xfrm>
          <a:prstGeom prst="rect">
            <a:avLst/>
          </a:prstGeom>
          <a:noFill/>
        </p:spPr>
      </p:pic>
      <p:pic>
        <p:nvPicPr>
          <p:cNvPr id="1033" name="Рисунок 32" descr="http://klass4bshkola9.narod.ru/images/p6__1__mcj04244440000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4864" y="5364088"/>
            <a:ext cx="1245444" cy="1080120"/>
          </a:xfrm>
          <a:prstGeom prst="rect">
            <a:avLst/>
          </a:prstGeom>
          <a:noFill/>
        </p:spPr>
      </p:pic>
      <p:pic>
        <p:nvPicPr>
          <p:cNvPr id="1031" name="Рисунок 34" descr="http://klass4bshkola9.narod.ru/images/p6__1__mcj04298190000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0848" y="6588224"/>
            <a:ext cx="1428750" cy="933450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215188"/>
            <a:ext cx="6858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30238" algn="l"/>
              </a:tabLst>
            </a:pPr>
            <a:r>
              <a:rPr kumimoji="0" lang="ru-RU" sz="45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English Rose" pitchFamily="2" charset="0"/>
                <a:ea typeface="Calibri" pitchFamily="34" charset="0"/>
                <a:cs typeface="Times New Roman" pitchFamily="18" charset="0"/>
              </a:rPr>
              <a:t>Законы жизни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30238" algn="l"/>
              </a:tabLst>
            </a:pPr>
            <a:r>
              <a:rPr kumimoji="0" lang="ru-RU" sz="45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English Rose" pitchFamily="2" charset="0"/>
                <a:ea typeface="Calibri" pitchFamily="34" charset="0"/>
                <a:cs typeface="Times New Roman" pitchFamily="18" charset="0"/>
              </a:rPr>
              <a:t> учащихся</a:t>
            </a:r>
            <a:endParaRPr kumimoji="0" lang="ru-RU" sz="18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chemeClr val="tx1"/>
              </a:solidFill>
              <a:effectLst/>
              <a:latin typeface="English Rose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4FE4D"/>
              </a:gs>
              <a:gs pos="73000">
                <a:srgbClr val="99FF99"/>
              </a:gs>
              <a:gs pos="100000">
                <a:srgbClr val="00B0F0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0" descr="http://img0.liveinternet.ru/images/attach/c/11/114/557/114557840______2x__11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799" y="6948264"/>
            <a:ext cx="6216402" cy="21957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81781" y="395536"/>
            <a:ext cx="316945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Наши  </a:t>
            </a:r>
          </a:p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достижения</a:t>
            </a:r>
            <a:endParaRPr lang="ru-RU" sz="44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4FE4D"/>
              </a:gs>
              <a:gs pos="73000">
                <a:srgbClr val="99FF99"/>
              </a:gs>
              <a:gs pos="100000">
                <a:srgbClr val="00B0F0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4679" y="395536"/>
            <a:ext cx="52036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Расписание   уроков</a:t>
            </a:r>
            <a:endParaRPr lang="ru-RU" sz="44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pic>
        <p:nvPicPr>
          <p:cNvPr id="8" name="Рисунок 7" descr="olimp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2689" y="7452320"/>
            <a:ext cx="1725311" cy="1281166"/>
          </a:xfrm>
          <a:prstGeom prst="rect">
            <a:avLst/>
          </a:prstGeom>
        </p:spPr>
      </p:pic>
      <p:pic>
        <p:nvPicPr>
          <p:cNvPr id="10" name="Picture 6" descr="http://img-fotki.yandex.ru/get/9090/112424586.7b0/0_be46c_53edae8_X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28800" y="7956376"/>
            <a:ext cx="936104" cy="798809"/>
          </a:xfrm>
          <a:prstGeom prst="rect">
            <a:avLst/>
          </a:prstGeom>
          <a:noFill/>
        </p:spPr>
      </p:pic>
      <p:pic>
        <p:nvPicPr>
          <p:cNvPr id="11" name="Picture 4" descr="http://neelammicro.com/images/slider-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7164288"/>
            <a:ext cx="1933129" cy="1979712"/>
          </a:xfrm>
          <a:prstGeom prst="rect">
            <a:avLst/>
          </a:prstGeom>
          <a:noFill/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76672" y="1403648"/>
          <a:ext cx="1872000" cy="25603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72000"/>
              </a:tblGrid>
              <a:tr h="2983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Понедельник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2312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64904" y="1475656"/>
          <a:ext cx="1872000" cy="25603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72000"/>
              </a:tblGrid>
              <a:tr h="2983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Вторник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2312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509120" y="1403648"/>
          <a:ext cx="1872000" cy="25603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72000"/>
              </a:tblGrid>
              <a:tr h="3497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Среда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6672" y="4499992"/>
          <a:ext cx="1872000" cy="25603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72000"/>
              </a:tblGrid>
              <a:tr h="2983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Четверг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2312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528900" y="4499992"/>
          <a:ext cx="1872000" cy="25603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72000"/>
              </a:tblGrid>
              <a:tr h="2983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Пятница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2312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509120" y="4499992"/>
          <a:ext cx="1872000" cy="25603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872000"/>
              </a:tblGrid>
              <a:tr h="3497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Суббота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  <a:tr h="349753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Рамка 18"/>
          <p:cNvSpPr/>
          <p:nvPr/>
        </p:nvSpPr>
        <p:spPr>
          <a:xfrm>
            <a:off x="2456892" y="4499992"/>
            <a:ext cx="1944216" cy="2592288"/>
          </a:xfrm>
          <a:prstGeom prst="frame">
            <a:avLst>
              <a:gd name="adj1" fmla="val 2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Рамка 19"/>
          <p:cNvSpPr/>
          <p:nvPr/>
        </p:nvSpPr>
        <p:spPr>
          <a:xfrm>
            <a:off x="404664" y="4499992"/>
            <a:ext cx="1944216" cy="2592288"/>
          </a:xfrm>
          <a:prstGeom prst="frame">
            <a:avLst>
              <a:gd name="adj1" fmla="val 2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Рамка 20"/>
          <p:cNvSpPr/>
          <p:nvPr/>
        </p:nvSpPr>
        <p:spPr>
          <a:xfrm>
            <a:off x="4509120" y="1403648"/>
            <a:ext cx="1944216" cy="2592288"/>
          </a:xfrm>
          <a:prstGeom prst="frame">
            <a:avLst>
              <a:gd name="adj1" fmla="val 2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2" name="Рамка 21"/>
          <p:cNvSpPr/>
          <p:nvPr/>
        </p:nvSpPr>
        <p:spPr>
          <a:xfrm>
            <a:off x="2456892" y="1403648"/>
            <a:ext cx="1944216" cy="2592288"/>
          </a:xfrm>
          <a:prstGeom prst="frame">
            <a:avLst>
              <a:gd name="adj1" fmla="val 2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3" name="Рамка 22"/>
          <p:cNvSpPr/>
          <p:nvPr/>
        </p:nvSpPr>
        <p:spPr>
          <a:xfrm>
            <a:off x="4509120" y="4499992"/>
            <a:ext cx="1944216" cy="2592288"/>
          </a:xfrm>
          <a:prstGeom prst="frame">
            <a:avLst>
              <a:gd name="adj1" fmla="val 2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4" name="Рамка 23"/>
          <p:cNvSpPr/>
          <p:nvPr/>
        </p:nvSpPr>
        <p:spPr>
          <a:xfrm>
            <a:off x="404664" y="1403648"/>
            <a:ext cx="1944216" cy="2592288"/>
          </a:xfrm>
          <a:prstGeom prst="frame">
            <a:avLst>
              <a:gd name="adj1" fmla="val 2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6" name="Рисунок 1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2896" y="6876256"/>
            <a:ext cx="3121025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4FE4D"/>
              </a:gs>
              <a:gs pos="73000">
                <a:srgbClr val="99FF99"/>
              </a:gs>
              <a:gs pos="100000">
                <a:srgbClr val="00B0F0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10" descr="http://img0.liveinternet.ru/images/attach/c/11/114/557/114557840______2x__11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363590"/>
            <a:ext cx="4725144" cy="178041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916832" y="683568"/>
            <a:ext cx="31197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Дежурство</a:t>
            </a:r>
            <a:endParaRPr lang="ru-RU" sz="44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pic>
        <p:nvPicPr>
          <p:cNvPr id="8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7072" y="7236296"/>
            <a:ext cx="2497378" cy="144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4FE4D"/>
              </a:gs>
              <a:gs pos="73000">
                <a:srgbClr val="99FF99"/>
              </a:gs>
              <a:gs pos="100000">
                <a:srgbClr val="00B0F0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4211" y="683568"/>
            <a:ext cx="37850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Это интересно</a:t>
            </a:r>
            <a:endParaRPr lang="ru-RU" sz="44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pic>
        <p:nvPicPr>
          <p:cNvPr id="6" name="Picture 4" descr="http://konesh.ru/imgs/skazka-kot-v-sapogah/244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3664" y="6833407"/>
            <a:ext cx="3024336" cy="2310593"/>
          </a:xfrm>
          <a:prstGeom prst="rect">
            <a:avLst/>
          </a:prstGeom>
          <a:noFill/>
        </p:spPr>
      </p:pic>
      <p:pic>
        <p:nvPicPr>
          <p:cNvPr id="8" name="Picture 2" descr="http://www.playcast.ru/uploads/2015/12/18/1638337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5830"/>
            <a:ext cx="3744416" cy="2588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2656" y="323528"/>
            <a:ext cx="6137920" cy="8424936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4FE4D"/>
              </a:gs>
              <a:gs pos="73000">
                <a:srgbClr val="99FF99"/>
              </a:gs>
              <a:gs pos="100000">
                <a:srgbClr val="00B0F0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00431" y="683568"/>
            <a:ext cx="35525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Актив класса</a:t>
            </a:r>
            <a:endParaRPr lang="ru-RU" sz="44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pic>
        <p:nvPicPr>
          <p:cNvPr id="8" name="Picture 2" descr="http://www.playcast.ru/uploads/2015/12/18/1638337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22256"/>
            <a:ext cx="2924944" cy="2021744"/>
          </a:xfrm>
          <a:prstGeom prst="rect">
            <a:avLst/>
          </a:prstGeom>
          <a:noFill/>
        </p:spPr>
      </p:pic>
      <p:pic>
        <p:nvPicPr>
          <p:cNvPr id="11" name="Рисунок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2976" y="6876256"/>
            <a:ext cx="3121025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Группа 21"/>
          <p:cNvGrpSpPr/>
          <p:nvPr/>
        </p:nvGrpSpPr>
        <p:grpSpPr>
          <a:xfrm>
            <a:off x="620688" y="2051720"/>
            <a:ext cx="5472608" cy="4536504"/>
            <a:chOff x="620688" y="2051720"/>
            <a:chExt cx="5472608" cy="453650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620688" y="2051720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20688" y="2555776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20688" y="3059832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20688" y="3563888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20688" y="4067944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20688" y="4572000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20688" y="5076056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20688" y="5580112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620688" y="6084168"/>
              <a:ext cx="5472608" cy="504056"/>
            </a:xfrm>
            <a:prstGeom prst="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accent3">
                      <a:lumMod val="50000"/>
                    </a:schemeClr>
                  </a:solidFill>
                </a:ln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6858000" cy="9144000"/>
          </a:xfrm>
          <a:prstGeom prst="frame">
            <a:avLst>
              <a:gd name="adj1" fmla="val 54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harsh" dir="t"/>
          </a:scene3d>
          <a:sp3d extrusionH="107950" contourW="44450" prstMaterial="dkEdge">
            <a:bevelT w="95250" h="120650" prst="artDeco"/>
            <a:extrusionClr>
              <a:schemeClr val="accent3">
                <a:lumMod val="50000"/>
              </a:schemeClr>
            </a:extrusionClr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43001" y="114300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4664" y="323528"/>
            <a:ext cx="6065912" cy="8352928"/>
          </a:xfrm>
          <a:prstGeom prst="rect">
            <a:avLst/>
          </a:prstGeom>
          <a:gradFill flip="none" rotWithShape="1">
            <a:gsLst>
              <a:gs pos="28000">
                <a:srgbClr val="FFFF00"/>
              </a:gs>
              <a:gs pos="37000">
                <a:srgbClr val="4FC33F"/>
              </a:gs>
              <a:gs pos="73000">
                <a:srgbClr val="44FE4D"/>
              </a:gs>
              <a:gs pos="100000">
                <a:srgbClr val="005CBF"/>
              </a:gs>
            </a:gsLst>
            <a:lin ang="2700000" scaled="1"/>
            <a:tileRect/>
          </a:gradFill>
          <a:ln cmpd="tri"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z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FC33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2" descr="C:\Users\Денчик\Pictures\0_68c34_8197a7ea_orig.png"/>
          <p:cNvPicPr>
            <a:picLocks noChangeAspect="1" noChangeArrowheads="1"/>
          </p:cNvPicPr>
          <p:nvPr/>
        </p:nvPicPr>
        <p:blipFill>
          <a:blip r:embed="rId4" cstate="print"/>
          <a:srcRect r="35426" b="18670"/>
          <a:stretch>
            <a:fillRect/>
          </a:stretch>
        </p:blipFill>
        <p:spPr bwMode="auto">
          <a:xfrm>
            <a:off x="4077072" y="6012160"/>
            <a:ext cx="2780928" cy="31318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56792" y="899592"/>
            <a:ext cx="49568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nglish Rose" pitchFamily="2" charset="0"/>
              </a:rPr>
              <a:t>Поздравляем</a:t>
            </a:r>
            <a:endParaRPr lang="ru-RU" sz="60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nglish Rose" pitchFamily="2" charset="0"/>
            </a:endParaRPr>
          </a:p>
        </p:txBody>
      </p:sp>
      <p:pic>
        <p:nvPicPr>
          <p:cNvPr id="10" name="Picture 2" descr="http://img0.liveinternet.ru/images/attach/c/1/60/882/60882213_1277701168_0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-612576"/>
            <a:ext cx="3212976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1560"/>
            <a:ext cx="6858000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2"/>
              </a:rPr>
              <a:t>http://rovenki-school3.umi.ru/images/cms/data/104616917_a_7.png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http://img0.liveinternet.ru/images/attach/c/11/114/557/114557840______2x__11_.png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http://us.cdn1.123rf.com/168nwm/poznyakov/poznyakov1107/poznyakov110700147/9899327-..jpg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http://mdou35kms.ucoz.ru/kartinki/0_8f5d9_281b9a29_S.png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http://static.wixstatic.com/media/b08bd9_3c34dd3d4e7b433d9d9e88a87ae0c350.png_srz_282_217_85_22_0.50_1.20_0.00_png_srz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http://androidgate.ru/uploads/pictures/abstract-android/138915-globe.jpg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http://333v.ru/uploads/c4/c47c9b0dfcbd9477668a7deb1fcc966e.jpg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http://static5.depositphotos.com/1026140/498/v/950/depositphotos_4986982-Vector-background-with-gentle-sakura-branch-of-flowers.jpg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http://potolki-design.com/images/gallery/catalog/abstrakcija3d/abs-0015.jpg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http://ru.vector.me/files/images/2/1/211293/flight_of_the_stork_vector.jpg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http://img0.liveinternet.ru/images/attach/c/1/60/882/60882213_1277701168_09.png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http://buziza.ru/g/47/linii_raznocvetnyy_naiskos_fon_2560x1600.jpg</a:t>
            </a:r>
            <a:endParaRPr lang="ru-RU" sz="1600" dirty="0" smtClean="0"/>
          </a:p>
          <a:p>
            <a:r>
              <a:rPr lang="en-US" sz="1600" dirty="0" smtClean="0">
                <a:hlinkClick r:id="rId14"/>
              </a:rPr>
              <a:t>http://www.playcast.ru/uploads/2015/12/18/16383376.png</a:t>
            </a:r>
            <a:endParaRPr lang="ru-RU" sz="1600" dirty="0" smtClean="0"/>
          </a:p>
          <a:p>
            <a:r>
              <a:rPr lang="en-US" sz="1600" dirty="0" smtClean="0">
                <a:hlinkClick r:id="rId15"/>
              </a:rPr>
              <a:t>http://neelammicro.com/images/slider-2.png</a:t>
            </a:r>
            <a:endParaRPr lang="ru-RU" sz="1600" dirty="0" smtClean="0"/>
          </a:p>
          <a:p>
            <a:r>
              <a:rPr lang="en-US" sz="1600" dirty="0" smtClean="0">
                <a:hlinkClick r:id="rId16"/>
              </a:rPr>
              <a:t>http://1.bp.blogspot.com/-3CYEixUpoQc/UZIxEv9USaI/AAAAAAAAF2Y/DyuSH5pv5Z8/s1600/0_6e68a_8bf60ba1_XXL.png</a:t>
            </a:r>
            <a:endParaRPr lang="ru-RU" sz="1600" dirty="0" smtClean="0"/>
          </a:p>
          <a:p>
            <a:r>
              <a:rPr lang="en-US" sz="1600" dirty="0" smtClean="0">
                <a:hlinkClick r:id="rId17"/>
              </a:rPr>
              <a:t>http://fotoham.ru/img/picture/Sep/17/5f70f6cb33442df04d4c22c7d081c502/mini_1.jpg</a:t>
            </a:r>
            <a:endParaRPr lang="ru-RU" sz="1600" dirty="0" smtClean="0"/>
          </a:p>
          <a:p>
            <a:r>
              <a:rPr lang="en-US" sz="1600" dirty="0" smtClean="0">
                <a:hlinkClick r:id="rId18"/>
              </a:rPr>
              <a:t>http://img07.pornoslon.ru/5392337.jpg</a:t>
            </a:r>
            <a:r>
              <a:rPr lang="ru-RU" sz="1600" dirty="0" smtClean="0"/>
              <a:t> </a:t>
            </a:r>
          </a:p>
          <a:p>
            <a:r>
              <a:rPr lang="en-US" sz="1600" dirty="0" smtClean="0">
                <a:hlinkClick r:id="rId19"/>
              </a:rPr>
              <a:t>http://static9.depositphotos.com/1007989/1112/i/950/depositphotos_11129312-Strong-Smiley.jpg</a:t>
            </a:r>
            <a:endParaRPr lang="ru-RU" sz="1600" dirty="0" smtClean="0"/>
          </a:p>
          <a:p>
            <a:r>
              <a:rPr lang="en-US" sz="1600" dirty="0" smtClean="0">
                <a:hlinkClick r:id="rId20"/>
              </a:rPr>
              <a:t>http://www.raskrasdetstvo.com/upload/shop_1/4/1/6/item_416/shop_items_catalog_image416.jpg</a:t>
            </a:r>
            <a:endParaRPr lang="ru-RU" sz="1600" dirty="0" smtClean="0"/>
          </a:p>
          <a:p>
            <a:r>
              <a:rPr lang="en-US" sz="1600" dirty="0" smtClean="0">
                <a:hlinkClick r:id="rId21"/>
              </a:rPr>
              <a:t>http://www.conferancie.ru/sites/default/files/content/soviet/10_sekrety-portretnoy-fotografii.jpg</a:t>
            </a:r>
            <a:endParaRPr lang="ru-RU" sz="1600" dirty="0" smtClean="0"/>
          </a:p>
          <a:p>
            <a:r>
              <a:rPr lang="en-US" sz="1600" dirty="0" smtClean="0">
                <a:hlinkClick r:id="rId22"/>
              </a:rPr>
              <a:t>https://im2-tub-ru.yandex.net/i?id=687a1ec4b590c3b1f8c67d1dc5865527&amp;n=33&amp;h=215&amp;w=370</a:t>
            </a:r>
            <a:r>
              <a:rPr lang="ru-RU" sz="1600" dirty="0" smtClean="0"/>
              <a:t>  </a:t>
            </a:r>
          </a:p>
          <a:p>
            <a:r>
              <a:rPr lang="ru-RU" sz="1600" dirty="0" smtClean="0"/>
              <a:t>Кружевное клише </a:t>
            </a:r>
            <a:r>
              <a:rPr lang="ru-RU" sz="1600" dirty="0" err="1" smtClean="0"/>
              <a:t>Салиш</a:t>
            </a:r>
            <a:r>
              <a:rPr lang="ru-RU" sz="1600" dirty="0" smtClean="0"/>
              <a:t> С.С.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6672" y="0"/>
            <a:ext cx="6043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Использованные интернет – ресурсы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277</Words>
  <Application>Microsoft Office PowerPoint</Application>
  <PresentationFormat>Экран (4:3)</PresentationFormat>
  <Paragraphs>127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Денчик</dc:creator>
  <cp:lastModifiedBy>Денчик</cp:lastModifiedBy>
  <cp:revision>27</cp:revision>
  <dcterms:created xsi:type="dcterms:W3CDTF">2016-02-20T14:06:56Z</dcterms:created>
  <dcterms:modified xsi:type="dcterms:W3CDTF">2016-08-01T10:28:48Z</dcterms:modified>
</cp:coreProperties>
</file>