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sldIdLst>
    <p:sldId id="267" r:id="rId2"/>
    <p:sldId id="258" r:id="rId3"/>
    <p:sldId id="262" r:id="rId4"/>
    <p:sldId id="263" r:id="rId5"/>
    <p:sldId id="264" r:id="rId6"/>
    <p:sldId id="266" r:id="rId7"/>
    <p:sldId id="257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734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0EE6F4-BB1D-774A-9B98-CDF802359AE6}" type="datetimeFigureOut">
              <a:rPr lang="en-US" smtClean="0"/>
              <a:pPr/>
              <a:t>11/6/2012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F79EE96-9ED8-7B48-9353-7EDF5F0F62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microsoft.com/office/2007/relationships/hdphoto" Target="../media/hdphoto8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ПЕТУШО</a:t>
            </a:r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К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8892" y="838716"/>
            <a:ext cx="1701332" cy="2047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916" y="2184337"/>
            <a:ext cx="3037581" cy="36488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8148">
            <a:off x="7019667" y="5155719"/>
            <a:ext cx="2403140" cy="17409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0397" y="287215"/>
            <a:ext cx="2116486" cy="213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50397" y="5439671"/>
            <a:ext cx="2912415" cy="129522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КРАСНОЩЕК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Наталья Борисовна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МАОУ СОШ № 4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. Н</a:t>
            </a:r>
            <a:r>
              <a:rPr lang="en-US" b="1" dirty="0" err="1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вый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У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ренгой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711700" y="245915"/>
            <a:ext cx="2377192" cy="2478235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623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013483" y="1493436"/>
            <a:ext cx="4774595" cy="4956886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567163" y="147094"/>
            <a:ext cx="8103751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Гребешок и туловище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4358" y="4492776"/>
            <a:ext cx="2116486" cy="213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24425" y="1566691"/>
            <a:ext cx="3846489" cy="4883631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48648" y="1274820"/>
            <a:ext cx="4539430" cy="5347980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062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652" y="153069"/>
            <a:ext cx="4737294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Глаза и клюв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74508" y="1643479"/>
            <a:ext cx="5277706" cy="4759801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4358" y="4492776"/>
            <a:ext cx="2116486" cy="213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54294" y="1643478"/>
            <a:ext cx="3997920" cy="4662363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783" y="2221437"/>
            <a:ext cx="2971800" cy="3606800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374068" y="1643478"/>
            <a:ext cx="4613475" cy="4809573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764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2567" y="335253"/>
            <a:ext cx="290528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Крылья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170259" y="1676072"/>
            <a:ext cx="4587565" cy="4750647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4358" y="4492776"/>
            <a:ext cx="2116486" cy="213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6431" y="2879086"/>
            <a:ext cx="5111393" cy="3547633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66898" y="3095666"/>
            <a:ext cx="5361626" cy="3331053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15001" y="2668515"/>
            <a:ext cx="6013523" cy="3648521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25991" y="2161508"/>
            <a:ext cx="6102533" cy="4265211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764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763036" y="1295503"/>
            <a:ext cx="4947912" cy="5092100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4358" y="4492776"/>
            <a:ext cx="2116486" cy="2130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14449" y="1221293"/>
            <a:ext cx="3896499" cy="5116718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00424" y="1925003"/>
            <a:ext cx="5181638" cy="4462600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434355" y="1613533"/>
            <a:ext cx="5347707" cy="4724478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246346" y="147094"/>
            <a:ext cx="3070071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Хвостик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</p:spTree>
    <p:extLst>
      <p:ext uri="{BB962C8B-B14F-4D97-AF65-F5344CB8AC3E}">
        <p14:creationId xmlns:p14="http://schemas.microsoft.com/office/powerpoint/2010/main" val="141764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739715" y="1925274"/>
            <a:ext cx="5007526" cy="4572089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0075" y="1925274"/>
            <a:ext cx="5868040" cy="4430969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85205" y="2383346"/>
            <a:ext cx="6654112" cy="4114018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10592" y="2696944"/>
            <a:ext cx="6028725" cy="3800420"/>
          </a:xfrm>
          <a:prstGeom prst="rect">
            <a:avLst/>
          </a:prstGeom>
          <a:ln w="38100" cap="sq">
            <a:solidFill>
              <a:srgbClr val="9DA03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024893" y="1254425"/>
            <a:ext cx="5722348" cy="5242939"/>
          </a:xfrm>
          <a:prstGeom prst="ellipse">
            <a:avLst/>
          </a:prstGeom>
          <a:ln w="63500" cap="rnd">
            <a:solidFill>
              <a:srgbClr val="9DA03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614969" y="147094"/>
            <a:ext cx="233282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harcoal CY"/>
                <a:cs typeface="Charcoal CY"/>
              </a:rPr>
              <a:t>Лапки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harcoal CY"/>
              <a:cs typeface="Charcoal CY"/>
            </a:endParaRPr>
          </a:p>
        </p:txBody>
      </p:sp>
    </p:spTree>
    <p:extLst>
      <p:ext uri="{BB962C8B-B14F-4D97-AF65-F5344CB8AC3E}">
        <p14:creationId xmlns:p14="http://schemas.microsoft.com/office/powerpoint/2010/main" val="88340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721" y="405713"/>
            <a:ext cx="5020015" cy="6194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682" y="-991671"/>
            <a:ext cx="2978859" cy="3749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19" y="275143"/>
            <a:ext cx="2682540" cy="32280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566" y="-362038"/>
            <a:ext cx="2692078" cy="32395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759381" y="4556474"/>
            <a:ext cx="2384619" cy="2853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53893">
            <a:off x="-310392" y="3771071"/>
            <a:ext cx="2837170" cy="339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5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18895" y="3295308"/>
            <a:ext cx="6057394" cy="211214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Источники материалов:</a:t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«Секреты пластилина» </a:t>
            </a:r>
            <a:r>
              <a:rPr lang="ru-RU" sz="2400" b="1" dirty="0" err="1" smtClean="0">
                <a:solidFill>
                  <a:srgbClr val="61898A"/>
                </a:solidFill>
                <a:latin typeface="Arial"/>
                <a:cs typeface="Arial"/>
              </a:rPr>
              <a:t>Рони</a:t>
            </a: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 </a:t>
            </a:r>
            <a:r>
              <a:rPr lang="ru-RU" sz="2400" b="1" dirty="0" err="1" smtClean="0">
                <a:solidFill>
                  <a:srgbClr val="61898A"/>
                </a:solidFill>
                <a:latin typeface="Arial"/>
                <a:cs typeface="Arial"/>
              </a:rPr>
              <a:t>Орен</a:t>
            </a: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/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(Москва «Махаон» 2012)</a:t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endParaRPr lang="en-US" sz="2400" b="1" dirty="0">
              <a:solidFill>
                <a:srgbClr val="61898A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16639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149</TotalTime>
  <Words>26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Apothecary</vt:lpstr>
      <vt:lpstr>ПЕТУШОК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МВИДЕО</dc:creator>
  <cp:lastModifiedBy>Admin</cp:lastModifiedBy>
  <cp:revision>12</cp:revision>
  <dcterms:created xsi:type="dcterms:W3CDTF">2012-09-27T15:07:57Z</dcterms:created>
  <dcterms:modified xsi:type="dcterms:W3CDTF">2012-11-06T11:49:28Z</dcterms:modified>
</cp:coreProperties>
</file>