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7" r:id="rId11"/>
    <p:sldId id="266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 autoAdjust="0"/>
    <p:restoredTop sz="94662" autoAdjust="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>
                <a:gd name="T0" fmla="*/ 5758 w 5740"/>
                <a:gd name="T1" fmla="*/ 1632 h 4316"/>
                <a:gd name="T2" fmla="*/ 0 w 5740"/>
                <a:gd name="T3" fmla="*/ 1632 h 4316"/>
                <a:gd name="T4" fmla="*/ 0 w 5740"/>
                <a:gd name="T5" fmla="*/ 0 h 4316"/>
                <a:gd name="T6" fmla="*/ 5758 w 5740"/>
                <a:gd name="T7" fmla="*/ 0 h 4316"/>
                <a:gd name="T8" fmla="*/ 5758 w 5740"/>
                <a:gd name="T9" fmla="*/ 1632 h 4316"/>
                <a:gd name="T10" fmla="*/ 5758 w 5740"/>
                <a:gd name="T11" fmla="*/ 1632 h 43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57" name="Oval 5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8" name="Oval 6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9" name="Oval 7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0" name="Oval 8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" name="Oval 9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2" name="Freeform 10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>
                  <a:gd name="T0" fmla="*/ 376 w 382"/>
                  <a:gd name="T1" fmla="*/ 12 h 161"/>
                  <a:gd name="T2" fmla="*/ 257 w 382"/>
                  <a:gd name="T3" fmla="*/ 24 h 161"/>
                  <a:gd name="T4" fmla="*/ 149 w 382"/>
                  <a:gd name="T5" fmla="*/ 54 h 161"/>
                  <a:gd name="T6" fmla="*/ 101 w 382"/>
                  <a:gd name="T7" fmla="*/ 77 h 161"/>
                  <a:gd name="T8" fmla="*/ 59 w 382"/>
                  <a:gd name="T9" fmla="*/ 101 h 161"/>
                  <a:gd name="T10" fmla="*/ 24 w 382"/>
                  <a:gd name="T11" fmla="*/ 131 h 161"/>
                  <a:gd name="T12" fmla="*/ 0 w 382"/>
                  <a:gd name="T13" fmla="*/ 161 h 161"/>
                  <a:gd name="T14" fmla="*/ 0 w 382"/>
                  <a:gd name="T15" fmla="*/ 137 h 161"/>
                  <a:gd name="T16" fmla="*/ 29 w 382"/>
                  <a:gd name="T17" fmla="*/ 107 h 161"/>
                  <a:gd name="T18" fmla="*/ 65 w 382"/>
                  <a:gd name="T19" fmla="*/ 83 h 161"/>
                  <a:gd name="T20" fmla="*/ 155 w 382"/>
                  <a:gd name="T21" fmla="*/ 36 h 161"/>
                  <a:gd name="T22" fmla="*/ 257 w 382"/>
                  <a:gd name="T23" fmla="*/ 12 h 161"/>
                  <a:gd name="T24" fmla="*/ 376 w 382"/>
                  <a:gd name="T25" fmla="*/ 0 h 161"/>
                  <a:gd name="T26" fmla="*/ 376 w 382"/>
                  <a:gd name="T27" fmla="*/ 0 h 161"/>
                  <a:gd name="T28" fmla="*/ 382 w 382"/>
                  <a:gd name="T29" fmla="*/ 0 h 161"/>
                  <a:gd name="T30" fmla="*/ 382 w 382"/>
                  <a:gd name="T31" fmla="*/ 12 h 161"/>
                  <a:gd name="T32" fmla="*/ 376 w 382"/>
                  <a:gd name="T33" fmla="*/ 12 h 161"/>
                  <a:gd name="T34" fmla="*/ 376 w 382"/>
                  <a:gd name="T35" fmla="*/ 12 h 161"/>
                  <a:gd name="T36" fmla="*/ 376 w 382"/>
                  <a:gd name="T37" fmla="*/ 12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3" name="Freeform 11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>
                  <a:gd name="T0" fmla="*/ 257 w 443"/>
                  <a:gd name="T1" fmla="*/ 54 h 66"/>
                  <a:gd name="T2" fmla="*/ 353 w 443"/>
                  <a:gd name="T3" fmla="*/ 48 h 66"/>
                  <a:gd name="T4" fmla="*/ 443 w 443"/>
                  <a:gd name="T5" fmla="*/ 24 h 66"/>
                  <a:gd name="T6" fmla="*/ 443 w 443"/>
                  <a:gd name="T7" fmla="*/ 36 h 66"/>
                  <a:gd name="T8" fmla="*/ 353 w 443"/>
                  <a:gd name="T9" fmla="*/ 60 h 66"/>
                  <a:gd name="T10" fmla="*/ 257 w 443"/>
                  <a:gd name="T11" fmla="*/ 66 h 66"/>
                  <a:gd name="T12" fmla="*/ 186 w 443"/>
                  <a:gd name="T13" fmla="*/ 60 h 66"/>
                  <a:gd name="T14" fmla="*/ 120 w 443"/>
                  <a:gd name="T15" fmla="*/ 48 h 66"/>
                  <a:gd name="T16" fmla="*/ 60 w 443"/>
                  <a:gd name="T17" fmla="*/ 36 h 66"/>
                  <a:gd name="T18" fmla="*/ 0 w 443"/>
                  <a:gd name="T19" fmla="*/ 12 h 66"/>
                  <a:gd name="T20" fmla="*/ 0 w 443"/>
                  <a:gd name="T21" fmla="*/ 0 h 66"/>
                  <a:gd name="T22" fmla="*/ 54 w 443"/>
                  <a:gd name="T23" fmla="*/ 24 h 66"/>
                  <a:gd name="T24" fmla="*/ 120 w 443"/>
                  <a:gd name="T25" fmla="*/ 36 h 66"/>
                  <a:gd name="T26" fmla="*/ 186 w 443"/>
                  <a:gd name="T27" fmla="*/ 48 h 66"/>
                  <a:gd name="T28" fmla="*/ 257 w 443"/>
                  <a:gd name="T29" fmla="*/ 54 h 66"/>
                  <a:gd name="T30" fmla="*/ 257 w 443"/>
                  <a:gd name="T31" fmla="*/ 5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4" name="Freeform 12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>
                  <a:gd name="T0" fmla="*/ 12 w 89"/>
                  <a:gd name="T1" fmla="*/ 66 h 216"/>
                  <a:gd name="T2" fmla="*/ 18 w 89"/>
                  <a:gd name="T3" fmla="*/ 108 h 216"/>
                  <a:gd name="T4" fmla="*/ 36 w 89"/>
                  <a:gd name="T5" fmla="*/ 144 h 216"/>
                  <a:gd name="T6" fmla="*/ 60 w 89"/>
                  <a:gd name="T7" fmla="*/ 180 h 216"/>
                  <a:gd name="T8" fmla="*/ 89 w 89"/>
                  <a:gd name="T9" fmla="*/ 216 h 216"/>
                  <a:gd name="T10" fmla="*/ 72 w 89"/>
                  <a:gd name="T11" fmla="*/ 216 h 216"/>
                  <a:gd name="T12" fmla="*/ 42 w 89"/>
                  <a:gd name="T13" fmla="*/ 180 h 216"/>
                  <a:gd name="T14" fmla="*/ 18 w 89"/>
                  <a:gd name="T15" fmla="*/ 144 h 216"/>
                  <a:gd name="T16" fmla="*/ 6 w 89"/>
                  <a:gd name="T17" fmla="*/ 108 h 216"/>
                  <a:gd name="T18" fmla="*/ 0 w 89"/>
                  <a:gd name="T19" fmla="*/ 66 h 216"/>
                  <a:gd name="T20" fmla="*/ 0 w 89"/>
                  <a:gd name="T21" fmla="*/ 30 h 216"/>
                  <a:gd name="T22" fmla="*/ 12 w 89"/>
                  <a:gd name="T23" fmla="*/ 0 h 216"/>
                  <a:gd name="T24" fmla="*/ 30 w 89"/>
                  <a:gd name="T25" fmla="*/ 0 h 216"/>
                  <a:gd name="T26" fmla="*/ 18 w 89"/>
                  <a:gd name="T27" fmla="*/ 30 h 216"/>
                  <a:gd name="T28" fmla="*/ 12 w 89"/>
                  <a:gd name="T29" fmla="*/ 66 h 216"/>
                  <a:gd name="T30" fmla="*/ 12 w 89"/>
                  <a:gd name="T31" fmla="*/ 6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5" name="Freeform 13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>
                  <a:gd name="T0" fmla="*/ 382 w 747"/>
                  <a:gd name="T1" fmla="*/ 443 h 461"/>
                  <a:gd name="T2" fmla="*/ 311 w 747"/>
                  <a:gd name="T3" fmla="*/ 437 h 461"/>
                  <a:gd name="T4" fmla="*/ 245 w 747"/>
                  <a:gd name="T5" fmla="*/ 425 h 461"/>
                  <a:gd name="T6" fmla="*/ 185 w 747"/>
                  <a:gd name="T7" fmla="*/ 407 h 461"/>
                  <a:gd name="T8" fmla="*/ 131 w 747"/>
                  <a:gd name="T9" fmla="*/ 383 h 461"/>
                  <a:gd name="T10" fmla="*/ 83 w 747"/>
                  <a:gd name="T11" fmla="*/ 347 h 461"/>
                  <a:gd name="T12" fmla="*/ 53 w 747"/>
                  <a:gd name="T13" fmla="*/ 311 h 461"/>
                  <a:gd name="T14" fmla="*/ 30 w 747"/>
                  <a:gd name="T15" fmla="*/ 269 h 461"/>
                  <a:gd name="T16" fmla="*/ 24 w 747"/>
                  <a:gd name="T17" fmla="*/ 227 h 461"/>
                  <a:gd name="T18" fmla="*/ 30 w 747"/>
                  <a:gd name="T19" fmla="*/ 185 h 461"/>
                  <a:gd name="T20" fmla="*/ 53 w 747"/>
                  <a:gd name="T21" fmla="*/ 143 h 461"/>
                  <a:gd name="T22" fmla="*/ 83 w 747"/>
                  <a:gd name="T23" fmla="*/ 107 h 461"/>
                  <a:gd name="T24" fmla="*/ 131 w 747"/>
                  <a:gd name="T25" fmla="*/ 77 h 461"/>
                  <a:gd name="T26" fmla="*/ 185 w 747"/>
                  <a:gd name="T27" fmla="*/ 47 h 461"/>
                  <a:gd name="T28" fmla="*/ 245 w 747"/>
                  <a:gd name="T29" fmla="*/ 30 h 461"/>
                  <a:gd name="T30" fmla="*/ 311 w 747"/>
                  <a:gd name="T31" fmla="*/ 18 h 461"/>
                  <a:gd name="T32" fmla="*/ 382 w 747"/>
                  <a:gd name="T33" fmla="*/ 12 h 461"/>
                  <a:gd name="T34" fmla="*/ 478 w 747"/>
                  <a:gd name="T35" fmla="*/ 18 h 461"/>
                  <a:gd name="T36" fmla="*/ 562 w 747"/>
                  <a:gd name="T37" fmla="*/ 41 h 461"/>
                  <a:gd name="T38" fmla="*/ 562 w 747"/>
                  <a:gd name="T39" fmla="*/ 36 h 461"/>
                  <a:gd name="T40" fmla="*/ 562 w 747"/>
                  <a:gd name="T41" fmla="*/ 30 h 461"/>
                  <a:gd name="T42" fmla="*/ 478 w 747"/>
                  <a:gd name="T43" fmla="*/ 6 h 461"/>
                  <a:gd name="T44" fmla="*/ 382 w 747"/>
                  <a:gd name="T45" fmla="*/ 0 h 461"/>
                  <a:gd name="T46" fmla="*/ 305 w 747"/>
                  <a:gd name="T47" fmla="*/ 6 h 461"/>
                  <a:gd name="T48" fmla="*/ 233 w 747"/>
                  <a:gd name="T49" fmla="*/ 18 h 461"/>
                  <a:gd name="T50" fmla="*/ 167 w 747"/>
                  <a:gd name="T51" fmla="*/ 41 h 461"/>
                  <a:gd name="T52" fmla="*/ 113 w 747"/>
                  <a:gd name="T53" fmla="*/ 65 h 461"/>
                  <a:gd name="T54" fmla="*/ 65 w 747"/>
                  <a:gd name="T55" fmla="*/ 101 h 461"/>
                  <a:gd name="T56" fmla="*/ 30 w 747"/>
                  <a:gd name="T57" fmla="*/ 137 h 461"/>
                  <a:gd name="T58" fmla="*/ 6 w 747"/>
                  <a:gd name="T59" fmla="*/ 179 h 461"/>
                  <a:gd name="T60" fmla="*/ 0 w 747"/>
                  <a:gd name="T61" fmla="*/ 227 h 461"/>
                  <a:gd name="T62" fmla="*/ 6 w 747"/>
                  <a:gd name="T63" fmla="*/ 275 h 461"/>
                  <a:gd name="T64" fmla="*/ 30 w 747"/>
                  <a:gd name="T65" fmla="*/ 317 h 461"/>
                  <a:gd name="T66" fmla="*/ 65 w 747"/>
                  <a:gd name="T67" fmla="*/ 359 h 461"/>
                  <a:gd name="T68" fmla="*/ 113 w 747"/>
                  <a:gd name="T69" fmla="*/ 395 h 461"/>
                  <a:gd name="T70" fmla="*/ 167 w 747"/>
                  <a:gd name="T71" fmla="*/ 419 h 461"/>
                  <a:gd name="T72" fmla="*/ 233 w 747"/>
                  <a:gd name="T73" fmla="*/ 443 h 461"/>
                  <a:gd name="T74" fmla="*/ 305 w 747"/>
                  <a:gd name="T75" fmla="*/ 455 h 461"/>
                  <a:gd name="T76" fmla="*/ 382 w 747"/>
                  <a:gd name="T77" fmla="*/ 461 h 461"/>
                  <a:gd name="T78" fmla="*/ 448 w 747"/>
                  <a:gd name="T79" fmla="*/ 455 h 461"/>
                  <a:gd name="T80" fmla="*/ 508 w 747"/>
                  <a:gd name="T81" fmla="*/ 449 h 461"/>
                  <a:gd name="T82" fmla="*/ 609 w 747"/>
                  <a:gd name="T83" fmla="*/ 413 h 461"/>
                  <a:gd name="T84" fmla="*/ 657 w 747"/>
                  <a:gd name="T85" fmla="*/ 389 h 461"/>
                  <a:gd name="T86" fmla="*/ 693 w 747"/>
                  <a:gd name="T87" fmla="*/ 359 h 461"/>
                  <a:gd name="T88" fmla="*/ 723 w 747"/>
                  <a:gd name="T89" fmla="*/ 329 h 461"/>
                  <a:gd name="T90" fmla="*/ 747 w 747"/>
                  <a:gd name="T91" fmla="*/ 293 h 461"/>
                  <a:gd name="T92" fmla="*/ 741 w 747"/>
                  <a:gd name="T93" fmla="*/ 287 h 461"/>
                  <a:gd name="T94" fmla="*/ 729 w 747"/>
                  <a:gd name="T95" fmla="*/ 281 h 461"/>
                  <a:gd name="T96" fmla="*/ 711 w 747"/>
                  <a:gd name="T97" fmla="*/ 317 h 461"/>
                  <a:gd name="T98" fmla="*/ 681 w 747"/>
                  <a:gd name="T99" fmla="*/ 347 h 461"/>
                  <a:gd name="T100" fmla="*/ 645 w 747"/>
                  <a:gd name="T101" fmla="*/ 377 h 461"/>
                  <a:gd name="T102" fmla="*/ 604 w 747"/>
                  <a:gd name="T103" fmla="*/ 401 h 461"/>
                  <a:gd name="T104" fmla="*/ 502 w 747"/>
                  <a:gd name="T105" fmla="*/ 431 h 461"/>
                  <a:gd name="T106" fmla="*/ 442 w 747"/>
                  <a:gd name="T107" fmla="*/ 443 h 461"/>
                  <a:gd name="T108" fmla="*/ 382 w 747"/>
                  <a:gd name="T109" fmla="*/ 443 h 461"/>
                  <a:gd name="T110" fmla="*/ 382 w 747"/>
                  <a:gd name="T111" fmla="*/ 443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6" name="Freeform 14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>
                  <a:gd name="T0" fmla="*/ 0 w 96"/>
                  <a:gd name="T1" fmla="*/ 0 h 30"/>
                  <a:gd name="T2" fmla="*/ 0 w 96"/>
                  <a:gd name="T3" fmla="*/ 12 h 30"/>
                  <a:gd name="T4" fmla="*/ 48 w 96"/>
                  <a:gd name="T5" fmla="*/ 18 h 30"/>
                  <a:gd name="T6" fmla="*/ 96 w 96"/>
                  <a:gd name="T7" fmla="*/ 30 h 30"/>
                  <a:gd name="T8" fmla="*/ 96 w 96"/>
                  <a:gd name="T9" fmla="*/ 24 h 30"/>
                  <a:gd name="T10" fmla="*/ 96 w 96"/>
                  <a:gd name="T11" fmla="*/ 18 h 30"/>
                  <a:gd name="T12" fmla="*/ 48 w 96"/>
                  <a:gd name="T13" fmla="*/ 12 h 30"/>
                  <a:gd name="T14" fmla="*/ 0 w 96"/>
                  <a:gd name="T15" fmla="*/ 0 h 30"/>
                  <a:gd name="T16" fmla="*/ 0 w 96"/>
                  <a:gd name="T1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7" name="Oval 15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7" name="Group 16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39" name="Oval 17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0" name="Oval 18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" name="Oval 19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2" name="Oval 20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3" name="Oval 21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" name="Oval 22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" name="Oval 23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" name="Oval 24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7" name="Freeform 25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>
                  <a:gd name="T0" fmla="*/ 6 w 448"/>
                  <a:gd name="T1" fmla="*/ 6 h 186"/>
                  <a:gd name="T2" fmla="*/ 78 w 448"/>
                  <a:gd name="T3" fmla="*/ 12 h 186"/>
                  <a:gd name="T4" fmla="*/ 150 w 448"/>
                  <a:gd name="T5" fmla="*/ 18 h 186"/>
                  <a:gd name="T6" fmla="*/ 215 w 448"/>
                  <a:gd name="T7" fmla="*/ 36 h 186"/>
                  <a:gd name="T8" fmla="*/ 275 w 448"/>
                  <a:gd name="T9" fmla="*/ 60 h 186"/>
                  <a:gd name="T10" fmla="*/ 329 w 448"/>
                  <a:gd name="T11" fmla="*/ 84 h 186"/>
                  <a:gd name="T12" fmla="*/ 377 w 448"/>
                  <a:gd name="T13" fmla="*/ 114 h 186"/>
                  <a:gd name="T14" fmla="*/ 419 w 448"/>
                  <a:gd name="T15" fmla="*/ 150 h 186"/>
                  <a:gd name="T16" fmla="*/ 448 w 448"/>
                  <a:gd name="T17" fmla="*/ 186 h 186"/>
                  <a:gd name="T18" fmla="*/ 448 w 448"/>
                  <a:gd name="T19" fmla="*/ 162 h 186"/>
                  <a:gd name="T20" fmla="*/ 413 w 448"/>
                  <a:gd name="T21" fmla="*/ 126 h 186"/>
                  <a:gd name="T22" fmla="*/ 371 w 448"/>
                  <a:gd name="T23" fmla="*/ 96 h 186"/>
                  <a:gd name="T24" fmla="*/ 323 w 448"/>
                  <a:gd name="T25" fmla="*/ 66 h 186"/>
                  <a:gd name="T26" fmla="*/ 269 w 448"/>
                  <a:gd name="T27" fmla="*/ 48 h 186"/>
                  <a:gd name="T28" fmla="*/ 144 w 448"/>
                  <a:gd name="T29" fmla="*/ 12 h 186"/>
                  <a:gd name="T30" fmla="*/ 78 w 448"/>
                  <a:gd name="T31" fmla="*/ 6 h 186"/>
                  <a:gd name="T32" fmla="*/ 6 w 448"/>
                  <a:gd name="T33" fmla="*/ 0 h 186"/>
                  <a:gd name="T34" fmla="*/ 0 w 448"/>
                  <a:gd name="T35" fmla="*/ 0 h 186"/>
                  <a:gd name="T36" fmla="*/ 0 w 448"/>
                  <a:gd name="T37" fmla="*/ 0 h 186"/>
                  <a:gd name="T38" fmla="*/ 0 w 448"/>
                  <a:gd name="T39" fmla="*/ 6 h 186"/>
                  <a:gd name="T40" fmla="*/ 0 w 448"/>
                  <a:gd name="T41" fmla="*/ 6 h 186"/>
                  <a:gd name="T42" fmla="*/ 6 w 448"/>
                  <a:gd name="T43" fmla="*/ 6 h 186"/>
                  <a:gd name="T44" fmla="*/ 6 w 448"/>
                  <a:gd name="T45" fmla="*/ 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8" name="Freeform 26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>
                  <a:gd name="T0" fmla="*/ 23 w 890"/>
                  <a:gd name="T1" fmla="*/ 276 h 462"/>
                  <a:gd name="T2" fmla="*/ 29 w 890"/>
                  <a:gd name="T3" fmla="*/ 222 h 462"/>
                  <a:gd name="T4" fmla="*/ 59 w 890"/>
                  <a:gd name="T5" fmla="*/ 174 h 462"/>
                  <a:gd name="T6" fmla="*/ 95 w 890"/>
                  <a:gd name="T7" fmla="*/ 132 h 462"/>
                  <a:gd name="T8" fmla="*/ 149 w 890"/>
                  <a:gd name="T9" fmla="*/ 96 h 462"/>
                  <a:gd name="T10" fmla="*/ 209 w 890"/>
                  <a:gd name="T11" fmla="*/ 60 h 462"/>
                  <a:gd name="T12" fmla="*/ 281 w 890"/>
                  <a:gd name="T13" fmla="*/ 36 h 462"/>
                  <a:gd name="T14" fmla="*/ 364 w 890"/>
                  <a:gd name="T15" fmla="*/ 24 h 462"/>
                  <a:gd name="T16" fmla="*/ 448 w 890"/>
                  <a:gd name="T17" fmla="*/ 18 h 462"/>
                  <a:gd name="T18" fmla="*/ 532 w 890"/>
                  <a:gd name="T19" fmla="*/ 24 h 462"/>
                  <a:gd name="T20" fmla="*/ 609 w 890"/>
                  <a:gd name="T21" fmla="*/ 36 h 462"/>
                  <a:gd name="T22" fmla="*/ 681 w 890"/>
                  <a:gd name="T23" fmla="*/ 60 h 462"/>
                  <a:gd name="T24" fmla="*/ 741 w 890"/>
                  <a:gd name="T25" fmla="*/ 96 h 462"/>
                  <a:gd name="T26" fmla="*/ 795 w 890"/>
                  <a:gd name="T27" fmla="*/ 132 h 462"/>
                  <a:gd name="T28" fmla="*/ 831 w 890"/>
                  <a:gd name="T29" fmla="*/ 174 h 462"/>
                  <a:gd name="T30" fmla="*/ 861 w 890"/>
                  <a:gd name="T31" fmla="*/ 222 h 462"/>
                  <a:gd name="T32" fmla="*/ 867 w 890"/>
                  <a:gd name="T33" fmla="*/ 276 h 462"/>
                  <a:gd name="T34" fmla="*/ 855 w 890"/>
                  <a:gd name="T35" fmla="*/ 330 h 462"/>
                  <a:gd name="T36" fmla="*/ 831 w 890"/>
                  <a:gd name="T37" fmla="*/ 378 h 462"/>
                  <a:gd name="T38" fmla="*/ 783 w 890"/>
                  <a:gd name="T39" fmla="*/ 426 h 462"/>
                  <a:gd name="T40" fmla="*/ 723 w 890"/>
                  <a:gd name="T41" fmla="*/ 462 h 462"/>
                  <a:gd name="T42" fmla="*/ 765 w 890"/>
                  <a:gd name="T43" fmla="*/ 462 h 462"/>
                  <a:gd name="T44" fmla="*/ 819 w 890"/>
                  <a:gd name="T45" fmla="*/ 426 h 462"/>
                  <a:gd name="T46" fmla="*/ 855 w 890"/>
                  <a:gd name="T47" fmla="*/ 378 h 462"/>
                  <a:gd name="T48" fmla="*/ 884 w 890"/>
                  <a:gd name="T49" fmla="*/ 330 h 462"/>
                  <a:gd name="T50" fmla="*/ 890 w 890"/>
                  <a:gd name="T51" fmla="*/ 276 h 462"/>
                  <a:gd name="T52" fmla="*/ 884 w 890"/>
                  <a:gd name="T53" fmla="*/ 222 h 462"/>
                  <a:gd name="T54" fmla="*/ 855 w 890"/>
                  <a:gd name="T55" fmla="*/ 168 h 462"/>
                  <a:gd name="T56" fmla="*/ 813 w 890"/>
                  <a:gd name="T57" fmla="*/ 120 h 462"/>
                  <a:gd name="T58" fmla="*/ 759 w 890"/>
                  <a:gd name="T59" fmla="*/ 84 h 462"/>
                  <a:gd name="T60" fmla="*/ 693 w 890"/>
                  <a:gd name="T61" fmla="*/ 48 h 462"/>
                  <a:gd name="T62" fmla="*/ 621 w 890"/>
                  <a:gd name="T63" fmla="*/ 24 h 462"/>
                  <a:gd name="T64" fmla="*/ 538 w 890"/>
                  <a:gd name="T65" fmla="*/ 6 h 462"/>
                  <a:gd name="T66" fmla="*/ 448 w 890"/>
                  <a:gd name="T67" fmla="*/ 0 h 462"/>
                  <a:gd name="T68" fmla="*/ 358 w 890"/>
                  <a:gd name="T69" fmla="*/ 6 h 462"/>
                  <a:gd name="T70" fmla="*/ 275 w 890"/>
                  <a:gd name="T71" fmla="*/ 24 h 462"/>
                  <a:gd name="T72" fmla="*/ 197 w 890"/>
                  <a:gd name="T73" fmla="*/ 48 h 462"/>
                  <a:gd name="T74" fmla="*/ 131 w 890"/>
                  <a:gd name="T75" fmla="*/ 84 h 462"/>
                  <a:gd name="T76" fmla="*/ 77 w 890"/>
                  <a:gd name="T77" fmla="*/ 120 h 462"/>
                  <a:gd name="T78" fmla="*/ 35 w 890"/>
                  <a:gd name="T79" fmla="*/ 168 h 462"/>
                  <a:gd name="T80" fmla="*/ 12 w 890"/>
                  <a:gd name="T81" fmla="*/ 222 h 462"/>
                  <a:gd name="T82" fmla="*/ 0 w 890"/>
                  <a:gd name="T83" fmla="*/ 276 h 462"/>
                  <a:gd name="T84" fmla="*/ 6 w 890"/>
                  <a:gd name="T85" fmla="*/ 330 h 462"/>
                  <a:gd name="T86" fmla="*/ 35 w 890"/>
                  <a:gd name="T87" fmla="*/ 378 h 462"/>
                  <a:gd name="T88" fmla="*/ 71 w 890"/>
                  <a:gd name="T89" fmla="*/ 426 h 462"/>
                  <a:gd name="T90" fmla="*/ 125 w 890"/>
                  <a:gd name="T91" fmla="*/ 462 h 462"/>
                  <a:gd name="T92" fmla="*/ 167 w 890"/>
                  <a:gd name="T93" fmla="*/ 462 h 462"/>
                  <a:gd name="T94" fmla="*/ 107 w 890"/>
                  <a:gd name="T95" fmla="*/ 426 h 462"/>
                  <a:gd name="T96" fmla="*/ 59 w 890"/>
                  <a:gd name="T97" fmla="*/ 378 h 462"/>
                  <a:gd name="T98" fmla="*/ 35 w 890"/>
                  <a:gd name="T99" fmla="*/ 330 h 462"/>
                  <a:gd name="T100" fmla="*/ 23 w 890"/>
                  <a:gd name="T101" fmla="*/ 276 h 462"/>
                  <a:gd name="T102" fmla="*/ 23 w 890"/>
                  <a:gd name="T103" fmla="*/ 276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9" name="Freeform 27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>
                  <a:gd name="T0" fmla="*/ 18 w 406"/>
                  <a:gd name="T1" fmla="*/ 300 h 486"/>
                  <a:gd name="T2" fmla="*/ 24 w 406"/>
                  <a:gd name="T3" fmla="*/ 246 h 486"/>
                  <a:gd name="T4" fmla="*/ 48 w 406"/>
                  <a:gd name="T5" fmla="*/ 198 h 486"/>
                  <a:gd name="T6" fmla="*/ 83 w 406"/>
                  <a:gd name="T7" fmla="*/ 150 h 486"/>
                  <a:gd name="T8" fmla="*/ 131 w 406"/>
                  <a:gd name="T9" fmla="*/ 108 h 486"/>
                  <a:gd name="T10" fmla="*/ 185 w 406"/>
                  <a:gd name="T11" fmla="*/ 72 h 486"/>
                  <a:gd name="T12" fmla="*/ 251 w 406"/>
                  <a:gd name="T13" fmla="*/ 42 h 486"/>
                  <a:gd name="T14" fmla="*/ 329 w 406"/>
                  <a:gd name="T15" fmla="*/ 24 h 486"/>
                  <a:gd name="T16" fmla="*/ 406 w 406"/>
                  <a:gd name="T17" fmla="*/ 6 h 486"/>
                  <a:gd name="T18" fmla="*/ 406 w 406"/>
                  <a:gd name="T19" fmla="*/ 0 h 486"/>
                  <a:gd name="T20" fmla="*/ 323 w 406"/>
                  <a:gd name="T21" fmla="*/ 12 h 486"/>
                  <a:gd name="T22" fmla="*/ 245 w 406"/>
                  <a:gd name="T23" fmla="*/ 36 h 486"/>
                  <a:gd name="T24" fmla="*/ 179 w 406"/>
                  <a:gd name="T25" fmla="*/ 66 h 486"/>
                  <a:gd name="T26" fmla="*/ 119 w 406"/>
                  <a:gd name="T27" fmla="*/ 102 h 486"/>
                  <a:gd name="T28" fmla="*/ 72 w 406"/>
                  <a:gd name="T29" fmla="*/ 144 h 486"/>
                  <a:gd name="T30" fmla="*/ 30 w 406"/>
                  <a:gd name="T31" fmla="*/ 192 h 486"/>
                  <a:gd name="T32" fmla="*/ 6 w 406"/>
                  <a:gd name="T33" fmla="*/ 246 h 486"/>
                  <a:gd name="T34" fmla="*/ 0 w 406"/>
                  <a:gd name="T35" fmla="*/ 300 h 486"/>
                  <a:gd name="T36" fmla="*/ 6 w 406"/>
                  <a:gd name="T37" fmla="*/ 348 h 486"/>
                  <a:gd name="T38" fmla="*/ 30 w 406"/>
                  <a:gd name="T39" fmla="*/ 396 h 486"/>
                  <a:gd name="T40" fmla="*/ 66 w 406"/>
                  <a:gd name="T41" fmla="*/ 444 h 486"/>
                  <a:gd name="T42" fmla="*/ 107 w 406"/>
                  <a:gd name="T43" fmla="*/ 486 h 486"/>
                  <a:gd name="T44" fmla="*/ 131 w 406"/>
                  <a:gd name="T45" fmla="*/ 486 h 486"/>
                  <a:gd name="T46" fmla="*/ 83 w 406"/>
                  <a:gd name="T47" fmla="*/ 450 h 486"/>
                  <a:gd name="T48" fmla="*/ 48 w 406"/>
                  <a:gd name="T49" fmla="*/ 402 h 486"/>
                  <a:gd name="T50" fmla="*/ 24 w 406"/>
                  <a:gd name="T51" fmla="*/ 354 h 486"/>
                  <a:gd name="T52" fmla="*/ 18 w 406"/>
                  <a:gd name="T53" fmla="*/ 300 h 486"/>
                  <a:gd name="T54" fmla="*/ 18 w 406"/>
                  <a:gd name="T55" fmla="*/ 300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0" name="Freeform 28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>
                  <a:gd name="T0" fmla="*/ 89 w 107"/>
                  <a:gd name="T1" fmla="*/ 84 h 252"/>
                  <a:gd name="T2" fmla="*/ 83 w 107"/>
                  <a:gd name="T3" fmla="*/ 132 h 252"/>
                  <a:gd name="T4" fmla="*/ 65 w 107"/>
                  <a:gd name="T5" fmla="*/ 174 h 252"/>
                  <a:gd name="T6" fmla="*/ 36 w 107"/>
                  <a:gd name="T7" fmla="*/ 216 h 252"/>
                  <a:gd name="T8" fmla="*/ 0 w 107"/>
                  <a:gd name="T9" fmla="*/ 252 h 252"/>
                  <a:gd name="T10" fmla="*/ 18 w 107"/>
                  <a:gd name="T11" fmla="*/ 252 h 252"/>
                  <a:gd name="T12" fmla="*/ 53 w 107"/>
                  <a:gd name="T13" fmla="*/ 216 h 252"/>
                  <a:gd name="T14" fmla="*/ 83 w 107"/>
                  <a:gd name="T15" fmla="*/ 174 h 252"/>
                  <a:gd name="T16" fmla="*/ 101 w 107"/>
                  <a:gd name="T17" fmla="*/ 132 h 252"/>
                  <a:gd name="T18" fmla="*/ 107 w 107"/>
                  <a:gd name="T19" fmla="*/ 84 h 252"/>
                  <a:gd name="T20" fmla="*/ 101 w 107"/>
                  <a:gd name="T21" fmla="*/ 42 h 252"/>
                  <a:gd name="T22" fmla="*/ 89 w 107"/>
                  <a:gd name="T23" fmla="*/ 0 h 252"/>
                  <a:gd name="T24" fmla="*/ 65 w 107"/>
                  <a:gd name="T25" fmla="*/ 0 h 252"/>
                  <a:gd name="T26" fmla="*/ 83 w 107"/>
                  <a:gd name="T27" fmla="*/ 42 h 252"/>
                  <a:gd name="T28" fmla="*/ 89 w 107"/>
                  <a:gd name="T29" fmla="*/ 84 h 252"/>
                  <a:gd name="T30" fmla="*/ 89 w 107"/>
                  <a:gd name="T31" fmla="*/ 84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1" name="Freeform 29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>
                  <a:gd name="T0" fmla="*/ 518 w 835"/>
                  <a:gd name="T1" fmla="*/ 18 h 150"/>
                  <a:gd name="T2" fmla="*/ 597 w 835"/>
                  <a:gd name="T3" fmla="*/ 24 h 150"/>
                  <a:gd name="T4" fmla="*/ 682 w 835"/>
                  <a:gd name="T5" fmla="*/ 30 h 150"/>
                  <a:gd name="T6" fmla="*/ 755 w 835"/>
                  <a:gd name="T7" fmla="*/ 42 h 150"/>
                  <a:gd name="T8" fmla="*/ 828 w 835"/>
                  <a:gd name="T9" fmla="*/ 60 h 150"/>
                  <a:gd name="T10" fmla="*/ 835 w 835"/>
                  <a:gd name="T11" fmla="*/ 42 h 150"/>
                  <a:gd name="T12" fmla="*/ 761 w 835"/>
                  <a:gd name="T13" fmla="*/ 24 h 150"/>
                  <a:gd name="T14" fmla="*/ 688 w 835"/>
                  <a:gd name="T15" fmla="*/ 12 h 150"/>
                  <a:gd name="T16" fmla="*/ 603 w 835"/>
                  <a:gd name="T17" fmla="*/ 6 h 150"/>
                  <a:gd name="T18" fmla="*/ 518 w 835"/>
                  <a:gd name="T19" fmla="*/ 0 h 150"/>
                  <a:gd name="T20" fmla="*/ 372 w 835"/>
                  <a:gd name="T21" fmla="*/ 12 h 150"/>
                  <a:gd name="T22" fmla="*/ 232 w 835"/>
                  <a:gd name="T23" fmla="*/ 36 h 150"/>
                  <a:gd name="T24" fmla="*/ 110 w 835"/>
                  <a:gd name="T25" fmla="*/ 78 h 150"/>
                  <a:gd name="T26" fmla="*/ 0 w 835"/>
                  <a:gd name="T27" fmla="*/ 132 h 150"/>
                  <a:gd name="T28" fmla="*/ 19 w 835"/>
                  <a:gd name="T29" fmla="*/ 150 h 150"/>
                  <a:gd name="T30" fmla="*/ 122 w 835"/>
                  <a:gd name="T31" fmla="*/ 96 h 150"/>
                  <a:gd name="T32" fmla="*/ 244 w 835"/>
                  <a:gd name="T33" fmla="*/ 54 h 150"/>
                  <a:gd name="T34" fmla="*/ 378 w 835"/>
                  <a:gd name="T35" fmla="*/ 30 h 150"/>
                  <a:gd name="T36" fmla="*/ 518 w 835"/>
                  <a:gd name="T37" fmla="*/ 18 h 150"/>
                  <a:gd name="T38" fmla="*/ 518 w 835"/>
                  <a:gd name="T39" fmla="*/ 18 h 15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2" name="Freeform 30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>
                  <a:gd name="T0" fmla="*/ 31 w 171"/>
                  <a:gd name="T1" fmla="*/ 263 h 461"/>
                  <a:gd name="T2" fmla="*/ 43 w 171"/>
                  <a:gd name="T3" fmla="*/ 191 h 461"/>
                  <a:gd name="T4" fmla="*/ 67 w 171"/>
                  <a:gd name="T5" fmla="*/ 131 h 461"/>
                  <a:gd name="T6" fmla="*/ 116 w 171"/>
                  <a:gd name="T7" fmla="*/ 72 h 461"/>
                  <a:gd name="T8" fmla="*/ 171 w 171"/>
                  <a:gd name="T9" fmla="*/ 18 h 461"/>
                  <a:gd name="T10" fmla="*/ 153 w 171"/>
                  <a:gd name="T11" fmla="*/ 0 h 461"/>
                  <a:gd name="T12" fmla="*/ 86 w 171"/>
                  <a:gd name="T13" fmla="*/ 60 h 461"/>
                  <a:gd name="T14" fmla="*/ 43 w 171"/>
                  <a:gd name="T15" fmla="*/ 120 h 461"/>
                  <a:gd name="T16" fmla="*/ 13 w 171"/>
                  <a:gd name="T17" fmla="*/ 191 h 461"/>
                  <a:gd name="T18" fmla="*/ 0 w 171"/>
                  <a:gd name="T19" fmla="*/ 263 h 461"/>
                  <a:gd name="T20" fmla="*/ 6 w 171"/>
                  <a:gd name="T21" fmla="*/ 317 h 461"/>
                  <a:gd name="T22" fmla="*/ 25 w 171"/>
                  <a:gd name="T23" fmla="*/ 365 h 461"/>
                  <a:gd name="T24" fmla="*/ 49 w 171"/>
                  <a:gd name="T25" fmla="*/ 413 h 461"/>
                  <a:gd name="T26" fmla="*/ 86 w 171"/>
                  <a:gd name="T27" fmla="*/ 461 h 461"/>
                  <a:gd name="T28" fmla="*/ 122 w 171"/>
                  <a:gd name="T29" fmla="*/ 461 h 461"/>
                  <a:gd name="T30" fmla="*/ 86 w 171"/>
                  <a:gd name="T31" fmla="*/ 413 h 461"/>
                  <a:gd name="T32" fmla="*/ 55 w 171"/>
                  <a:gd name="T33" fmla="*/ 365 h 461"/>
                  <a:gd name="T34" fmla="*/ 37 w 171"/>
                  <a:gd name="T35" fmla="*/ 317 h 461"/>
                  <a:gd name="T36" fmla="*/ 31 w 171"/>
                  <a:gd name="T37" fmla="*/ 263 h 461"/>
                  <a:gd name="T38" fmla="*/ 31 w 171"/>
                  <a:gd name="T39" fmla="*/ 263 h 46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" name="Freeform 31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>
                  <a:gd name="T0" fmla="*/ 360 w 360"/>
                  <a:gd name="T1" fmla="*/ 365 h 563"/>
                  <a:gd name="T2" fmla="*/ 353 w 360"/>
                  <a:gd name="T3" fmla="*/ 305 h 563"/>
                  <a:gd name="T4" fmla="*/ 335 w 360"/>
                  <a:gd name="T5" fmla="*/ 251 h 563"/>
                  <a:gd name="T6" fmla="*/ 305 w 360"/>
                  <a:gd name="T7" fmla="*/ 204 h 563"/>
                  <a:gd name="T8" fmla="*/ 262 w 360"/>
                  <a:gd name="T9" fmla="*/ 156 h 563"/>
                  <a:gd name="T10" fmla="*/ 213 w 360"/>
                  <a:gd name="T11" fmla="*/ 108 h 563"/>
                  <a:gd name="T12" fmla="*/ 159 w 360"/>
                  <a:gd name="T13" fmla="*/ 66 h 563"/>
                  <a:gd name="T14" fmla="*/ 92 w 360"/>
                  <a:gd name="T15" fmla="*/ 30 h 563"/>
                  <a:gd name="T16" fmla="*/ 19 w 360"/>
                  <a:gd name="T17" fmla="*/ 0 h 563"/>
                  <a:gd name="T18" fmla="*/ 0 w 360"/>
                  <a:gd name="T19" fmla="*/ 12 h 563"/>
                  <a:gd name="T20" fmla="*/ 67 w 360"/>
                  <a:gd name="T21" fmla="*/ 42 h 563"/>
                  <a:gd name="T22" fmla="*/ 134 w 360"/>
                  <a:gd name="T23" fmla="*/ 78 h 563"/>
                  <a:gd name="T24" fmla="*/ 189 w 360"/>
                  <a:gd name="T25" fmla="*/ 114 h 563"/>
                  <a:gd name="T26" fmla="*/ 238 w 360"/>
                  <a:gd name="T27" fmla="*/ 162 h 563"/>
                  <a:gd name="T28" fmla="*/ 274 w 360"/>
                  <a:gd name="T29" fmla="*/ 210 h 563"/>
                  <a:gd name="T30" fmla="*/ 299 w 360"/>
                  <a:gd name="T31" fmla="*/ 257 h 563"/>
                  <a:gd name="T32" fmla="*/ 317 w 360"/>
                  <a:gd name="T33" fmla="*/ 311 h 563"/>
                  <a:gd name="T34" fmla="*/ 323 w 360"/>
                  <a:gd name="T35" fmla="*/ 365 h 563"/>
                  <a:gd name="T36" fmla="*/ 317 w 360"/>
                  <a:gd name="T37" fmla="*/ 419 h 563"/>
                  <a:gd name="T38" fmla="*/ 299 w 360"/>
                  <a:gd name="T39" fmla="*/ 467 h 563"/>
                  <a:gd name="T40" fmla="*/ 274 w 360"/>
                  <a:gd name="T41" fmla="*/ 515 h 563"/>
                  <a:gd name="T42" fmla="*/ 238 w 360"/>
                  <a:gd name="T43" fmla="*/ 563 h 563"/>
                  <a:gd name="T44" fmla="*/ 268 w 360"/>
                  <a:gd name="T45" fmla="*/ 563 h 563"/>
                  <a:gd name="T46" fmla="*/ 311 w 360"/>
                  <a:gd name="T47" fmla="*/ 515 h 563"/>
                  <a:gd name="T48" fmla="*/ 335 w 360"/>
                  <a:gd name="T49" fmla="*/ 467 h 563"/>
                  <a:gd name="T50" fmla="*/ 353 w 360"/>
                  <a:gd name="T51" fmla="*/ 419 h 563"/>
                  <a:gd name="T52" fmla="*/ 360 w 360"/>
                  <a:gd name="T53" fmla="*/ 365 h 563"/>
                  <a:gd name="T54" fmla="*/ 360 w 360"/>
                  <a:gd name="T55" fmla="*/ 365 h 5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4" name="Freeform 32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>
                  <a:gd name="T0" fmla="*/ 1053 w 1078"/>
                  <a:gd name="T1" fmla="*/ 425 h 425"/>
                  <a:gd name="T2" fmla="*/ 1078 w 1078"/>
                  <a:gd name="T3" fmla="*/ 419 h 425"/>
                  <a:gd name="T4" fmla="*/ 1066 w 1078"/>
                  <a:gd name="T5" fmla="*/ 377 h 425"/>
                  <a:gd name="T6" fmla="*/ 1047 w 1078"/>
                  <a:gd name="T7" fmla="*/ 336 h 425"/>
                  <a:gd name="T8" fmla="*/ 986 w 1078"/>
                  <a:gd name="T9" fmla="*/ 252 h 425"/>
                  <a:gd name="T10" fmla="*/ 907 w 1078"/>
                  <a:gd name="T11" fmla="*/ 180 h 425"/>
                  <a:gd name="T12" fmla="*/ 810 w 1078"/>
                  <a:gd name="T13" fmla="*/ 120 h 425"/>
                  <a:gd name="T14" fmla="*/ 694 w 1078"/>
                  <a:gd name="T15" fmla="*/ 72 h 425"/>
                  <a:gd name="T16" fmla="*/ 560 w 1078"/>
                  <a:gd name="T17" fmla="*/ 30 h 425"/>
                  <a:gd name="T18" fmla="*/ 420 w 1078"/>
                  <a:gd name="T19" fmla="*/ 6 h 425"/>
                  <a:gd name="T20" fmla="*/ 268 w 1078"/>
                  <a:gd name="T21" fmla="*/ 0 h 425"/>
                  <a:gd name="T22" fmla="*/ 134 w 1078"/>
                  <a:gd name="T23" fmla="*/ 6 h 425"/>
                  <a:gd name="T24" fmla="*/ 0 w 1078"/>
                  <a:gd name="T25" fmla="*/ 24 h 425"/>
                  <a:gd name="T26" fmla="*/ 12 w 1078"/>
                  <a:gd name="T27" fmla="*/ 36 h 425"/>
                  <a:gd name="T28" fmla="*/ 134 w 1078"/>
                  <a:gd name="T29" fmla="*/ 18 h 425"/>
                  <a:gd name="T30" fmla="*/ 268 w 1078"/>
                  <a:gd name="T31" fmla="*/ 12 h 425"/>
                  <a:gd name="T32" fmla="*/ 420 w 1078"/>
                  <a:gd name="T33" fmla="*/ 18 h 425"/>
                  <a:gd name="T34" fmla="*/ 554 w 1078"/>
                  <a:gd name="T35" fmla="*/ 42 h 425"/>
                  <a:gd name="T36" fmla="*/ 682 w 1078"/>
                  <a:gd name="T37" fmla="*/ 84 h 425"/>
                  <a:gd name="T38" fmla="*/ 798 w 1078"/>
                  <a:gd name="T39" fmla="*/ 132 h 425"/>
                  <a:gd name="T40" fmla="*/ 895 w 1078"/>
                  <a:gd name="T41" fmla="*/ 192 h 425"/>
                  <a:gd name="T42" fmla="*/ 968 w 1078"/>
                  <a:gd name="T43" fmla="*/ 264 h 425"/>
                  <a:gd name="T44" fmla="*/ 999 w 1078"/>
                  <a:gd name="T45" fmla="*/ 300 h 425"/>
                  <a:gd name="T46" fmla="*/ 1023 w 1078"/>
                  <a:gd name="T47" fmla="*/ 342 h 425"/>
                  <a:gd name="T48" fmla="*/ 1041 w 1078"/>
                  <a:gd name="T49" fmla="*/ 383 h 425"/>
                  <a:gd name="T50" fmla="*/ 1053 w 1078"/>
                  <a:gd name="T51" fmla="*/ 425 h 425"/>
                  <a:gd name="T52" fmla="*/ 1053 w 1078"/>
                  <a:gd name="T53" fmla="*/ 425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5" name="Freeform 33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>
                  <a:gd name="T0" fmla="*/ 0 w 98"/>
                  <a:gd name="T1" fmla="*/ 234 h 234"/>
                  <a:gd name="T2" fmla="*/ 25 w 98"/>
                  <a:gd name="T3" fmla="*/ 234 h 234"/>
                  <a:gd name="T4" fmla="*/ 55 w 98"/>
                  <a:gd name="T5" fmla="*/ 186 h 234"/>
                  <a:gd name="T6" fmla="*/ 80 w 98"/>
                  <a:gd name="T7" fmla="*/ 138 h 234"/>
                  <a:gd name="T8" fmla="*/ 92 w 98"/>
                  <a:gd name="T9" fmla="*/ 90 h 234"/>
                  <a:gd name="T10" fmla="*/ 98 w 98"/>
                  <a:gd name="T11" fmla="*/ 36 h 234"/>
                  <a:gd name="T12" fmla="*/ 98 w 98"/>
                  <a:gd name="T13" fmla="*/ 0 h 234"/>
                  <a:gd name="T14" fmla="*/ 74 w 98"/>
                  <a:gd name="T15" fmla="*/ 0 h 234"/>
                  <a:gd name="T16" fmla="*/ 74 w 98"/>
                  <a:gd name="T17" fmla="*/ 36 h 234"/>
                  <a:gd name="T18" fmla="*/ 67 w 98"/>
                  <a:gd name="T19" fmla="*/ 90 h 234"/>
                  <a:gd name="T20" fmla="*/ 55 w 98"/>
                  <a:gd name="T21" fmla="*/ 138 h 234"/>
                  <a:gd name="T22" fmla="*/ 31 w 98"/>
                  <a:gd name="T23" fmla="*/ 186 h 234"/>
                  <a:gd name="T24" fmla="*/ 0 w 98"/>
                  <a:gd name="T25" fmla="*/ 234 h 234"/>
                  <a:gd name="T26" fmla="*/ 0 w 98"/>
                  <a:gd name="T27" fmla="*/ 2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6" name="Freeform 34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>
                  <a:gd name="T0" fmla="*/ 18 w 481"/>
                  <a:gd name="T1" fmla="*/ 443 h 641"/>
                  <a:gd name="T2" fmla="*/ 24 w 481"/>
                  <a:gd name="T3" fmla="*/ 371 h 641"/>
                  <a:gd name="T4" fmla="*/ 55 w 481"/>
                  <a:gd name="T5" fmla="*/ 305 h 641"/>
                  <a:gd name="T6" fmla="*/ 91 w 481"/>
                  <a:gd name="T7" fmla="*/ 246 h 641"/>
                  <a:gd name="T8" fmla="*/ 146 w 481"/>
                  <a:gd name="T9" fmla="*/ 186 h 641"/>
                  <a:gd name="T10" fmla="*/ 213 w 481"/>
                  <a:gd name="T11" fmla="*/ 132 h 641"/>
                  <a:gd name="T12" fmla="*/ 292 w 481"/>
                  <a:gd name="T13" fmla="*/ 84 h 641"/>
                  <a:gd name="T14" fmla="*/ 384 w 481"/>
                  <a:gd name="T15" fmla="*/ 48 h 641"/>
                  <a:gd name="T16" fmla="*/ 481 w 481"/>
                  <a:gd name="T17" fmla="*/ 12 h 641"/>
                  <a:gd name="T18" fmla="*/ 457 w 481"/>
                  <a:gd name="T19" fmla="*/ 0 h 641"/>
                  <a:gd name="T20" fmla="*/ 359 w 481"/>
                  <a:gd name="T21" fmla="*/ 36 h 641"/>
                  <a:gd name="T22" fmla="*/ 274 w 481"/>
                  <a:gd name="T23" fmla="*/ 78 h 641"/>
                  <a:gd name="T24" fmla="*/ 195 w 481"/>
                  <a:gd name="T25" fmla="*/ 126 h 641"/>
                  <a:gd name="T26" fmla="*/ 128 w 481"/>
                  <a:gd name="T27" fmla="*/ 180 h 641"/>
                  <a:gd name="T28" fmla="*/ 73 w 481"/>
                  <a:gd name="T29" fmla="*/ 240 h 641"/>
                  <a:gd name="T30" fmla="*/ 37 w 481"/>
                  <a:gd name="T31" fmla="*/ 305 h 641"/>
                  <a:gd name="T32" fmla="*/ 6 w 481"/>
                  <a:gd name="T33" fmla="*/ 371 h 641"/>
                  <a:gd name="T34" fmla="*/ 0 w 481"/>
                  <a:gd name="T35" fmla="*/ 443 h 641"/>
                  <a:gd name="T36" fmla="*/ 6 w 481"/>
                  <a:gd name="T37" fmla="*/ 497 h 641"/>
                  <a:gd name="T38" fmla="*/ 18 w 481"/>
                  <a:gd name="T39" fmla="*/ 545 h 641"/>
                  <a:gd name="T40" fmla="*/ 43 w 481"/>
                  <a:gd name="T41" fmla="*/ 593 h 641"/>
                  <a:gd name="T42" fmla="*/ 73 w 481"/>
                  <a:gd name="T43" fmla="*/ 641 h 641"/>
                  <a:gd name="T44" fmla="*/ 97 w 481"/>
                  <a:gd name="T45" fmla="*/ 641 h 641"/>
                  <a:gd name="T46" fmla="*/ 67 w 481"/>
                  <a:gd name="T47" fmla="*/ 593 h 641"/>
                  <a:gd name="T48" fmla="*/ 43 w 481"/>
                  <a:gd name="T49" fmla="*/ 545 h 641"/>
                  <a:gd name="T50" fmla="*/ 24 w 481"/>
                  <a:gd name="T51" fmla="*/ 497 h 641"/>
                  <a:gd name="T52" fmla="*/ 18 w 481"/>
                  <a:gd name="T53" fmla="*/ 443 h 641"/>
                  <a:gd name="T54" fmla="*/ 18 w 481"/>
                  <a:gd name="T55" fmla="*/ 443 h 641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" name="Group 35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22" name="Freeform 36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>
                  <a:gd name="T0" fmla="*/ 484 w 1201"/>
                  <a:gd name="T1" fmla="*/ 6 h 731"/>
                  <a:gd name="T2" fmla="*/ 263 w 1201"/>
                  <a:gd name="T3" fmla="*/ 60 h 731"/>
                  <a:gd name="T4" fmla="*/ 101 w 1201"/>
                  <a:gd name="T5" fmla="*/ 162 h 731"/>
                  <a:gd name="T6" fmla="*/ 12 w 1201"/>
                  <a:gd name="T7" fmla="*/ 294 h 731"/>
                  <a:gd name="T8" fmla="*/ 0 w 1201"/>
                  <a:gd name="T9" fmla="*/ 366 h 731"/>
                  <a:gd name="T10" fmla="*/ 12 w 1201"/>
                  <a:gd name="T11" fmla="*/ 437 h 731"/>
                  <a:gd name="T12" fmla="*/ 101 w 1201"/>
                  <a:gd name="T13" fmla="*/ 569 h 731"/>
                  <a:gd name="T14" fmla="*/ 263 w 1201"/>
                  <a:gd name="T15" fmla="*/ 671 h 731"/>
                  <a:gd name="T16" fmla="*/ 484 w 1201"/>
                  <a:gd name="T17" fmla="*/ 725 h 731"/>
                  <a:gd name="T18" fmla="*/ 723 w 1201"/>
                  <a:gd name="T19" fmla="*/ 725 h 731"/>
                  <a:gd name="T20" fmla="*/ 938 w 1201"/>
                  <a:gd name="T21" fmla="*/ 671 h 731"/>
                  <a:gd name="T22" fmla="*/ 1100 w 1201"/>
                  <a:gd name="T23" fmla="*/ 569 h 731"/>
                  <a:gd name="T24" fmla="*/ 1189 w 1201"/>
                  <a:gd name="T25" fmla="*/ 437 h 731"/>
                  <a:gd name="T26" fmla="*/ 1201 w 1201"/>
                  <a:gd name="T27" fmla="*/ 366 h 731"/>
                  <a:gd name="T28" fmla="*/ 1189 w 1201"/>
                  <a:gd name="T29" fmla="*/ 294 h 731"/>
                  <a:gd name="T30" fmla="*/ 1100 w 1201"/>
                  <a:gd name="T31" fmla="*/ 162 h 731"/>
                  <a:gd name="T32" fmla="*/ 938 w 1201"/>
                  <a:gd name="T33" fmla="*/ 60 h 731"/>
                  <a:gd name="T34" fmla="*/ 723 w 1201"/>
                  <a:gd name="T35" fmla="*/ 6 h 731"/>
                  <a:gd name="T36" fmla="*/ 604 w 1201"/>
                  <a:gd name="T37" fmla="*/ 0 h 731"/>
                  <a:gd name="T38" fmla="*/ 490 w 1201"/>
                  <a:gd name="T39" fmla="*/ 701 h 731"/>
                  <a:gd name="T40" fmla="*/ 287 w 1201"/>
                  <a:gd name="T41" fmla="*/ 647 h 731"/>
                  <a:gd name="T42" fmla="*/ 131 w 1201"/>
                  <a:gd name="T43" fmla="*/ 557 h 731"/>
                  <a:gd name="T44" fmla="*/ 48 w 1201"/>
                  <a:gd name="T45" fmla="*/ 437 h 731"/>
                  <a:gd name="T46" fmla="*/ 36 w 1201"/>
                  <a:gd name="T47" fmla="*/ 366 h 731"/>
                  <a:gd name="T48" fmla="*/ 48 w 1201"/>
                  <a:gd name="T49" fmla="*/ 300 h 731"/>
                  <a:gd name="T50" fmla="*/ 131 w 1201"/>
                  <a:gd name="T51" fmla="*/ 174 h 731"/>
                  <a:gd name="T52" fmla="*/ 287 w 1201"/>
                  <a:gd name="T53" fmla="*/ 84 h 731"/>
                  <a:gd name="T54" fmla="*/ 490 w 1201"/>
                  <a:gd name="T55" fmla="*/ 30 h 731"/>
                  <a:gd name="T56" fmla="*/ 717 w 1201"/>
                  <a:gd name="T57" fmla="*/ 30 h 731"/>
                  <a:gd name="T58" fmla="*/ 920 w 1201"/>
                  <a:gd name="T59" fmla="*/ 84 h 731"/>
                  <a:gd name="T60" fmla="*/ 1070 w 1201"/>
                  <a:gd name="T61" fmla="*/ 174 h 731"/>
                  <a:gd name="T62" fmla="*/ 1153 w 1201"/>
                  <a:gd name="T63" fmla="*/ 300 h 731"/>
                  <a:gd name="T64" fmla="*/ 1153 w 1201"/>
                  <a:gd name="T65" fmla="*/ 437 h 731"/>
                  <a:gd name="T66" fmla="*/ 1070 w 1201"/>
                  <a:gd name="T67" fmla="*/ 557 h 731"/>
                  <a:gd name="T68" fmla="*/ 920 w 1201"/>
                  <a:gd name="T69" fmla="*/ 647 h 731"/>
                  <a:gd name="T70" fmla="*/ 717 w 1201"/>
                  <a:gd name="T71" fmla="*/ 701 h 731"/>
                  <a:gd name="T72" fmla="*/ 604 w 1201"/>
                  <a:gd name="T73" fmla="*/ 707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" name="Freeform 37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>
                  <a:gd name="T0" fmla="*/ 24 w 544"/>
                  <a:gd name="T1" fmla="*/ 402 h 737"/>
                  <a:gd name="T2" fmla="*/ 36 w 544"/>
                  <a:gd name="T3" fmla="*/ 330 h 737"/>
                  <a:gd name="T4" fmla="*/ 66 w 544"/>
                  <a:gd name="T5" fmla="*/ 264 h 737"/>
                  <a:gd name="T6" fmla="*/ 108 w 544"/>
                  <a:gd name="T7" fmla="*/ 204 h 737"/>
                  <a:gd name="T8" fmla="*/ 173 w 544"/>
                  <a:gd name="T9" fmla="*/ 150 h 737"/>
                  <a:gd name="T10" fmla="*/ 251 w 544"/>
                  <a:gd name="T11" fmla="*/ 102 h 737"/>
                  <a:gd name="T12" fmla="*/ 335 w 544"/>
                  <a:gd name="T13" fmla="*/ 60 h 737"/>
                  <a:gd name="T14" fmla="*/ 436 w 544"/>
                  <a:gd name="T15" fmla="*/ 30 h 737"/>
                  <a:gd name="T16" fmla="*/ 544 w 544"/>
                  <a:gd name="T17" fmla="*/ 12 h 737"/>
                  <a:gd name="T18" fmla="*/ 544 w 544"/>
                  <a:gd name="T19" fmla="*/ 0 h 737"/>
                  <a:gd name="T20" fmla="*/ 430 w 544"/>
                  <a:gd name="T21" fmla="*/ 18 h 737"/>
                  <a:gd name="T22" fmla="*/ 329 w 544"/>
                  <a:gd name="T23" fmla="*/ 48 h 737"/>
                  <a:gd name="T24" fmla="*/ 233 w 544"/>
                  <a:gd name="T25" fmla="*/ 90 h 737"/>
                  <a:gd name="T26" fmla="*/ 155 w 544"/>
                  <a:gd name="T27" fmla="*/ 138 h 737"/>
                  <a:gd name="T28" fmla="*/ 90 w 544"/>
                  <a:gd name="T29" fmla="*/ 198 h 737"/>
                  <a:gd name="T30" fmla="*/ 42 w 544"/>
                  <a:gd name="T31" fmla="*/ 258 h 737"/>
                  <a:gd name="T32" fmla="*/ 12 w 544"/>
                  <a:gd name="T33" fmla="*/ 330 h 737"/>
                  <a:gd name="T34" fmla="*/ 0 w 544"/>
                  <a:gd name="T35" fmla="*/ 402 h 737"/>
                  <a:gd name="T36" fmla="*/ 6 w 544"/>
                  <a:gd name="T37" fmla="*/ 455 h 737"/>
                  <a:gd name="T38" fmla="*/ 18 w 544"/>
                  <a:gd name="T39" fmla="*/ 503 h 737"/>
                  <a:gd name="T40" fmla="*/ 42 w 544"/>
                  <a:gd name="T41" fmla="*/ 545 h 737"/>
                  <a:gd name="T42" fmla="*/ 78 w 544"/>
                  <a:gd name="T43" fmla="*/ 593 h 737"/>
                  <a:gd name="T44" fmla="*/ 114 w 544"/>
                  <a:gd name="T45" fmla="*/ 635 h 737"/>
                  <a:gd name="T46" fmla="*/ 161 w 544"/>
                  <a:gd name="T47" fmla="*/ 671 h 737"/>
                  <a:gd name="T48" fmla="*/ 221 w 544"/>
                  <a:gd name="T49" fmla="*/ 707 h 737"/>
                  <a:gd name="T50" fmla="*/ 281 w 544"/>
                  <a:gd name="T51" fmla="*/ 737 h 737"/>
                  <a:gd name="T52" fmla="*/ 323 w 544"/>
                  <a:gd name="T53" fmla="*/ 737 h 737"/>
                  <a:gd name="T54" fmla="*/ 257 w 544"/>
                  <a:gd name="T55" fmla="*/ 707 h 737"/>
                  <a:gd name="T56" fmla="*/ 203 w 544"/>
                  <a:gd name="T57" fmla="*/ 671 h 737"/>
                  <a:gd name="T58" fmla="*/ 149 w 544"/>
                  <a:gd name="T59" fmla="*/ 635 h 737"/>
                  <a:gd name="T60" fmla="*/ 108 w 544"/>
                  <a:gd name="T61" fmla="*/ 593 h 737"/>
                  <a:gd name="T62" fmla="*/ 72 w 544"/>
                  <a:gd name="T63" fmla="*/ 551 h 737"/>
                  <a:gd name="T64" fmla="*/ 48 w 544"/>
                  <a:gd name="T65" fmla="*/ 503 h 737"/>
                  <a:gd name="T66" fmla="*/ 30 w 544"/>
                  <a:gd name="T67" fmla="*/ 455 h 737"/>
                  <a:gd name="T68" fmla="*/ 24 w 544"/>
                  <a:gd name="T69" fmla="*/ 402 h 737"/>
                  <a:gd name="T70" fmla="*/ 24 w 544"/>
                  <a:gd name="T71" fmla="*/ 402 h 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" name="Freeform 38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>
                  <a:gd name="T0" fmla="*/ 12 w 609"/>
                  <a:gd name="T1" fmla="*/ 12 h 252"/>
                  <a:gd name="T2" fmla="*/ 113 w 609"/>
                  <a:gd name="T3" fmla="*/ 18 h 252"/>
                  <a:gd name="T4" fmla="*/ 203 w 609"/>
                  <a:gd name="T5" fmla="*/ 30 h 252"/>
                  <a:gd name="T6" fmla="*/ 292 w 609"/>
                  <a:gd name="T7" fmla="*/ 48 h 252"/>
                  <a:gd name="T8" fmla="*/ 376 w 609"/>
                  <a:gd name="T9" fmla="*/ 78 h 252"/>
                  <a:gd name="T10" fmla="*/ 448 w 609"/>
                  <a:gd name="T11" fmla="*/ 114 h 252"/>
                  <a:gd name="T12" fmla="*/ 514 w 609"/>
                  <a:gd name="T13" fmla="*/ 156 h 252"/>
                  <a:gd name="T14" fmla="*/ 567 w 609"/>
                  <a:gd name="T15" fmla="*/ 198 h 252"/>
                  <a:gd name="T16" fmla="*/ 609 w 609"/>
                  <a:gd name="T17" fmla="*/ 252 h 252"/>
                  <a:gd name="T18" fmla="*/ 609 w 609"/>
                  <a:gd name="T19" fmla="*/ 216 h 252"/>
                  <a:gd name="T20" fmla="*/ 561 w 609"/>
                  <a:gd name="T21" fmla="*/ 168 h 252"/>
                  <a:gd name="T22" fmla="*/ 502 w 609"/>
                  <a:gd name="T23" fmla="*/ 126 h 252"/>
                  <a:gd name="T24" fmla="*/ 436 w 609"/>
                  <a:gd name="T25" fmla="*/ 90 h 252"/>
                  <a:gd name="T26" fmla="*/ 364 w 609"/>
                  <a:gd name="T27" fmla="*/ 60 h 252"/>
                  <a:gd name="T28" fmla="*/ 286 w 609"/>
                  <a:gd name="T29" fmla="*/ 36 h 252"/>
                  <a:gd name="T30" fmla="*/ 197 w 609"/>
                  <a:gd name="T31" fmla="*/ 18 h 252"/>
                  <a:gd name="T32" fmla="*/ 107 w 609"/>
                  <a:gd name="T33" fmla="*/ 6 h 252"/>
                  <a:gd name="T34" fmla="*/ 12 w 609"/>
                  <a:gd name="T35" fmla="*/ 0 h 252"/>
                  <a:gd name="T36" fmla="*/ 6 w 609"/>
                  <a:gd name="T37" fmla="*/ 0 h 252"/>
                  <a:gd name="T38" fmla="*/ 0 w 609"/>
                  <a:gd name="T39" fmla="*/ 0 h 252"/>
                  <a:gd name="T40" fmla="*/ 0 w 609"/>
                  <a:gd name="T41" fmla="*/ 12 h 252"/>
                  <a:gd name="T42" fmla="*/ 6 w 609"/>
                  <a:gd name="T43" fmla="*/ 12 h 252"/>
                  <a:gd name="T44" fmla="*/ 12 w 609"/>
                  <a:gd name="T45" fmla="*/ 12 h 252"/>
                  <a:gd name="T46" fmla="*/ 12 w 609"/>
                  <a:gd name="T47" fmla="*/ 1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" name="Freeform 39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>
                  <a:gd name="T0" fmla="*/ 72 w 72"/>
                  <a:gd name="T1" fmla="*/ 0 h 54"/>
                  <a:gd name="T2" fmla="*/ 36 w 72"/>
                  <a:gd name="T3" fmla="*/ 30 h 54"/>
                  <a:gd name="T4" fmla="*/ 0 w 72"/>
                  <a:gd name="T5" fmla="*/ 54 h 54"/>
                  <a:gd name="T6" fmla="*/ 36 w 72"/>
                  <a:gd name="T7" fmla="*/ 54 h 54"/>
                  <a:gd name="T8" fmla="*/ 54 w 72"/>
                  <a:gd name="T9" fmla="*/ 42 h 54"/>
                  <a:gd name="T10" fmla="*/ 72 w 72"/>
                  <a:gd name="T11" fmla="*/ 24 h 54"/>
                  <a:gd name="T12" fmla="*/ 72 w 72"/>
                  <a:gd name="T13" fmla="*/ 24 h 54"/>
                  <a:gd name="T14" fmla="*/ 72 w 72"/>
                  <a:gd name="T15" fmla="*/ 0 h 54"/>
                  <a:gd name="T16" fmla="*/ 72 w 72"/>
                  <a:gd name="T1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6" name="Freeform 40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>
                  <a:gd name="T0" fmla="*/ 299 w 705"/>
                  <a:gd name="T1" fmla="*/ 90 h 108"/>
                  <a:gd name="T2" fmla="*/ 221 w 705"/>
                  <a:gd name="T3" fmla="*/ 90 h 108"/>
                  <a:gd name="T4" fmla="*/ 143 w 705"/>
                  <a:gd name="T5" fmla="*/ 78 h 108"/>
                  <a:gd name="T6" fmla="*/ 0 w 705"/>
                  <a:gd name="T7" fmla="*/ 48 h 108"/>
                  <a:gd name="T8" fmla="*/ 0 w 705"/>
                  <a:gd name="T9" fmla="*/ 66 h 108"/>
                  <a:gd name="T10" fmla="*/ 143 w 705"/>
                  <a:gd name="T11" fmla="*/ 96 h 108"/>
                  <a:gd name="T12" fmla="*/ 221 w 705"/>
                  <a:gd name="T13" fmla="*/ 108 h 108"/>
                  <a:gd name="T14" fmla="*/ 299 w 705"/>
                  <a:gd name="T15" fmla="*/ 108 h 108"/>
                  <a:gd name="T16" fmla="*/ 412 w 705"/>
                  <a:gd name="T17" fmla="*/ 102 h 108"/>
                  <a:gd name="T18" fmla="*/ 520 w 705"/>
                  <a:gd name="T19" fmla="*/ 84 h 108"/>
                  <a:gd name="T20" fmla="*/ 615 w 705"/>
                  <a:gd name="T21" fmla="*/ 60 h 108"/>
                  <a:gd name="T22" fmla="*/ 705 w 705"/>
                  <a:gd name="T23" fmla="*/ 24 h 108"/>
                  <a:gd name="T24" fmla="*/ 705 w 705"/>
                  <a:gd name="T25" fmla="*/ 0 h 108"/>
                  <a:gd name="T26" fmla="*/ 615 w 705"/>
                  <a:gd name="T27" fmla="*/ 42 h 108"/>
                  <a:gd name="T28" fmla="*/ 520 w 705"/>
                  <a:gd name="T29" fmla="*/ 66 h 108"/>
                  <a:gd name="T30" fmla="*/ 412 w 705"/>
                  <a:gd name="T31" fmla="*/ 84 h 108"/>
                  <a:gd name="T32" fmla="*/ 299 w 705"/>
                  <a:gd name="T33" fmla="*/ 90 h 108"/>
                  <a:gd name="T34" fmla="*/ 299 w 705"/>
                  <a:gd name="T35" fmla="*/ 9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7" name="Freeform 41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>
                  <a:gd name="T0" fmla="*/ 119 w 143"/>
                  <a:gd name="T1" fmla="*/ 114 h 341"/>
                  <a:gd name="T2" fmla="*/ 113 w 143"/>
                  <a:gd name="T3" fmla="*/ 173 h 341"/>
                  <a:gd name="T4" fmla="*/ 89 w 143"/>
                  <a:gd name="T5" fmla="*/ 239 h 341"/>
                  <a:gd name="T6" fmla="*/ 47 w 143"/>
                  <a:gd name="T7" fmla="*/ 293 h 341"/>
                  <a:gd name="T8" fmla="*/ 0 w 143"/>
                  <a:gd name="T9" fmla="*/ 341 h 341"/>
                  <a:gd name="T10" fmla="*/ 29 w 143"/>
                  <a:gd name="T11" fmla="*/ 341 h 341"/>
                  <a:gd name="T12" fmla="*/ 77 w 143"/>
                  <a:gd name="T13" fmla="*/ 287 h 341"/>
                  <a:gd name="T14" fmla="*/ 113 w 143"/>
                  <a:gd name="T15" fmla="*/ 233 h 341"/>
                  <a:gd name="T16" fmla="*/ 137 w 143"/>
                  <a:gd name="T17" fmla="*/ 173 h 341"/>
                  <a:gd name="T18" fmla="*/ 143 w 143"/>
                  <a:gd name="T19" fmla="*/ 114 h 341"/>
                  <a:gd name="T20" fmla="*/ 137 w 143"/>
                  <a:gd name="T21" fmla="*/ 60 h 341"/>
                  <a:gd name="T22" fmla="*/ 119 w 143"/>
                  <a:gd name="T23" fmla="*/ 0 h 341"/>
                  <a:gd name="T24" fmla="*/ 89 w 143"/>
                  <a:gd name="T25" fmla="*/ 0 h 341"/>
                  <a:gd name="T26" fmla="*/ 113 w 143"/>
                  <a:gd name="T27" fmla="*/ 60 h 341"/>
                  <a:gd name="T28" fmla="*/ 119 w 143"/>
                  <a:gd name="T29" fmla="*/ 114 h 341"/>
                  <a:gd name="T30" fmla="*/ 119 w 143"/>
                  <a:gd name="T31" fmla="*/ 114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8" name="Freeform 42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>
                  <a:gd name="T0" fmla="*/ 59 w 83"/>
                  <a:gd name="T1" fmla="*/ 90 h 90"/>
                  <a:gd name="T2" fmla="*/ 83 w 83"/>
                  <a:gd name="T3" fmla="*/ 84 h 90"/>
                  <a:gd name="T4" fmla="*/ 71 w 83"/>
                  <a:gd name="T5" fmla="*/ 60 h 90"/>
                  <a:gd name="T6" fmla="*/ 53 w 83"/>
                  <a:gd name="T7" fmla="*/ 42 h 90"/>
                  <a:gd name="T8" fmla="*/ 6 w 83"/>
                  <a:gd name="T9" fmla="*/ 0 h 90"/>
                  <a:gd name="T10" fmla="*/ 0 w 83"/>
                  <a:gd name="T11" fmla="*/ 18 h 90"/>
                  <a:gd name="T12" fmla="*/ 35 w 83"/>
                  <a:gd name="T13" fmla="*/ 48 h 90"/>
                  <a:gd name="T14" fmla="*/ 59 w 83"/>
                  <a:gd name="T15" fmla="*/ 90 h 90"/>
                  <a:gd name="T16" fmla="*/ 59 w 83"/>
                  <a:gd name="T17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9" name="Freeform 43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>
                  <a:gd name="T0" fmla="*/ 693 w 717"/>
                  <a:gd name="T1" fmla="*/ 216 h 431"/>
                  <a:gd name="T2" fmla="*/ 687 w 717"/>
                  <a:gd name="T3" fmla="*/ 257 h 431"/>
                  <a:gd name="T4" fmla="*/ 669 w 717"/>
                  <a:gd name="T5" fmla="*/ 293 h 431"/>
                  <a:gd name="T6" fmla="*/ 633 w 717"/>
                  <a:gd name="T7" fmla="*/ 329 h 431"/>
                  <a:gd name="T8" fmla="*/ 598 w 717"/>
                  <a:gd name="T9" fmla="*/ 359 h 431"/>
                  <a:gd name="T10" fmla="*/ 544 w 717"/>
                  <a:gd name="T11" fmla="*/ 383 h 431"/>
                  <a:gd name="T12" fmla="*/ 490 w 717"/>
                  <a:gd name="T13" fmla="*/ 401 h 431"/>
                  <a:gd name="T14" fmla="*/ 424 w 717"/>
                  <a:gd name="T15" fmla="*/ 413 h 431"/>
                  <a:gd name="T16" fmla="*/ 359 w 717"/>
                  <a:gd name="T17" fmla="*/ 419 h 431"/>
                  <a:gd name="T18" fmla="*/ 293 w 717"/>
                  <a:gd name="T19" fmla="*/ 413 h 431"/>
                  <a:gd name="T20" fmla="*/ 227 w 717"/>
                  <a:gd name="T21" fmla="*/ 401 h 431"/>
                  <a:gd name="T22" fmla="*/ 173 w 717"/>
                  <a:gd name="T23" fmla="*/ 383 h 431"/>
                  <a:gd name="T24" fmla="*/ 119 w 717"/>
                  <a:gd name="T25" fmla="*/ 359 h 431"/>
                  <a:gd name="T26" fmla="*/ 84 w 717"/>
                  <a:gd name="T27" fmla="*/ 329 h 431"/>
                  <a:gd name="T28" fmla="*/ 48 w 717"/>
                  <a:gd name="T29" fmla="*/ 293 h 431"/>
                  <a:gd name="T30" fmla="*/ 30 w 717"/>
                  <a:gd name="T31" fmla="*/ 257 h 431"/>
                  <a:gd name="T32" fmla="*/ 24 w 717"/>
                  <a:gd name="T33" fmla="*/ 216 h 431"/>
                  <a:gd name="T34" fmla="*/ 30 w 717"/>
                  <a:gd name="T35" fmla="*/ 174 h 431"/>
                  <a:gd name="T36" fmla="*/ 48 w 717"/>
                  <a:gd name="T37" fmla="*/ 138 h 431"/>
                  <a:gd name="T38" fmla="*/ 84 w 717"/>
                  <a:gd name="T39" fmla="*/ 102 h 431"/>
                  <a:gd name="T40" fmla="*/ 119 w 717"/>
                  <a:gd name="T41" fmla="*/ 72 h 431"/>
                  <a:gd name="T42" fmla="*/ 173 w 717"/>
                  <a:gd name="T43" fmla="*/ 48 h 431"/>
                  <a:gd name="T44" fmla="*/ 227 w 717"/>
                  <a:gd name="T45" fmla="*/ 30 h 431"/>
                  <a:gd name="T46" fmla="*/ 293 w 717"/>
                  <a:gd name="T47" fmla="*/ 18 h 431"/>
                  <a:gd name="T48" fmla="*/ 359 w 717"/>
                  <a:gd name="T49" fmla="*/ 12 h 431"/>
                  <a:gd name="T50" fmla="*/ 418 w 717"/>
                  <a:gd name="T51" fmla="*/ 18 h 431"/>
                  <a:gd name="T52" fmla="*/ 478 w 717"/>
                  <a:gd name="T53" fmla="*/ 30 h 431"/>
                  <a:gd name="T54" fmla="*/ 532 w 717"/>
                  <a:gd name="T55" fmla="*/ 48 h 431"/>
                  <a:gd name="T56" fmla="*/ 580 w 717"/>
                  <a:gd name="T57" fmla="*/ 66 h 431"/>
                  <a:gd name="T58" fmla="*/ 586 w 717"/>
                  <a:gd name="T59" fmla="*/ 48 h 431"/>
                  <a:gd name="T60" fmla="*/ 478 w 717"/>
                  <a:gd name="T61" fmla="*/ 12 h 431"/>
                  <a:gd name="T62" fmla="*/ 418 w 717"/>
                  <a:gd name="T63" fmla="*/ 6 h 431"/>
                  <a:gd name="T64" fmla="*/ 359 w 717"/>
                  <a:gd name="T65" fmla="*/ 0 h 431"/>
                  <a:gd name="T66" fmla="*/ 287 w 717"/>
                  <a:gd name="T67" fmla="*/ 6 h 431"/>
                  <a:gd name="T68" fmla="*/ 221 w 717"/>
                  <a:gd name="T69" fmla="*/ 18 h 431"/>
                  <a:gd name="T70" fmla="*/ 161 w 717"/>
                  <a:gd name="T71" fmla="*/ 36 h 431"/>
                  <a:gd name="T72" fmla="*/ 107 w 717"/>
                  <a:gd name="T73" fmla="*/ 66 h 431"/>
                  <a:gd name="T74" fmla="*/ 60 w 717"/>
                  <a:gd name="T75" fmla="*/ 96 h 431"/>
                  <a:gd name="T76" fmla="*/ 30 w 717"/>
                  <a:gd name="T77" fmla="*/ 132 h 431"/>
                  <a:gd name="T78" fmla="*/ 6 w 717"/>
                  <a:gd name="T79" fmla="*/ 174 h 431"/>
                  <a:gd name="T80" fmla="*/ 0 w 717"/>
                  <a:gd name="T81" fmla="*/ 216 h 431"/>
                  <a:gd name="T82" fmla="*/ 6 w 717"/>
                  <a:gd name="T83" fmla="*/ 257 h 431"/>
                  <a:gd name="T84" fmla="*/ 30 w 717"/>
                  <a:gd name="T85" fmla="*/ 299 h 431"/>
                  <a:gd name="T86" fmla="*/ 60 w 717"/>
                  <a:gd name="T87" fmla="*/ 335 h 431"/>
                  <a:gd name="T88" fmla="*/ 107 w 717"/>
                  <a:gd name="T89" fmla="*/ 371 h 431"/>
                  <a:gd name="T90" fmla="*/ 161 w 717"/>
                  <a:gd name="T91" fmla="*/ 395 h 431"/>
                  <a:gd name="T92" fmla="*/ 221 w 717"/>
                  <a:gd name="T93" fmla="*/ 413 h 431"/>
                  <a:gd name="T94" fmla="*/ 287 w 717"/>
                  <a:gd name="T95" fmla="*/ 425 h 431"/>
                  <a:gd name="T96" fmla="*/ 359 w 717"/>
                  <a:gd name="T97" fmla="*/ 431 h 431"/>
                  <a:gd name="T98" fmla="*/ 430 w 717"/>
                  <a:gd name="T99" fmla="*/ 425 h 431"/>
                  <a:gd name="T100" fmla="*/ 496 w 717"/>
                  <a:gd name="T101" fmla="*/ 413 h 431"/>
                  <a:gd name="T102" fmla="*/ 562 w 717"/>
                  <a:gd name="T103" fmla="*/ 395 h 431"/>
                  <a:gd name="T104" fmla="*/ 610 w 717"/>
                  <a:gd name="T105" fmla="*/ 371 h 431"/>
                  <a:gd name="T106" fmla="*/ 657 w 717"/>
                  <a:gd name="T107" fmla="*/ 335 h 431"/>
                  <a:gd name="T108" fmla="*/ 687 w 717"/>
                  <a:gd name="T109" fmla="*/ 299 h 431"/>
                  <a:gd name="T110" fmla="*/ 711 w 717"/>
                  <a:gd name="T111" fmla="*/ 257 h 431"/>
                  <a:gd name="T112" fmla="*/ 717 w 717"/>
                  <a:gd name="T113" fmla="*/ 216 h 431"/>
                  <a:gd name="T114" fmla="*/ 717 w 717"/>
                  <a:gd name="T115" fmla="*/ 204 h 431"/>
                  <a:gd name="T116" fmla="*/ 711 w 717"/>
                  <a:gd name="T117" fmla="*/ 192 h 431"/>
                  <a:gd name="T118" fmla="*/ 687 w 717"/>
                  <a:gd name="T119" fmla="*/ 198 h 431"/>
                  <a:gd name="T120" fmla="*/ 693 w 717"/>
                  <a:gd name="T121" fmla="*/ 210 h 431"/>
                  <a:gd name="T122" fmla="*/ 693 w 717"/>
                  <a:gd name="T123" fmla="*/ 216 h 431"/>
                  <a:gd name="T124" fmla="*/ 693 w 717"/>
                  <a:gd name="T125" fmla="*/ 216 h 431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" name="Freeform 44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>
                  <a:gd name="T0" fmla="*/ 616 w 909"/>
                  <a:gd name="T1" fmla="*/ 0 h 533"/>
                  <a:gd name="T2" fmla="*/ 616 w 909"/>
                  <a:gd name="T3" fmla="*/ 18 h 533"/>
                  <a:gd name="T4" fmla="*/ 724 w 909"/>
                  <a:gd name="T5" fmla="*/ 60 h 533"/>
                  <a:gd name="T6" fmla="*/ 765 w 909"/>
                  <a:gd name="T7" fmla="*/ 84 h 533"/>
                  <a:gd name="T8" fmla="*/ 807 w 909"/>
                  <a:gd name="T9" fmla="*/ 114 h 533"/>
                  <a:gd name="T10" fmla="*/ 837 w 909"/>
                  <a:gd name="T11" fmla="*/ 144 h 533"/>
                  <a:gd name="T12" fmla="*/ 861 w 909"/>
                  <a:gd name="T13" fmla="*/ 180 h 533"/>
                  <a:gd name="T14" fmla="*/ 873 w 909"/>
                  <a:gd name="T15" fmla="*/ 216 h 533"/>
                  <a:gd name="T16" fmla="*/ 879 w 909"/>
                  <a:gd name="T17" fmla="*/ 258 h 533"/>
                  <a:gd name="T18" fmla="*/ 873 w 909"/>
                  <a:gd name="T19" fmla="*/ 311 h 533"/>
                  <a:gd name="T20" fmla="*/ 843 w 909"/>
                  <a:gd name="T21" fmla="*/ 359 h 533"/>
                  <a:gd name="T22" fmla="*/ 807 w 909"/>
                  <a:gd name="T23" fmla="*/ 401 h 533"/>
                  <a:gd name="T24" fmla="*/ 753 w 909"/>
                  <a:gd name="T25" fmla="*/ 443 h 533"/>
                  <a:gd name="T26" fmla="*/ 694 w 909"/>
                  <a:gd name="T27" fmla="*/ 473 h 533"/>
                  <a:gd name="T28" fmla="*/ 622 w 909"/>
                  <a:gd name="T29" fmla="*/ 497 h 533"/>
                  <a:gd name="T30" fmla="*/ 538 w 909"/>
                  <a:gd name="T31" fmla="*/ 509 h 533"/>
                  <a:gd name="T32" fmla="*/ 455 w 909"/>
                  <a:gd name="T33" fmla="*/ 515 h 533"/>
                  <a:gd name="T34" fmla="*/ 371 w 909"/>
                  <a:gd name="T35" fmla="*/ 509 h 533"/>
                  <a:gd name="T36" fmla="*/ 287 w 909"/>
                  <a:gd name="T37" fmla="*/ 497 h 533"/>
                  <a:gd name="T38" fmla="*/ 215 w 909"/>
                  <a:gd name="T39" fmla="*/ 473 h 533"/>
                  <a:gd name="T40" fmla="*/ 156 w 909"/>
                  <a:gd name="T41" fmla="*/ 443 h 533"/>
                  <a:gd name="T42" fmla="*/ 102 w 909"/>
                  <a:gd name="T43" fmla="*/ 401 h 533"/>
                  <a:gd name="T44" fmla="*/ 66 w 909"/>
                  <a:gd name="T45" fmla="*/ 359 h 533"/>
                  <a:gd name="T46" fmla="*/ 36 w 909"/>
                  <a:gd name="T47" fmla="*/ 311 h 533"/>
                  <a:gd name="T48" fmla="*/ 30 w 909"/>
                  <a:gd name="T49" fmla="*/ 258 h 533"/>
                  <a:gd name="T50" fmla="*/ 36 w 909"/>
                  <a:gd name="T51" fmla="*/ 222 h 533"/>
                  <a:gd name="T52" fmla="*/ 48 w 909"/>
                  <a:gd name="T53" fmla="*/ 186 h 533"/>
                  <a:gd name="T54" fmla="*/ 66 w 909"/>
                  <a:gd name="T55" fmla="*/ 156 h 533"/>
                  <a:gd name="T56" fmla="*/ 90 w 909"/>
                  <a:gd name="T57" fmla="*/ 126 h 533"/>
                  <a:gd name="T58" fmla="*/ 66 w 909"/>
                  <a:gd name="T59" fmla="*/ 114 h 533"/>
                  <a:gd name="T60" fmla="*/ 36 w 909"/>
                  <a:gd name="T61" fmla="*/ 144 h 533"/>
                  <a:gd name="T62" fmla="*/ 18 w 909"/>
                  <a:gd name="T63" fmla="*/ 180 h 533"/>
                  <a:gd name="T64" fmla="*/ 6 w 909"/>
                  <a:gd name="T65" fmla="*/ 216 h 533"/>
                  <a:gd name="T66" fmla="*/ 0 w 909"/>
                  <a:gd name="T67" fmla="*/ 258 h 533"/>
                  <a:gd name="T68" fmla="*/ 12 w 909"/>
                  <a:gd name="T69" fmla="*/ 311 h 533"/>
                  <a:gd name="T70" fmla="*/ 36 w 909"/>
                  <a:gd name="T71" fmla="*/ 365 h 533"/>
                  <a:gd name="T72" fmla="*/ 78 w 909"/>
                  <a:gd name="T73" fmla="*/ 413 h 533"/>
                  <a:gd name="T74" fmla="*/ 132 w 909"/>
                  <a:gd name="T75" fmla="*/ 449 h 533"/>
                  <a:gd name="T76" fmla="*/ 203 w 909"/>
                  <a:gd name="T77" fmla="*/ 485 h 533"/>
                  <a:gd name="T78" fmla="*/ 275 w 909"/>
                  <a:gd name="T79" fmla="*/ 509 h 533"/>
                  <a:gd name="T80" fmla="*/ 365 w 909"/>
                  <a:gd name="T81" fmla="*/ 527 h 533"/>
                  <a:gd name="T82" fmla="*/ 455 w 909"/>
                  <a:gd name="T83" fmla="*/ 533 h 533"/>
                  <a:gd name="T84" fmla="*/ 544 w 909"/>
                  <a:gd name="T85" fmla="*/ 527 h 533"/>
                  <a:gd name="T86" fmla="*/ 634 w 909"/>
                  <a:gd name="T87" fmla="*/ 509 h 533"/>
                  <a:gd name="T88" fmla="*/ 712 w 909"/>
                  <a:gd name="T89" fmla="*/ 485 h 533"/>
                  <a:gd name="T90" fmla="*/ 777 w 909"/>
                  <a:gd name="T91" fmla="*/ 449 h 533"/>
                  <a:gd name="T92" fmla="*/ 831 w 909"/>
                  <a:gd name="T93" fmla="*/ 413 h 533"/>
                  <a:gd name="T94" fmla="*/ 873 w 909"/>
                  <a:gd name="T95" fmla="*/ 365 h 533"/>
                  <a:gd name="T96" fmla="*/ 897 w 909"/>
                  <a:gd name="T97" fmla="*/ 311 h 533"/>
                  <a:gd name="T98" fmla="*/ 909 w 909"/>
                  <a:gd name="T99" fmla="*/ 258 h 533"/>
                  <a:gd name="T100" fmla="*/ 903 w 909"/>
                  <a:gd name="T101" fmla="*/ 216 h 533"/>
                  <a:gd name="T102" fmla="*/ 885 w 909"/>
                  <a:gd name="T103" fmla="*/ 174 h 533"/>
                  <a:gd name="T104" fmla="*/ 861 w 909"/>
                  <a:gd name="T105" fmla="*/ 132 h 533"/>
                  <a:gd name="T106" fmla="*/ 825 w 909"/>
                  <a:gd name="T107" fmla="*/ 102 h 533"/>
                  <a:gd name="T108" fmla="*/ 783 w 909"/>
                  <a:gd name="T109" fmla="*/ 66 h 533"/>
                  <a:gd name="T110" fmla="*/ 735 w 909"/>
                  <a:gd name="T111" fmla="*/ 42 h 533"/>
                  <a:gd name="T112" fmla="*/ 616 w 909"/>
                  <a:gd name="T113" fmla="*/ 0 h 533"/>
                  <a:gd name="T114" fmla="*/ 616 w 909"/>
                  <a:gd name="T115" fmla="*/ 0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1" name="Freeform 45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>
                  <a:gd name="T0" fmla="*/ 240 w 365"/>
                  <a:gd name="T1" fmla="*/ 18 h 66"/>
                  <a:gd name="T2" fmla="*/ 299 w 365"/>
                  <a:gd name="T3" fmla="*/ 24 h 66"/>
                  <a:gd name="T4" fmla="*/ 359 w 365"/>
                  <a:gd name="T5" fmla="*/ 30 h 66"/>
                  <a:gd name="T6" fmla="*/ 365 w 365"/>
                  <a:gd name="T7" fmla="*/ 12 h 66"/>
                  <a:gd name="T8" fmla="*/ 305 w 365"/>
                  <a:gd name="T9" fmla="*/ 6 h 66"/>
                  <a:gd name="T10" fmla="*/ 240 w 365"/>
                  <a:gd name="T11" fmla="*/ 0 h 66"/>
                  <a:gd name="T12" fmla="*/ 174 w 365"/>
                  <a:gd name="T13" fmla="*/ 6 h 66"/>
                  <a:gd name="T14" fmla="*/ 114 w 365"/>
                  <a:gd name="T15" fmla="*/ 12 h 66"/>
                  <a:gd name="T16" fmla="*/ 0 w 365"/>
                  <a:gd name="T17" fmla="*/ 42 h 66"/>
                  <a:gd name="T18" fmla="*/ 0 w 365"/>
                  <a:gd name="T19" fmla="*/ 66 h 66"/>
                  <a:gd name="T20" fmla="*/ 54 w 365"/>
                  <a:gd name="T21" fmla="*/ 48 h 66"/>
                  <a:gd name="T22" fmla="*/ 114 w 365"/>
                  <a:gd name="T23" fmla="*/ 30 h 66"/>
                  <a:gd name="T24" fmla="*/ 174 w 365"/>
                  <a:gd name="T25" fmla="*/ 24 h 66"/>
                  <a:gd name="T26" fmla="*/ 240 w 365"/>
                  <a:gd name="T27" fmla="*/ 18 h 66"/>
                  <a:gd name="T28" fmla="*/ 240 w 365"/>
                  <a:gd name="T29" fmla="*/ 1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" name="Freeform 46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>
                  <a:gd name="T0" fmla="*/ 66 w 66"/>
                  <a:gd name="T1" fmla="*/ 18 h 48"/>
                  <a:gd name="T2" fmla="*/ 48 w 66"/>
                  <a:gd name="T3" fmla="*/ 0 h 48"/>
                  <a:gd name="T4" fmla="*/ 24 w 66"/>
                  <a:gd name="T5" fmla="*/ 12 h 48"/>
                  <a:gd name="T6" fmla="*/ 0 w 66"/>
                  <a:gd name="T7" fmla="*/ 30 h 48"/>
                  <a:gd name="T8" fmla="*/ 12 w 66"/>
                  <a:gd name="T9" fmla="*/ 48 h 48"/>
                  <a:gd name="T10" fmla="*/ 42 w 66"/>
                  <a:gd name="T11" fmla="*/ 30 h 48"/>
                  <a:gd name="T12" fmla="*/ 66 w 66"/>
                  <a:gd name="T13" fmla="*/ 18 h 48"/>
                  <a:gd name="T14" fmla="*/ 66 w 66"/>
                  <a:gd name="T15" fmla="*/ 1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3" name="Oval 47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4" name="Oval 48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5" name="Oval 49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6" name="Oval 50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" name="Oval 51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8" name="Oval 52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9" name="Group 53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0" name="Freeform 54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>
                  <a:gd name="T0" fmla="*/ 210 w 382"/>
                  <a:gd name="T1" fmla="*/ 96 h 96"/>
                  <a:gd name="T2" fmla="*/ 143 w 382"/>
                  <a:gd name="T3" fmla="*/ 90 h 96"/>
                  <a:gd name="T4" fmla="*/ 83 w 382"/>
                  <a:gd name="T5" fmla="*/ 66 h 96"/>
                  <a:gd name="T6" fmla="*/ 35 w 382"/>
                  <a:gd name="T7" fmla="*/ 36 h 96"/>
                  <a:gd name="T8" fmla="*/ 6 w 382"/>
                  <a:gd name="T9" fmla="*/ 0 h 96"/>
                  <a:gd name="T10" fmla="*/ 0 w 382"/>
                  <a:gd name="T11" fmla="*/ 6 h 96"/>
                  <a:gd name="T12" fmla="*/ 29 w 382"/>
                  <a:gd name="T13" fmla="*/ 42 h 96"/>
                  <a:gd name="T14" fmla="*/ 77 w 382"/>
                  <a:gd name="T15" fmla="*/ 72 h 96"/>
                  <a:gd name="T16" fmla="*/ 137 w 382"/>
                  <a:gd name="T17" fmla="*/ 90 h 96"/>
                  <a:gd name="T18" fmla="*/ 210 w 382"/>
                  <a:gd name="T19" fmla="*/ 96 h 96"/>
                  <a:gd name="T20" fmla="*/ 264 w 382"/>
                  <a:gd name="T21" fmla="*/ 90 h 96"/>
                  <a:gd name="T22" fmla="*/ 312 w 382"/>
                  <a:gd name="T23" fmla="*/ 84 h 96"/>
                  <a:gd name="T24" fmla="*/ 353 w 382"/>
                  <a:gd name="T25" fmla="*/ 66 h 96"/>
                  <a:gd name="T26" fmla="*/ 383 w 382"/>
                  <a:gd name="T27" fmla="*/ 42 h 96"/>
                  <a:gd name="T28" fmla="*/ 377 w 382"/>
                  <a:gd name="T29" fmla="*/ 42 h 96"/>
                  <a:gd name="T30" fmla="*/ 347 w 382"/>
                  <a:gd name="T31" fmla="*/ 66 h 96"/>
                  <a:gd name="T32" fmla="*/ 306 w 382"/>
                  <a:gd name="T33" fmla="*/ 78 h 96"/>
                  <a:gd name="T34" fmla="*/ 264 w 382"/>
                  <a:gd name="T35" fmla="*/ 90 h 96"/>
                  <a:gd name="T36" fmla="*/ 210 w 382"/>
                  <a:gd name="T37" fmla="*/ 96 h 96"/>
                  <a:gd name="T38" fmla="*/ 210 w 382"/>
                  <a:gd name="T39" fmla="*/ 96 h 9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" name="Freeform 55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>
                  <a:gd name="T0" fmla="*/ 174 w 258"/>
                  <a:gd name="T1" fmla="*/ 0 h 54"/>
                  <a:gd name="T2" fmla="*/ 216 w 258"/>
                  <a:gd name="T3" fmla="*/ 6 h 54"/>
                  <a:gd name="T4" fmla="*/ 258 w 258"/>
                  <a:gd name="T5" fmla="*/ 12 h 54"/>
                  <a:gd name="T6" fmla="*/ 252 w 258"/>
                  <a:gd name="T7" fmla="*/ 6 h 54"/>
                  <a:gd name="T8" fmla="*/ 216 w 258"/>
                  <a:gd name="T9" fmla="*/ 0 h 54"/>
                  <a:gd name="T10" fmla="*/ 174 w 258"/>
                  <a:gd name="T11" fmla="*/ 0 h 54"/>
                  <a:gd name="T12" fmla="*/ 120 w 258"/>
                  <a:gd name="T13" fmla="*/ 6 h 54"/>
                  <a:gd name="T14" fmla="*/ 78 w 258"/>
                  <a:gd name="T15" fmla="*/ 12 h 54"/>
                  <a:gd name="T16" fmla="*/ 36 w 258"/>
                  <a:gd name="T17" fmla="*/ 30 h 54"/>
                  <a:gd name="T18" fmla="*/ 0 w 258"/>
                  <a:gd name="T19" fmla="*/ 48 h 54"/>
                  <a:gd name="T20" fmla="*/ 6 w 258"/>
                  <a:gd name="T21" fmla="*/ 54 h 54"/>
                  <a:gd name="T22" fmla="*/ 36 w 258"/>
                  <a:gd name="T23" fmla="*/ 36 h 54"/>
                  <a:gd name="T24" fmla="*/ 78 w 258"/>
                  <a:gd name="T25" fmla="*/ 18 h 54"/>
                  <a:gd name="T26" fmla="*/ 120 w 258"/>
                  <a:gd name="T27" fmla="*/ 6 h 54"/>
                  <a:gd name="T28" fmla="*/ 174 w 258"/>
                  <a:gd name="T29" fmla="*/ 0 h 54"/>
                  <a:gd name="T30" fmla="*/ 174 w 258"/>
                  <a:gd name="T31" fmla="*/ 0 h 5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" name="Freeform 56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>
                  <a:gd name="T0" fmla="*/ 54 w 60"/>
                  <a:gd name="T1" fmla="*/ 90 h 156"/>
                  <a:gd name="T2" fmla="*/ 48 w 60"/>
                  <a:gd name="T3" fmla="*/ 126 h 156"/>
                  <a:gd name="T4" fmla="*/ 24 w 60"/>
                  <a:gd name="T5" fmla="*/ 156 h 156"/>
                  <a:gd name="T6" fmla="*/ 30 w 60"/>
                  <a:gd name="T7" fmla="*/ 156 h 156"/>
                  <a:gd name="T8" fmla="*/ 54 w 60"/>
                  <a:gd name="T9" fmla="*/ 126 h 156"/>
                  <a:gd name="T10" fmla="*/ 60 w 60"/>
                  <a:gd name="T11" fmla="*/ 90 h 156"/>
                  <a:gd name="T12" fmla="*/ 54 w 60"/>
                  <a:gd name="T13" fmla="*/ 66 h 156"/>
                  <a:gd name="T14" fmla="*/ 48 w 60"/>
                  <a:gd name="T15" fmla="*/ 42 h 156"/>
                  <a:gd name="T16" fmla="*/ 30 w 60"/>
                  <a:gd name="T17" fmla="*/ 18 h 156"/>
                  <a:gd name="T18" fmla="*/ 6 w 60"/>
                  <a:gd name="T19" fmla="*/ 0 h 156"/>
                  <a:gd name="T20" fmla="*/ 0 w 60"/>
                  <a:gd name="T21" fmla="*/ 6 h 156"/>
                  <a:gd name="T22" fmla="*/ 24 w 60"/>
                  <a:gd name="T23" fmla="*/ 24 h 156"/>
                  <a:gd name="T24" fmla="*/ 42 w 60"/>
                  <a:gd name="T25" fmla="*/ 42 h 156"/>
                  <a:gd name="T26" fmla="*/ 48 w 60"/>
                  <a:gd name="T27" fmla="*/ 66 h 156"/>
                  <a:gd name="T28" fmla="*/ 54 w 60"/>
                  <a:gd name="T29" fmla="*/ 90 h 156"/>
                  <a:gd name="T30" fmla="*/ 54 w 60"/>
                  <a:gd name="T31" fmla="*/ 90 h 1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57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>
                  <a:gd name="T0" fmla="*/ 114 w 192"/>
                  <a:gd name="T1" fmla="*/ 12 h 18"/>
                  <a:gd name="T2" fmla="*/ 72 w 192"/>
                  <a:gd name="T3" fmla="*/ 6 h 18"/>
                  <a:gd name="T4" fmla="*/ 30 w 192"/>
                  <a:gd name="T5" fmla="*/ 0 h 18"/>
                  <a:gd name="T6" fmla="*/ 0 w 192"/>
                  <a:gd name="T7" fmla="*/ 0 h 18"/>
                  <a:gd name="T8" fmla="*/ 54 w 192"/>
                  <a:gd name="T9" fmla="*/ 12 h 18"/>
                  <a:gd name="T10" fmla="*/ 114 w 192"/>
                  <a:gd name="T11" fmla="*/ 18 h 18"/>
                  <a:gd name="T12" fmla="*/ 156 w 192"/>
                  <a:gd name="T13" fmla="*/ 18 h 18"/>
                  <a:gd name="T14" fmla="*/ 192 w 192"/>
                  <a:gd name="T15" fmla="*/ 12 h 18"/>
                  <a:gd name="T16" fmla="*/ 186 w 192"/>
                  <a:gd name="T17" fmla="*/ 0 h 18"/>
                  <a:gd name="T18" fmla="*/ 150 w 192"/>
                  <a:gd name="T19" fmla="*/ 6 h 18"/>
                  <a:gd name="T20" fmla="*/ 114 w 192"/>
                  <a:gd name="T21" fmla="*/ 12 h 18"/>
                  <a:gd name="T22" fmla="*/ 114 w 192"/>
                  <a:gd name="T23" fmla="*/ 12 h 1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Freeform 58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>
                  <a:gd name="T0" fmla="*/ 11 w 161"/>
                  <a:gd name="T1" fmla="*/ 114 h 186"/>
                  <a:gd name="T2" fmla="*/ 17 w 161"/>
                  <a:gd name="T3" fmla="*/ 96 h 186"/>
                  <a:gd name="T4" fmla="*/ 23 w 161"/>
                  <a:gd name="T5" fmla="*/ 78 h 186"/>
                  <a:gd name="T6" fmla="*/ 53 w 161"/>
                  <a:gd name="T7" fmla="*/ 42 h 186"/>
                  <a:gd name="T8" fmla="*/ 101 w 161"/>
                  <a:gd name="T9" fmla="*/ 18 h 186"/>
                  <a:gd name="T10" fmla="*/ 155 w 161"/>
                  <a:gd name="T11" fmla="*/ 6 h 186"/>
                  <a:gd name="T12" fmla="*/ 161 w 161"/>
                  <a:gd name="T13" fmla="*/ 0 h 186"/>
                  <a:gd name="T14" fmla="*/ 95 w 161"/>
                  <a:gd name="T15" fmla="*/ 12 h 186"/>
                  <a:gd name="T16" fmla="*/ 47 w 161"/>
                  <a:gd name="T17" fmla="*/ 36 h 186"/>
                  <a:gd name="T18" fmla="*/ 11 w 161"/>
                  <a:gd name="T19" fmla="*/ 72 h 186"/>
                  <a:gd name="T20" fmla="*/ 5 w 161"/>
                  <a:gd name="T21" fmla="*/ 90 h 186"/>
                  <a:gd name="T22" fmla="*/ 0 w 161"/>
                  <a:gd name="T23" fmla="*/ 114 h 186"/>
                  <a:gd name="T24" fmla="*/ 11 w 161"/>
                  <a:gd name="T25" fmla="*/ 150 h 186"/>
                  <a:gd name="T26" fmla="*/ 23 w 161"/>
                  <a:gd name="T27" fmla="*/ 168 h 186"/>
                  <a:gd name="T28" fmla="*/ 41 w 161"/>
                  <a:gd name="T29" fmla="*/ 186 h 186"/>
                  <a:gd name="T30" fmla="*/ 65 w 161"/>
                  <a:gd name="T31" fmla="*/ 186 h 186"/>
                  <a:gd name="T32" fmla="*/ 41 w 161"/>
                  <a:gd name="T33" fmla="*/ 168 h 186"/>
                  <a:gd name="T34" fmla="*/ 23 w 161"/>
                  <a:gd name="T35" fmla="*/ 150 h 186"/>
                  <a:gd name="T36" fmla="*/ 17 w 161"/>
                  <a:gd name="T37" fmla="*/ 132 h 186"/>
                  <a:gd name="T38" fmla="*/ 11 w 161"/>
                  <a:gd name="T39" fmla="*/ 114 h 186"/>
                  <a:gd name="T40" fmla="*/ 11 w 161"/>
                  <a:gd name="T41" fmla="*/ 114 h 18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Freeform 59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>
                  <a:gd name="T0" fmla="*/ 0 w 185"/>
                  <a:gd name="T1" fmla="*/ 6 h 210"/>
                  <a:gd name="T2" fmla="*/ 66 w 185"/>
                  <a:gd name="T3" fmla="*/ 12 h 210"/>
                  <a:gd name="T4" fmla="*/ 120 w 185"/>
                  <a:gd name="T5" fmla="*/ 36 h 210"/>
                  <a:gd name="T6" fmla="*/ 156 w 185"/>
                  <a:gd name="T7" fmla="*/ 72 h 210"/>
                  <a:gd name="T8" fmla="*/ 162 w 185"/>
                  <a:gd name="T9" fmla="*/ 90 h 210"/>
                  <a:gd name="T10" fmla="*/ 168 w 185"/>
                  <a:gd name="T11" fmla="*/ 114 h 210"/>
                  <a:gd name="T12" fmla="*/ 162 w 185"/>
                  <a:gd name="T13" fmla="*/ 138 h 210"/>
                  <a:gd name="T14" fmla="*/ 150 w 185"/>
                  <a:gd name="T15" fmla="*/ 162 h 210"/>
                  <a:gd name="T16" fmla="*/ 120 w 185"/>
                  <a:gd name="T17" fmla="*/ 180 h 210"/>
                  <a:gd name="T18" fmla="*/ 90 w 185"/>
                  <a:gd name="T19" fmla="*/ 198 h 210"/>
                  <a:gd name="T20" fmla="*/ 97 w 185"/>
                  <a:gd name="T21" fmla="*/ 210 h 210"/>
                  <a:gd name="T22" fmla="*/ 132 w 185"/>
                  <a:gd name="T23" fmla="*/ 192 h 210"/>
                  <a:gd name="T24" fmla="*/ 162 w 185"/>
                  <a:gd name="T25" fmla="*/ 168 h 210"/>
                  <a:gd name="T26" fmla="*/ 180 w 185"/>
                  <a:gd name="T27" fmla="*/ 144 h 210"/>
                  <a:gd name="T28" fmla="*/ 186 w 185"/>
                  <a:gd name="T29" fmla="*/ 114 h 210"/>
                  <a:gd name="T30" fmla="*/ 180 w 185"/>
                  <a:gd name="T31" fmla="*/ 90 h 210"/>
                  <a:gd name="T32" fmla="*/ 174 w 185"/>
                  <a:gd name="T33" fmla="*/ 66 h 210"/>
                  <a:gd name="T34" fmla="*/ 156 w 185"/>
                  <a:gd name="T35" fmla="*/ 48 h 210"/>
                  <a:gd name="T36" fmla="*/ 132 w 185"/>
                  <a:gd name="T37" fmla="*/ 30 h 210"/>
                  <a:gd name="T38" fmla="*/ 72 w 185"/>
                  <a:gd name="T39" fmla="*/ 6 h 210"/>
                  <a:gd name="T40" fmla="*/ 0 w 185"/>
                  <a:gd name="T41" fmla="*/ 0 h 210"/>
                  <a:gd name="T42" fmla="*/ 0 w 185"/>
                  <a:gd name="T43" fmla="*/ 6 h 210"/>
                  <a:gd name="T44" fmla="*/ 0 w 185"/>
                  <a:gd name="T45" fmla="*/ 6 h 210"/>
                  <a:gd name="T46" fmla="*/ 0 w 185"/>
                  <a:gd name="T47" fmla="*/ 6 h 21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Freeform 60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>
                  <a:gd name="T0" fmla="*/ 150 w 299"/>
                  <a:gd name="T1" fmla="*/ 0 h 186"/>
                  <a:gd name="T2" fmla="*/ 90 w 299"/>
                  <a:gd name="T3" fmla="*/ 6 h 186"/>
                  <a:gd name="T4" fmla="*/ 42 w 299"/>
                  <a:gd name="T5" fmla="*/ 30 h 186"/>
                  <a:gd name="T6" fmla="*/ 12 w 299"/>
                  <a:gd name="T7" fmla="*/ 54 h 186"/>
                  <a:gd name="T8" fmla="*/ 6 w 299"/>
                  <a:gd name="T9" fmla="*/ 72 h 186"/>
                  <a:gd name="T10" fmla="*/ 0 w 299"/>
                  <a:gd name="T11" fmla="*/ 90 h 186"/>
                  <a:gd name="T12" fmla="*/ 6 w 299"/>
                  <a:gd name="T13" fmla="*/ 108 h 186"/>
                  <a:gd name="T14" fmla="*/ 12 w 299"/>
                  <a:gd name="T15" fmla="*/ 126 h 186"/>
                  <a:gd name="T16" fmla="*/ 42 w 299"/>
                  <a:gd name="T17" fmla="*/ 156 h 186"/>
                  <a:gd name="T18" fmla="*/ 90 w 299"/>
                  <a:gd name="T19" fmla="*/ 180 h 186"/>
                  <a:gd name="T20" fmla="*/ 150 w 299"/>
                  <a:gd name="T21" fmla="*/ 186 h 186"/>
                  <a:gd name="T22" fmla="*/ 209 w 299"/>
                  <a:gd name="T23" fmla="*/ 180 h 186"/>
                  <a:gd name="T24" fmla="*/ 257 w 299"/>
                  <a:gd name="T25" fmla="*/ 156 h 186"/>
                  <a:gd name="T26" fmla="*/ 287 w 299"/>
                  <a:gd name="T27" fmla="*/ 126 h 186"/>
                  <a:gd name="T28" fmla="*/ 299 w 299"/>
                  <a:gd name="T29" fmla="*/ 108 h 186"/>
                  <a:gd name="T30" fmla="*/ 299 w 299"/>
                  <a:gd name="T31" fmla="*/ 90 h 186"/>
                  <a:gd name="T32" fmla="*/ 299 w 299"/>
                  <a:gd name="T33" fmla="*/ 72 h 186"/>
                  <a:gd name="T34" fmla="*/ 287 w 299"/>
                  <a:gd name="T35" fmla="*/ 54 h 186"/>
                  <a:gd name="T36" fmla="*/ 257 w 299"/>
                  <a:gd name="T37" fmla="*/ 30 h 186"/>
                  <a:gd name="T38" fmla="*/ 209 w 299"/>
                  <a:gd name="T39" fmla="*/ 6 h 186"/>
                  <a:gd name="T40" fmla="*/ 150 w 299"/>
                  <a:gd name="T41" fmla="*/ 0 h 186"/>
                  <a:gd name="T42" fmla="*/ 150 w 299"/>
                  <a:gd name="T43" fmla="*/ 0 h 186"/>
                  <a:gd name="T44" fmla="*/ 150 w 299"/>
                  <a:gd name="T45" fmla="*/ 180 h 186"/>
                  <a:gd name="T46" fmla="*/ 96 w 299"/>
                  <a:gd name="T47" fmla="*/ 174 h 186"/>
                  <a:gd name="T48" fmla="*/ 48 w 299"/>
                  <a:gd name="T49" fmla="*/ 156 h 186"/>
                  <a:gd name="T50" fmla="*/ 18 w 299"/>
                  <a:gd name="T51" fmla="*/ 126 h 186"/>
                  <a:gd name="T52" fmla="*/ 12 w 299"/>
                  <a:gd name="T53" fmla="*/ 108 h 186"/>
                  <a:gd name="T54" fmla="*/ 6 w 299"/>
                  <a:gd name="T55" fmla="*/ 90 h 186"/>
                  <a:gd name="T56" fmla="*/ 12 w 299"/>
                  <a:gd name="T57" fmla="*/ 72 h 186"/>
                  <a:gd name="T58" fmla="*/ 18 w 299"/>
                  <a:gd name="T59" fmla="*/ 54 h 186"/>
                  <a:gd name="T60" fmla="*/ 48 w 299"/>
                  <a:gd name="T61" fmla="*/ 30 h 186"/>
                  <a:gd name="T62" fmla="*/ 96 w 299"/>
                  <a:gd name="T63" fmla="*/ 12 h 186"/>
                  <a:gd name="T64" fmla="*/ 150 w 299"/>
                  <a:gd name="T65" fmla="*/ 6 h 186"/>
                  <a:gd name="T66" fmla="*/ 203 w 299"/>
                  <a:gd name="T67" fmla="*/ 12 h 186"/>
                  <a:gd name="T68" fmla="*/ 251 w 299"/>
                  <a:gd name="T69" fmla="*/ 30 h 186"/>
                  <a:gd name="T70" fmla="*/ 281 w 299"/>
                  <a:gd name="T71" fmla="*/ 54 h 186"/>
                  <a:gd name="T72" fmla="*/ 293 w 299"/>
                  <a:gd name="T73" fmla="*/ 72 h 186"/>
                  <a:gd name="T74" fmla="*/ 293 w 299"/>
                  <a:gd name="T75" fmla="*/ 90 h 186"/>
                  <a:gd name="T76" fmla="*/ 293 w 299"/>
                  <a:gd name="T77" fmla="*/ 108 h 186"/>
                  <a:gd name="T78" fmla="*/ 281 w 299"/>
                  <a:gd name="T79" fmla="*/ 126 h 186"/>
                  <a:gd name="T80" fmla="*/ 251 w 299"/>
                  <a:gd name="T81" fmla="*/ 156 h 186"/>
                  <a:gd name="T82" fmla="*/ 203 w 299"/>
                  <a:gd name="T83" fmla="*/ 174 h 186"/>
                  <a:gd name="T84" fmla="*/ 150 w 299"/>
                  <a:gd name="T85" fmla="*/ 180 h 186"/>
                  <a:gd name="T86" fmla="*/ 150 w 299"/>
                  <a:gd name="T87" fmla="*/ 180 h 18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7" name="Group 61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8" name="Oval 62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9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0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26690" name="Rectangle 6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26691" name="Rectangle 6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68" name="Rectangle 68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A150960-8CB1-4FEC-8AA2-B6544AE1D6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2751589"/>
      </p:ext>
    </p:extLst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4E4E23-E2AC-421C-A6D4-9E89202CFD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1395876"/>
      </p:ext>
    </p:extLst>
  </p:cSld>
  <p:clrMapOvr>
    <a:masterClrMapping/>
  </p:clrMapOvr>
  <p:transition>
    <p:comb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483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483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ABD548-F88B-4E56-9E55-D4F2C85BF9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259297"/>
      </p:ext>
    </p:extLst>
  </p:cSld>
  <p:clrMapOvr>
    <a:masterClrMapping/>
  </p:clrMapOvr>
  <p:transition>
    <p:comb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5ADE8A-959A-4519-9AB5-A9D97AE68C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0432397"/>
      </p:ext>
    </p:extLst>
  </p:cSld>
  <p:clrMapOvr>
    <a:masterClrMapping/>
  </p:clrMapOvr>
  <p:transition>
    <p:comb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74B1C4-370A-447F-844F-A374FEE15E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097358"/>
      </p:ext>
    </p:extLst>
  </p:cSld>
  <p:clrMapOvr>
    <a:masterClrMapping/>
  </p:clrMapOvr>
  <p:transition>
    <p:comb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09403B-F121-45F7-AE0E-91D3700289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2836323"/>
      </p:ext>
    </p:extLst>
  </p:cSld>
  <p:clrMapOvr>
    <a:masterClrMapping/>
  </p:clrMapOvr>
  <p:transition>
    <p:comb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39D96A-2067-4546-BF95-518EECE1B8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5990057"/>
      </p:ext>
    </p:extLst>
  </p:cSld>
  <p:clrMapOvr>
    <a:masterClrMapping/>
  </p:clrMapOvr>
  <p:transition>
    <p:comb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69FDE2-60E5-40C0-8961-8B883E0B5B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062663"/>
      </p:ext>
    </p:extLst>
  </p:cSld>
  <p:clrMapOvr>
    <a:masterClrMapping/>
  </p:clrMapOvr>
  <p:transition>
    <p:comb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C616C0-A5C4-4467-B53D-FC4626A1F8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9629841"/>
      </p:ext>
    </p:extLst>
  </p:cSld>
  <p:clrMapOvr>
    <a:masterClrMapping/>
  </p:clrMapOvr>
  <p:transition>
    <p:comb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56EDA7-8015-451E-A262-939873198B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8173940"/>
      </p:ext>
    </p:extLst>
  </p:cSld>
  <p:clrMapOvr>
    <a:masterClrMapping/>
  </p:clrMapOvr>
  <p:transition>
    <p:comb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E5287B-648B-4DFE-B180-FC8E386F9A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5695096"/>
      </p:ext>
    </p:extLst>
  </p:cSld>
  <p:clrMapOvr>
    <a:masterClrMapping/>
  </p:clrMapOvr>
  <p:transition>
    <p:comb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Freeform 2"/>
          <p:cNvSpPr>
            <a:spLocks/>
          </p:cNvSpPr>
          <p:nvPr/>
        </p:nvSpPr>
        <p:spPr bwMode="hidden">
          <a:xfrm>
            <a:off x="6627813" y="6429375"/>
            <a:ext cx="285750" cy="209550"/>
          </a:xfrm>
          <a:custGeom>
            <a:avLst/>
            <a:gdLst>
              <a:gd name="T0" fmla="*/ 0 w 179"/>
              <a:gd name="T1" fmla="*/ 132 h 132"/>
              <a:gd name="T2" fmla="*/ 29 w 179"/>
              <a:gd name="T3" fmla="*/ 132 h 132"/>
              <a:gd name="T4" fmla="*/ 77 w 179"/>
              <a:gd name="T5" fmla="*/ 108 h 132"/>
              <a:gd name="T6" fmla="*/ 119 w 179"/>
              <a:gd name="T7" fmla="*/ 78 h 132"/>
              <a:gd name="T8" fmla="*/ 155 w 179"/>
              <a:gd name="T9" fmla="*/ 48 h 132"/>
              <a:gd name="T10" fmla="*/ 179 w 179"/>
              <a:gd name="T11" fmla="*/ 12 h 132"/>
              <a:gd name="T12" fmla="*/ 173 w 179"/>
              <a:gd name="T13" fmla="*/ 6 h 132"/>
              <a:gd name="T14" fmla="*/ 167 w 179"/>
              <a:gd name="T15" fmla="*/ 0 h 132"/>
              <a:gd name="T16" fmla="*/ 137 w 179"/>
              <a:gd name="T17" fmla="*/ 42 h 132"/>
              <a:gd name="T18" fmla="*/ 101 w 179"/>
              <a:gd name="T19" fmla="*/ 78 h 132"/>
              <a:gd name="T20" fmla="*/ 53 w 179"/>
              <a:gd name="T21" fmla="*/ 108 h 132"/>
              <a:gd name="T22" fmla="*/ 0 w 179"/>
              <a:gd name="T23" fmla="*/ 132 h 132"/>
              <a:gd name="T24" fmla="*/ 0 w 179"/>
              <a:gd name="T25" fmla="*/ 132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9" h="132">
                <a:moveTo>
                  <a:pt x="0" y="132"/>
                </a:moveTo>
                <a:lnTo>
                  <a:pt x="29" y="132"/>
                </a:lnTo>
                <a:lnTo>
                  <a:pt x="77" y="108"/>
                </a:lnTo>
                <a:lnTo>
                  <a:pt x="119" y="78"/>
                </a:lnTo>
                <a:lnTo>
                  <a:pt x="155" y="48"/>
                </a:lnTo>
                <a:lnTo>
                  <a:pt x="179" y="12"/>
                </a:lnTo>
                <a:lnTo>
                  <a:pt x="173" y="6"/>
                </a:lnTo>
                <a:lnTo>
                  <a:pt x="167" y="0"/>
                </a:lnTo>
                <a:lnTo>
                  <a:pt x="137" y="42"/>
                </a:lnTo>
                <a:lnTo>
                  <a:pt x="101" y="78"/>
                </a:lnTo>
                <a:lnTo>
                  <a:pt x="53" y="108"/>
                </a:lnTo>
                <a:lnTo>
                  <a:pt x="0" y="132"/>
                </a:lnTo>
                <a:lnTo>
                  <a:pt x="0" y="132"/>
                </a:lnTo>
                <a:close/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87843"/>
                  <a:invGamma/>
                </a:schemeClr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1027" name="Group 3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1033" name="Freeform 4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>
                <a:gd name="T0" fmla="*/ 5758 w 5740"/>
                <a:gd name="T1" fmla="*/ 1632 h 4316"/>
                <a:gd name="T2" fmla="*/ 0 w 5740"/>
                <a:gd name="T3" fmla="*/ 1632 h 4316"/>
                <a:gd name="T4" fmla="*/ 0 w 5740"/>
                <a:gd name="T5" fmla="*/ 0 h 4316"/>
                <a:gd name="T6" fmla="*/ 5758 w 5740"/>
                <a:gd name="T7" fmla="*/ 0 h 4316"/>
                <a:gd name="T8" fmla="*/ 5758 w 5740"/>
                <a:gd name="T9" fmla="*/ 1632 h 4316"/>
                <a:gd name="T10" fmla="*/ 5758 w 5740"/>
                <a:gd name="T11" fmla="*/ 1632 h 43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034" name="Group 5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25606" name="Oval 6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607" name="Oval 7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608" name="Oval 8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609" name="Oval 9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610" name="Oval 10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611" name="Freeform 11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>
                  <a:gd name="T0" fmla="*/ 376 w 382"/>
                  <a:gd name="T1" fmla="*/ 12 h 161"/>
                  <a:gd name="T2" fmla="*/ 257 w 382"/>
                  <a:gd name="T3" fmla="*/ 24 h 161"/>
                  <a:gd name="T4" fmla="*/ 149 w 382"/>
                  <a:gd name="T5" fmla="*/ 54 h 161"/>
                  <a:gd name="T6" fmla="*/ 101 w 382"/>
                  <a:gd name="T7" fmla="*/ 77 h 161"/>
                  <a:gd name="T8" fmla="*/ 59 w 382"/>
                  <a:gd name="T9" fmla="*/ 101 h 161"/>
                  <a:gd name="T10" fmla="*/ 24 w 382"/>
                  <a:gd name="T11" fmla="*/ 131 h 161"/>
                  <a:gd name="T12" fmla="*/ 0 w 382"/>
                  <a:gd name="T13" fmla="*/ 161 h 161"/>
                  <a:gd name="T14" fmla="*/ 0 w 382"/>
                  <a:gd name="T15" fmla="*/ 137 h 161"/>
                  <a:gd name="T16" fmla="*/ 29 w 382"/>
                  <a:gd name="T17" fmla="*/ 107 h 161"/>
                  <a:gd name="T18" fmla="*/ 65 w 382"/>
                  <a:gd name="T19" fmla="*/ 83 h 161"/>
                  <a:gd name="T20" fmla="*/ 155 w 382"/>
                  <a:gd name="T21" fmla="*/ 36 h 161"/>
                  <a:gd name="T22" fmla="*/ 257 w 382"/>
                  <a:gd name="T23" fmla="*/ 12 h 161"/>
                  <a:gd name="T24" fmla="*/ 376 w 382"/>
                  <a:gd name="T25" fmla="*/ 0 h 161"/>
                  <a:gd name="T26" fmla="*/ 376 w 382"/>
                  <a:gd name="T27" fmla="*/ 0 h 161"/>
                  <a:gd name="T28" fmla="*/ 382 w 382"/>
                  <a:gd name="T29" fmla="*/ 0 h 161"/>
                  <a:gd name="T30" fmla="*/ 382 w 382"/>
                  <a:gd name="T31" fmla="*/ 12 h 161"/>
                  <a:gd name="T32" fmla="*/ 376 w 382"/>
                  <a:gd name="T33" fmla="*/ 12 h 161"/>
                  <a:gd name="T34" fmla="*/ 376 w 382"/>
                  <a:gd name="T35" fmla="*/ 12 h 161"/>
                  <a:gd name="T36" fmla="*/ 376 w 382"/>
                  <a:gd name="T37" fmla="*/ 12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612" name="Freeform 12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>
                  <a:gd name="T0" fmla="*/ 257 w 443"/>
                  <a:gd name="T1" fmla="*/ 54 h 66"/>
                  <a:gd name="T2" fmla="*/ 353 w 443"/>
                  <a:gd name="T3" fmla="*/ 48 h 66"/>
                  <a:gd name="T4" fmla="*/ 443 w 443"/>
                  <a:gd name="T5" fmla="*/ 24 h 66"/>
                  <a:gd name="T6" fmla="*/ 443 w 443"/>
                  <a:gd name="T7" fmla="*/ 36 h 66"/>
                  <a:gd name="T8" fmla="*/ 353 w 443"/>
                  <a:gd name="T9" fmla="*/ 60 h 66"/>
                  <a:gd name="T10" fmla="*/ 257 w 443"/>
                  <a:gd name="T11" fmla="*/ 66 h 66"/>
                  <a:gd name="T12" fmla="*/ 186 w 443"/>
                  <a:gd name="T13" fmla="*/ 60 h 66"/>
                  <a:gd name="T14" fmla="*/ 120 w 443"/>
                  <a:gd name="T15" fmla="*/ 48 h 66"/>
                  <a:gd name="T16" fmla="*/ 60 w 443"/>
                  <a:gd name="T17" fmla="*/ 36 h 66"/>
                  <a:gd name="T18" fmla="*/ 0 w 443"/>
                  <a:gd name="T19" fmla="*/ 12 h 66"/>
                  <a:gd name="T20" fmla="*/ 0 w 443"/>
                  <a:gd name="T21" fmla="*/ 0 h 66"/>
                  <a:gd name="T22" fmla="*/ 54 w 443"/>
                  <a:gd name="T23" fmla="*/ 24 h 66"/>
                  <a:gd name="T24" fmla="*/ 120 w 443"/>
                  <a:gd name="T25" fmla="*/ 36 h 66"/>
                  <a:gd name="T26" fmla="*/ 186 w 443"/>
                  <a:gd name="T27" fmla="*/ 48 h 66"/>
                  <a:gd name="T28" fmla="*/ 257 w 443"/>
                  <a:gd name="T29" fmla="*/ 54 h 66"/>
                  <a:gd name="T30" fmla="*/ 257 w 443"/>
                  <a:gd name="T31" fmla="*/ 5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613" name="Freeform 13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>
                  <a:gd name="T0" fmla="*/ 12 w 89"/>
                  <a:gd name="T1" fmla="*/ 66 h 216"/>
                  <a:gd name="T2" fmla="*/ 18 w 89"/>
                  <a:gd name="T3" fmla="*/ 108 h 216"/>
                  <a:gd name="T4" fmla="*/ 36 w 89"/>
                  <a:gd name="T5" fmla="*/ 144 h 216"/>
                  <a:gd name="T6" fmla="*/ 60 w 89"/>
                  <a:gd name="T7" fmla="*/ 180 h 216"/>
                  <a:gd name="T8" fmla="*/ 89 w 89"/>
                  <a:gd name="T9" fmla="*/ 216 h 216"/>
                  <a:gd name="T10" fmla="*/ 72 w 89"/>
                  <a:gd name="T11" fmla="*/ 216 h 216"/>
                  <a:gd name="T12" fmla="*/ 42 w 89"/>
                  <a:gd name="T13" fmla="*/ 180 h 216"/>
                  <a:gd name="T14" fmla="*/ 18 w 89"/>
                  <a:gd name="T15" fmla="*/ 144 h 216"/>
                  <a:gd name="T16" fmla="*/ 6 w 89"/>
                  <a:gd name="T17" fmla="*/ 108 h 216"/>
                  <a:gd name="T18" fmla="*/ 0 w 89"/>
                  <a:gd name="T19" fmla="*/ 66 h 216"/>
                  <a:gd name="T20" fmla="*/ 0 w 89"/>
                  <a:gd name="T21" fmla="*/ 30 h 216"/>
                  <a:gd name="T22" fmla="*/ 12 w 89"/>
                  <a:gd name="T23" fmla="*/ 0 h 216"/>
                  <a:gd name="T24" fmla="*/ 30 w 89"/>
                  <a:gd name="T25" fmla="*/ 0 h 216"/>
                  <a:gd name="T26" fmla="*/ 18 w 89"/>
                  <a:gd name="T27" fmla="*/ 30 h 216"/>
                  <a:gd name="T28" fmla="*/ 12 w 89"/>
                  <a:gd name="T29" fmla="*/ 66 h 216"/>
                  <a:gd name="T30" fmla="*/ 12 w 89"/>
                  <a:gd name="T31" fmla="*/ 6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614" name="Freeform 14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>
                  <a:gd name="T0" fmla="*/ 382 w 747"/>
                  <a:gd name="T1" fmla="*/ 443 h 461"/>
                  <a:gd name="T2" fmla="*/ 311 w 747"/>
                  <a:gd name="T3" fmla="*/ 437 h 461"/>
                  <a:gd name="T4" fmla="*/ 245 w 747"/>
                  <a:gd name="T5" fmla="*/ 425 h 461"/>
                  <a:gd name="T6" fmla="*/ 185 w 747"/>
                  <a:gd name="T7" fmla="*/ 407 h 461"/>
                  <a:gd name="T8" fmla="*/ 131 w 747"/>
                  <a:gd name="T9" fmla="*/ 383 h 461"/>
                  <a:gd name="T10" fmla="*/ 83 w 747"/>
                  <a:gd name="T11" fmla="*/ 347 h 461"/>
                  <a:gd name="T12" fmla="*/ 53 w 747"/>
                  <a:gd name="T13" fmla="*/ 311 h 461"/>
                  <a:gd name="T14" fmla="*/ 30 w 747"/>
                  <a:gd name="T15" fmla="*/ 269 h 461"/>
                  <a:gd name="T16" fmla="*/ 24 w 747"/>
                  <a:gd name="T17" fmla="*/ 227 h 461"/>
                  <a:gd name="T18" fmla="*/ 30 w 747"/>
                  <a:gd name="T19" fmla="*/ 185 h 461"/>
                  <a:gd name="T20" fmla="*/ 53 w 747"/>
                  <a:gd name="T21" fmla="*/ 143 h 461"/>
                  <a:gd name="T22" fmla="*/ 83 w 747"/>
                  <a:gd name="T23" fmla="*/ 107 h 461"/>
                  <a:gd name="T24" fmla="*/ 131 w 747"/>
                  <a:gd name="T25" fmla="*/ 77 h 461"/>
                  <a:gd name="T26" fmla="*/ 185 w 747"/>
                  <a:gd name="T27" fmla="*/ 47 h 461"/>
                  <a:gd name="T28" fmla="*/ 245 w 747"/>
                  <a:gd name="T29" fmla="*/ 30 h 461"/>
                  <a:gd name="T30" fmla="*/ 311 w 747"/>
                  <a:gd name="T31" fmla="*/ 18 h 461"/>
                  <a:gd name="T32" fmla="*/ 382 w 747"/>
                  <a:gd name="T33" fmla="*/ 12 h 461"/>
                  <a:gd name="T34" fmla="*/ 478 w 747"/>
                  <a:gd name="T35" fmla="*/ 18 h 461"/>
                  <a:gd name="T36" fmla="*/ 562 w 747"/>
                  <a:gd name="T37" fmla="*/ 41 h 461"/>
                  <a:gd name="T38" fmla="*/ 562 w 747"/>
                  <a:gd name="T39" fmla="*/ 36 h 461"/>
                  <a:gd name="T40" fmla="*/ 562 w 747"/>
                  <a:gd name="T41" fmla="*/ 30 h 461"/>
                  <a:gd name="T42" fmla="*/ 478 w 747"/>
                  <a:gd name="T43" fmla="*/ 6 h 461"/>
                  <a:gd name="T44" fmla="*/ 382 w 747"/>
                  <a:gd name="T45" fmla="*/ 0 h 461"/>
                  <a:gd name="T46" fmla="*/ 305 w 747"/>
                  <a:gd name="T47" fmla="*/ 6 h 461"/>
                  <a:gd name="T48" fmla="*/ 233 w 747"/>
                  <a:gd name="T49" fmla="*/ 18 h 461"/>
                  <a:gd name="T50" fmla="*/ 167 w 747"/>
                  <a:gd name="T51" fmla="*/ 41 h 461"/>
                  <a:gd name="T52" fmla="*/ 113 w 747"/>
                  <a:gd name="T53" fmla="*/ 65 h 461"/>
                  <a:gd name="T54" fmla="*/ 65 w 747"/>
                  <a:gd name="T55" fmla="*/ 101 h 461"/>
                  <a:gd name="T56" fmla="*/ 30 w 747"/>
                  <a:gd name="T57" fmla="*/ 137 h 461"/>
                  <a:gd name="T58" fmla="*/ 6 w 747"/>
                  <a:gd name="T59" fmla="*/ 179 h 461"/>
                  <a:gd name="T60" fmla="*/ 0 w 747"/>
                  <a:gd name="T61" fmla="*/ 227 h 461"/>
                  <a:gd name="T62" fmla="*/ 6 w 747"/>
                  <a:gd name="T63" fmla="*/ 275 h 461"/>
                  <a:gd name="T64" fmla="*/ 30 w 747"/>
                  <a:gd name="T65" fmla="*/ 317 h 461"/>
                  <a:gd name="T66" fmla="*/ 65 w 747"/>
                  <a:gd name="T67" fmla="*/ 359 h 461"/>
                  <a:gd name="T68" fmla="*/ 113 w 747"/>
                  <a:gd name="T69" fmla="*/ 395 h 461"/>
                  <a:gd name="T70" fmla="*/ 167 w 747"/>
                  <a:gd name="T71" fmla="*/ 419 h 461"/>
                  <a:gd name="T72" fmla="*/ 233 w 747"/>
                  <a:gd name="T73" fmla="*/ 443 h 461"/>
                  <a:gd name="T74" fmla="*/ 305 w 747"/>
                  <a:gd name="T75" fmla="*/ 455 h 461"/>
                  <a:gd name="T76" fmla="*/ 382 w 747"/>
                  <a:gd name="T77" fmla="*/ 461 h 461"/>
                  <a:gd name="T78" fmla="*/ 448 w 747"/>
                  <a:gd name="T79" fmla="*/ 455 h 461"/>
                  <a:gd name="T80" fmla="*/ 508 w 747"/>
                  <a:gd name="T81" fmla="*/ 449 h 461"/>
                  <a:gd name="T82" fmla="*/ 609 w 747"/>
                  <a:gd name="T83" fmla="*/ 413 h 461"/>
                  <a:gd name="T84" fmla="*/ 657 w 747"/>
                  <a:gd name="T85" fmla="*/ 389 h 461"/>
                  <a:gd name="T86" fmla="*/ 693 w 747"/>
                  <a:gd name="T87" fmla="*/ 359 h 461"/>
                  <a:gd name="T88" fmla="*/ 723 w 747"/>
                  <a:gd name="T89" fmla="*/ 329 h 461"/>
                  <a:gd name="T90" fmla="*/ 747 w 747"/>
                  <a:gd name="T91" fmla="*/ 293 h 461"/>
                  <a:gd name="T92" fmla="*/ 741 w 747"/>
                  <a:gd name="T93" fmla="*/ 287 h 461"/>
                  <a:gd name="T94" fmla="*/ 729 w 747"/>
                  <a:gd name="T95" fmla="*/ 281 h 461"/>
                  <a:gd name="T96" fmla="*/ 711 w 747"/>
                  <a:gd name="T97" fmla="*/ 317 h 461"/>
                  <a:gd name="T98" fmla="*/ 681 w 747"/>
                  <a:gd name="T99" fmla="*/ 347 h 461"/>
                  <a:gd name="T100" fmla="*/ 645 w 747"/>
                  <a:gd name="T101" fmla="*/ 377 h 461"/>
                  <a:gd name="T102" fmla="*/ 604 w 747"/>
                  <a:gd name="T103" fmla="*/ 401 h 461"/>
                  <a:gd name="T104" fmla="*/ 502 w 747"/>
                  <a:gd name="T105" fmla="*/ 431 h 461"/>
                  <a:gd name="T106" fmla="*/ 442 w 747"/>
                  <a:gd name="T107" fmla="*/ 443 h 461"/>
                  <a:gd name="T108" fmla="*/ 382 w 747"/>
                  <a:gd name="T109" fmla="*/ 443 h 461"/>
                  <a:gd name="T110" fmla="*/ 382 w 747"/>
                  <a:gd name="T111" fmla="*/ 443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615" name="Freeform 15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>
                  <a:gd name="T0" fmla="*/ 0 w 96"/>
                  <a:gd name="T1" fmla="*/ 0 h 30"/>
                  <a:gd name="T2" fmla="*/ 0 w 96"/>
                  <a:gd name="T3" fmla="*/ 12 h 30"/>
                  <a:gd name="T4" fmla="*/ 48 w 96"/>
                  <a:gd name="T5" fmla="*/ 18 h 30"/>
                  <a:gd name="T6" fmla="*/ 96 w 96"/>
                  <a:gd name="T7" fmla="*/ 30 h 30"/>
                  <a:gd name="T8" fmla="*/ 96 w 96"/>
                  <a:gd name="T9" fmla="*/ 24 h 30"/>
                  <a:gd name="T10" fmla="*/ 96 w 96"/>
                  <a:gd name="T11" fmla="*/ 18 h 30"/>
                  <a:gd name="T12" fmla="*/ 48 w 96"/>
                  <a:gd name="T13" fmla="*/ 12 h 30"/>
                  <a:gd name="T14" fmla="*/ 0 w 96"/>
                  <a:gd name="T15" fmla="*/ 0 h 30"/>
                  <a:gd name="T16" fmla="*/ 0 w 96"/>
                  <a:gd name="T1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616" name="Oval 16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035" name="Group 17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25618" name="Oval 18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619" name="Oval 19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620" name="Oval 20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621" name="Oval 21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622" name="Oval 22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623" name="Oval 23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624" name="Oval 24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625" name="Oval 25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626" name="Freeform 26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>
                  <a:gd name="T0" fmla="*/ 6 w 448"/>
                  <a:gd name="T1" fmla="*/ 6 h 186"/>
                  <a:gd name="T2" fmla="*/ 78 w 448"/>
                  <a:gd name="T3" fmla="*/ 12 h 186"/>
                  <a:gd name="T4" fmla="*/ 150 w 448"/>
                  <a:gd name="T5" fmla="*/ 18 h 186"/>
                  <a:gd name="T6" fmla="*/ 215 w 448"/>
                  <a:gd name="T7" fmla="*/ 36 h 186"/>
                  <a:gd name="T8" fmla="*/ 275 w 448"/>
                  <a:gd name="T9" fmla="*/ 60 h 186"/>
                  <a:gd name="T10" fmla="*/ 329 w 448"/>
                  <a:gd name="T11" fmla="*/ 84 h 186"/>
                  <a:gd name="T12" fmla="*/ 377 w 448"/>
                  <a:gd name="T13" fmla="*/ 114 h 186"/>
                  <a:gd name="T14" fmla="*/ 419 w 448"/>
                  <a:gd name="T15" fmla="*/ 150 h 186"/>
                  <a:gd name="T16" fmla="*/ 448 w 448"/>
                  <a:gd name="T17" fmla="*/ 186 h 186"/>
                  <a:gd name="T18" fmla="*/ 448 w 448"/>
                  <a:gd name="T19" fmla="*/ 162 h 186"/>
                  <a:gd name="T20" fmla="*/ 413 w 448"/>
                  <a:gd name="T21" fmla="*/ 126 h 186"/>
                  <a:gd name="T22" fmla="*/ 371 w 448"/>
                  <a:gd name="T23" fmla="*/ 96 h 186"/>
                  <a:gd name="T24" fmla="*/ 323 w 448"/>
                  <a:gd name="T25" fmla="*/ 66 h 186"/>
                  <a:gd name="T26" fmla="*/ 269 w 448"/>
                  <a:gd name="T27" fmla="*/ 48 h 186"/>
                  <a:gd name="T28" fmla="*/ 144 w 448"/>
                  <a:gd name="T29" fmla="*/ 12 h 186"/>
                  <a:gd name="T30" fmla="*/ 78 w 448"/>
                  <a:gd name="T31" fmla="*/ 6 h 186"/>
                  <a:gd name="T32" fmla="*/ 6 w 448"/>
                  <a:gd name="T33" fmla="*/ 0 h 186"/>
                  <a:gd name="T34" fmla="*/ 0 w 448"/>
                  <a:gd name="T35" fmla="*/ 0 h 186"/>
                  <a:gd name="T36" fmla="*/ 0 w 448"/>
                  <a:gd name="T37" fmla="*/ 0 h 186"/>
                  <a:gd name="T38" fmla="*/ 0 w 448"/>
                  <a:gd name="T39" fmla="*/ 6 h 186"/>
                  <a:gd name="T40" fmla="*/ 0 w 448"/>
                  <a:gd name="T41" fmla="*/ 6 h 186"/>
                  <a:gd name="T42" fmla="*/ 6 w 448"/>
                  <a:gd name="T43" fmla="*/ 6 h 186"/>
                  <a:gd name="T44" fmla="*/ 6 w 448"/>
                  <a:gd name="T45" fmla="*/ 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627" name="Freeform 27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>
                  <a:gd name="T0" fmla="*/ 23 w 890"/>
                  <a:gd name="T1" fmla="*/ 276 h 462"/>
                  <a:gd name="T2" fmla="*/ 29 w 890"/>
                  <a:gd name="T3" fmla="*/ 222 h 462"/>
                  <a:gd name="T4" fmla="*/ 59 w 890"/>
                  <a:gd name="T5" fmla="*/ 174 h 462"/>
                  <a:gd name="T6" fmla="*/ 95 w 890"/>
                  <a:gd name="T7" fmla="*/ 132 h 462"/>
                  <a:gd name="T8" fmla="*/ 149 w 890"/>
                  <a:gd name="T9" fmla="*/ 96 h 462"/>
                  <a:gd name="T10" fmla="*/ 209 w 890"/>
                  <a:gd name="T11" fmla="*/ 60 h 462"/>
                  <a:gd name="T12" fmla="*/ 281 w 890"/>
                  <a:gd name="T13" fmla="*/ 36 h 462"/>
                  <a:gd name="T14" fmla="*/ 364 w 890"/>
                  <a:gd name="T15" fmla="*/ 24 h 462"/>
                  <a:gd name="T16" fmla="*/ 448 w 890"/>
                  <a:gd name="T17" fmla="*/ 18 h 462"/>
                  <a:gd name="T18" fmla="*/ 532 w 890"/>
                  <a:gd name="T19" fmla="*/ 24 h 462"/>
                  <a:gd name="T20" fmla="*/ 609 w 890"/>
                  <a:gd name="T21" fmla="*/ 36 h 462"/>
                  <a:gd name="T22" fmla="*/ 681 w 890"/>
                  <a:gd name="T23" fmla="*/ 60 h 462"/>
                  <a:gd name="T24" fmla="*/ 741 w 890"/>
                  <a:gd name="T25" fmla="*/ 96 h 462"/>
                  <a:gd name="T26" fmla="*/ 795 w 890"/>
                  <a:gd name="T27" fmla="*/ 132 h 462"/>
                  <a:gd name="T28" fmla="*/ 831 w 890"/>
                  <a:gd name="T29" fmla="*/ 174 h 462"/>
                  <a:gd name="T30" fmla="*/ 861 w 890"/>
                  <a:gd name="T31" fmla="*/ 222 h 462"/>
                  <a:gd name="T32" fmla="*/ 867 w 890"/>
                  <a:gd name="T33" fmla="*/ 276 h 462"/>
                  <a:gd name="T34" fmla="*/ 855 w 890"/>
                  <a:gd name="T35" fmla="*/ 330 h 462"/>
                  <a:gd name="T36" fmla="*/ 831 w 890"/>
                  <a:gd name="T37" fmla="*/ 378 h 462"/>
                  <a:gd name="T38" fmla="*/ 783 w 890"/>
                  <a:gd name="T39" fmla="*/ 426 h 462"/>
                  <a:gd name="T40" fmla="*/ 723 w 890"/>
                  <a:gd name="T41" fmla="*/ 462 h 462"/>
                  <a:gd name="T42" fmla="*/ 765 w 890"/>
                  <a:gd name="T43" fmla="*/ 462 h 462"/>
                  <a:gd name="T44" fmla="*/ 819 w 890"/>
                  <a:gd name="T45" fmla="*/ 426 h 462"/>
                  <a:gd name="T46" fmla="*/ 855 w 890"/>
                  <a:gd name="T47" fmla="*/ 378 h 462"/>
                  <a:gd name="T48" fmla="*/ 884 w 890"/>
                  <a:gd name="T49" fmla="*/ 330 h 462"/>
                  <a:gd name="T50" fmla="*/ 890 w 890"/>
                  <a:gd name="T51" fmla="*/ 276 h 462"/>
                  <a:gd name="T52" fmla="*/ 884 w 890"/>
                  <a:gd name="T53" fmla="*/ 222 h 462"/>
                  <a:gd name="T54" fmla="*/ 855 w 890"/>
                  <a:gd name="T55" fmla="*/ 168 h 462"/>
                  <a:gd name="T56" fmla="*/ 813 w 890"/>
                  <a:gd name="T57" fmla="*/ 120 h 462"/>
                  <a:gd name="T58" fmla="*/ 759 w 890"/>
                  <a:gd name="T59" fmla="*/ 84 h 462"/>
                  <a:gd name="T60" fmla="*/ 693 w 890"/>
                  <a:gd name="T61" fmla="*/ 48 h 462"/>
                  <a:gd name="T62" fmla="*/ 621 w 890"/>
                  <a:gd name="T63" fmla="*/ 24 h 462"/>
                  <a:gd name="T64" fmla="*/ 538 w 890"/>
                  <a:gd name="T65" fmla="*/ 6 h 462"/>
                  <a:gd name="T66" fmla="*/ 448 w 890"/>
                  <a:gd name="T67" fmla="*/ 0 h 462"/>
                  <a:gd name="T68" fmla="*/ 358 w 890"/>
                  <a:gd name="T69" fmla="*/ 6 h 462"/>
                  <a:gd name="T70" fmla="*/ 275 w 890"/>
                  <a:gd name="T71" fmla="*/ 24 h 462"/>
                  <a:gd name="T72" fmla="*/ 197 w 890"/>
                  <a:gd name="T73" fmla="*/ 48 h 462"/>
                  <a:gd name="T74" fmla="*/ 131 w 890"/>
                  <a:gd name="T75" fmla="*/ 84 h 462"/>
                  <a:gd name="T76" fmla="*/ 77 w 890"/>
                  <a:gd name="T77" fmla="*/ 120 h 462"/>
                  <a:gd name="T78" fmla="*/ 35 w 890"/>
                  <a:gd name="T79" fmla="*/ 168 h 462"/>
                  <a:gd name="T80" fmla="*/ 12 w 890"/>
                  <a:gd name="T81" fmla="*/ 222 h 462"/>
                  <a:gd name="T82" fmla="*/ 0 w 890"/>
                  <a:gd name="T83" fmla="*/ 276 h 462"/>
                  <a:gd name="T84" fmla="*/ 6 w 890"/>
                  <a:gd name="T85" fmla="*/ 330 h 462"/>
                  <a:gd name="T86" fmla="*/ 35 w 890"/>
                  <a:gd name="T87" fmla="*/ 378 h 462"/>
                  <a:gd name="T88" fmla="*/ 71 w 890"/>
                  <a:gd name="T89" fmla="*/ 426 h 462"/>
                  <a:gd name="T90" fmla="*/ 125 w 890"/>
                  <a:gd name="T91" fmla="*/ 462 h 462"/>
                  <a:gd name="T92" fmla="*/ 167 w 890"/>
                  <a:gd name="T93" fmla="*/ 462 h 462"/>
                  <a:gd name="T94" fmla="*/ 107 w 890"/>
                  <a:gd name="T95" fmla="*/ 426 h 462"/>
                  <a:gd name="T96" fmla="*/ 59 w 890"/>
                  <a:gd name="T97" fmla="*/ 378 h 462"/>
                  <a:gd name="T98" fmla="*/ 35 w 890"/>
                  <a:gd name="T99" fmla="*/ 330 h 462"/>
                  <a:gd name="T100" fmla="*/ 23 w 890"/>
                  <a:gd name="T101" fmla="*/ 276 h 462"/>
                  <a:gd name="T102" fmla="*/ 23 w 890"/>
                  <a:gd name="T103" fmla="*/ 276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628" name="Freeform 28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>
                  <a:gd name="T0" fmla="*/ 18 w 406"/>
                  <a:gd name="T1" fmla="*/ 300 h 486"/>
                  <a:gd name="T2" fmla="*/ 24 w 406"/>
                  <a:gd name="T3" fmla="*/ 246 h 486"/>
                  <a:gd name="T4" fmla="*/ 48 w 406"/>
                  <a:gd name="T5" fmla="*/ 198 h 486"/>
                  <a:gd name="T6" fmla="*/ 83 w 406"/>
                  <a:gd name="T7" fmla="*/ 150 h 486"/>
                  <a:gd name="T8" fmla="*/ 131 w 406"/>
                  <a:gd name="T9" fmla="*/ 108 h 486"/>
                  <a:gd name="T10" fmla="*/ 185 w 406"/>
                  <a:gd name="T11" fmla="*/ 72 h 486"/>
                  <a:gd name="T12" fmla="*/ 251 w 406"/>
                  <a:gd name="T13" fmla="*/ 42 h 486"/>
                  <a:gd name="T14" fmla="*/ 329 w 406"/>
                  <a:gd name="T15" fmla="*/ 24 h 486"/>
                  <a:gd name="T16" fmla="*/ 406 w 406"/>
                  <a:gd name="T17" fmla="*/ 6 h 486"/>
                  <a:gd name="T18" fmla="*/ 406 w 406"/>
                  <a:gd name="T19" fmla="*/ 0 h 486"/>
                  <a:gd name="T20" fmla="*/ 323 w 406"/>
                  <a:gd name="T21" fmla="*/ 12 h 486"/>
                  <a:gd name="T22" fmla="*/ 245 w 406"/>
                  <a:gd name="T23" fmla="*/ 36 h 486"/>
                  <a:gd name="T24" fmla="*/ 179 w 406"/>
                  <a:gd name="T25" fmla="*/ 66 h 486"/>
                  <a:gd name="T26" fmla="*/ 119 w 406"/>
                  <a:gd name="T27" fmla="*/ 102 h 486"/>
                  <a:gd name="T28" fmla="*/ 72 w 406"/>
                  <a:gd name="T29" fmla="*/ 144 h 486"/>
                  <a:gd name="T30" fmla="*/ 30 w 406"/>
                  <a:gd name="T31" fmla="*/ 192 h 486"/>
                  <a:gd name="T32" fmla="*/ 6 w 406"/>
                  <a:gd name="T33" fmla="*/ 246 h 486"/>
                  <a:gd name="T34" fmla="*/ 0 w 406"/>
                  <a:gd name="T35" fmla="*/ 300 h 486"/>
                  <a:gd name="T36" fmla="*/ 6 w 406"/>
                  <a:gd name="T37" fmla="*/ 348 h 486"/>
                  <a:gd name="T38" fmla="*/ 30 w 406"/>
                  <a:gd name="T39" fmla="*/ 396 h 486"/>
                  <a:gd name="T40" fmla="*/ 66 w 406"/>
                  <a:gd name="T41" fmla="*/ 444 h 486"/>
                  <a:gd name="T42" fmla="*/ 107 w 406"/>
                  <a:gd name="T43" fmla="*/ 486 h 486"/>
                  <a:gd name="T44" fmla="*/ 131 w 406"/>
                  <a:gd name="T45" fmla="*/ 486 h 486"/>
                  <a:gd name="T46" fmla="*/ 83 w 406"/>
                  <a:gd name="T47" fmla="*/ 450 h 486"/>
                  <a:gd name="T48" fmla="*/ 48 w 406"/>
                  <a:gd name="T49" fmla="*/ 402 h 486"/>
                  <a:gd name="T50" fmla="*/ 24 w 406"/>
                  <a:gd name="T51" fmla="*/ 354 h 486"/>
                  <a:gd name="T52" fmla="*/ 18 w 406"/>
                  <a:gd name="T53" fmla="*/ 300 h 486"/>
                  <a:gd name="T54" fmla="*/ 18 w 406"/>
                  <a:gd name="T55" fmla="*/ 300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629" name="Freeform 29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>
                  <a:gd name="T0" fmla="*/ 89 w 107"/>
                  <a:gd name="T1" fmla="*/ 84 h 252"/>
                  <a:gd name="T2" fmla="*/ 83 w 107"/>
                  <a:gd name="T3" fmla="*/ 132 h 252"/>
                  <a:gd name="T4" fmla="*/ 65 w 107"/>
                  <a:gd name="T5" fmla="*/ 174 h 252"/>
                  <a:gd name="T6" fmla="*/ 36 w 107"/>
                  <a:gd name="T7" fmla="*/ 216 h 252"/>
                  <a:gd name="T8" fmla="*/ 0 w 107"/>
                  <a:gd name="T9" fmla="*/ 252 h 252"/>
                  <a:gd name="T10" fmla="*/ 18 w 107"/>
                  <a:gd name="T11" fmla="*/ 252 h 252"/>
                  <a:gd name="T12" fmla="*/ 53 w 107"/>
                  <a:gd name="T13" fmla="*/ 216 h 252"/>
                  <a:gd name="T14" fmla="*/ 83 w 107"/>
                  <a:gd name="T15" fmla="*/ 174 h 252"/>
                  <a:gd name="T16" fmla="*/ 101 w 107"/>
                  <a:gd name="T17" fmla="*/ 132 h 252"/>
                  <a:gd name="T18" fmla="*/ 107 w 107"/>
                  <a:gd name="T19" fmla="*/ 84 h 252"/>
                  <a:gd name="T20" fmla="*/ 101 w 107"/>
                  <a:gd name="T21" fmla="*/ 42 h 252"/>
                  <a:gd name="T22" fmla="*/ 89 w 107"/>
                  <a:gd name="T23" fmla="*/ 0 h 252"/>
                  <a:gd name="T24" fmla="*/ 65 w 107"/>
                  <a:gd name="T25" fmla="*/ 0 h 252"/>
                  <a:gd name="T26" fmla="*/ 83 w 107"/>
                  <a:gd name="T27" fmla="*/ 42 h 252"/>
                  <a:gd name="T28" fmla="*/ 89 w 107"/>
                  <a:gd name="T29" fmla="*/ 84 h 252"/>
                  <a:gd name="T30" fmla="*/ 89 w 107"/>
                  <a:gd name="T31" fmla="*/ 84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79" name="Freeform 30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>
                  <a:gd name="T0" fmla="*/ 518 w 835"/>
                  <a:gd name="T1" fmla="*/ 18 h 150"/>
                  <a:gd name="T2" fmla="*/ 597 w 835"/>
                  <a:gd name="T3" fmla="*/ 24 h 150"/>
                  <a:gd name="T4" fmla="*/ 682 w 835"/>
                  <a:gd name="T5" fmla="*/ 30 h 150"/>
                  <a:gd name="T6" fmla="*/ 755 w 835"/>
                  <a:gd name="T7" fmla="*/ 42 h 150"/>
                  <a:gd name="T8" fmla="*/ 828 w 835"/>
                  <a:gd name="T9" fmla="*/ 60 h 150"/>
                  <a:gd name="T10" fmla="*/ 835 w 835"/>
                  <a:gd name="T11" fmla="*/ 42 h 150"/>
                  <a:gd name="T12" fmla="*/ 761 w 835"/>
                  <a:gd name="T13" fmla="*/ 24 h 150"/>
                  <a:gd name="T14" fmla="*/ 688 w 835"/>
                  <a:gd name="T15" fmla="*/ 12 h 150"/>
                  <a:gd name="T16" fmla="*/ 603 w 835"/>
                  <a:gd name="T17" fmla="*/ 6 h 150"/>
                  <a:gd name="T18" fmla="*/ 518 w 835"/>
                  <a:gd name="T19" fmla="*/ 0 h 150"/>
                  <a:gd name="T20" fmla="*/ 372 w 835"/>
                  <a:gd name="T21" fmla="*/ 12 h 150"/>
                  <a:gd name="T22" fmla="*/ 232 w 835"/>
                  <a:gd name="T23" fmla="*/ 36 h 150"/>
                  <a:gd name="T24" fmla="*/ 110 w 835"/>
                  <a:gd name="T25" fmla="*/ 78 h 150"/>
                  <a:gd name="T26" fmla="*/ 0 w 835"/>
                  <a:gd name="T27" fmla="*/ 132 h 150"/>
                  <a:gd name="T28" fmla="*/ 19 w 835"/>
                  <a:gd name="T29" fmla="*/ 150 h 150"/>
                  <a:gd name="T30" fmla="*/ 122 w 835"/>
                  <a:gd name="T31" fmla="*/ 96 h 150"/>
                  <a:gd name="T32" fmla="*/ 244 w 835"/>
                  <a:gd name="T33" fmla="*/ 54 h 150"/>
                  <a:gd name="T34" fmla="*/ 378 w 835"/>
                  <a:gd name="T35" fmla="*/ 30 h 150"/>
                  <a:gd name="T36" fmla="*/ 518 w 835"/>
                  <a:gd name="T37" fmla="*/ 18 h 150"/>
                  <a:gd name="T38" fmla="*/ 518 w 835"/>
                  <a:gd name="T39" fmla="*/ 18 h 15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80" name="Freeform 31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>
                  <a:gd name="T0" fmla="*/ 31 w 171"/>
                  <a:gd name="T1" fmla="*/ 263 h 461"/>
                  <a:gd name="T2" fmla="*/ 43 w 171"/>
                  <a:gd name="T3" fmla="*/ 191 h 461"/>
                  <a:gd name="T4" fmla="*/ 67 w 171"/>
                  <a:gd name="T5" fmla="*/ 131 h 461"/>
                  <a:gd name="T6" fmla="*/ 116 w 171"/>
                  <a:gd name="T7" fmla="*/ 72 h 461"/>
                  <a:gd name="T8" fmla="*/ 171 w 171"/>
                  <a:gd name="T9" fmla="*/ 18 h 461"/>
                  <a:gd name="T10" fmla="*/ 153 w 171"/>
                  <a:gd name="T11" fmla="*/ 0 h 461"/>
                  <a:gd name="T12" fmla="*/ 86 w 171"/>
                  <a:gd name="T13" fmla="*/ 60 h 461"/>
                  <a:gd name="T14" fmla="*/ 43 w 171"/>
                  <a:gd name="T15" fmla="*/ 120 h 461"/>
                  <a:gd name="T16" fmla="*/ 13 w 171"/>
                  <a:gd name="T17" fmla="*/ 191 h 461"/>
                  <a:gd name="T18" fmla="*/ 0 w 171"/>
                  <a:gd name="T19" fmla="*/ 263 h 461"/>
                  <a:gd name="T20" fmla="*/ 6 w 171"/>
                  <a:gd name="T21" fmla="*/ 317 h 461"/>
                  <a:gd name="T22" fmla="*/ 25 w 171"/>
                  <a:gd name="T23" fmla="*/ 365 h 461"/>
                  <a:gd name="T24" fmla="*/ 49 w 171"/>
                  <a:gd name="T25" fmla="*/ 413 h 461"/>
                  <a:gd name="T26" fmla="*/ 86 w 171"/>
                  <a:gd name="T27" fmla="*/ 461 h 461"/>
                  <a:gd name="T28" fmla="*/ 122 w 171"/>
                  <a:gd name="T29" fmla="*/ 461 h 461"/>
                  <a:gd name="T30" fmla="*/ 86 w 171"/>
                  <a:gd name="T31" fmla="*/ 413 h 461"/>
                  <a:gd name="T32" fmla="*/ 55 w 171"/>
                  <a:gd name="T33" fmla="*/ 365 h 461"/>
                  <a:gd name="T34" fmla="*/ 37 w 171"/>
                  <a:gd name="T35" fmla="*/ 317 h 461"/>
                  <a:gd name="T36" fmla="*/ 31 w 171"/>
                  <a:gd name="T37" fmla="*/ 263 h 461"/>
                  <a:gd name="T38" fmla="*/ 31 w 171"/>
                  <a:gd name="T39" fmla="*/ 263 h 46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32" name="Freeform 32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>
                  <a:gd name="T0" fmla="*/ 360 w 360"/>
                  <a:gd name="T1" fmla="*/ 365 h 563"/>
                  <a:gd name="T2" fmla="*/ 353 w 360"/>
                  <a:gd name="T3" fmla="*/ 305 h 563"/>
                  <a:gd name="T4" fmla="*/ 335 w 360"/>
                  <a:gd name="T5" fmla="*/ 251 h 563"/>
                  <a:gd name="T6" fmla="*/ 305 w 360"/>
                  <a:gd name="T7" fmla="*/ 204 h 563"/>
                  <a:gd name="T8" fmla="*/ 262 w 360"/>
                  <a:gd name="T9" fmla="*/ 156 h 563"/>
                  <a:gd name="T10" fmla="*/ 213 w 360"/>
                  <a:gd name="T11" fmla="*/ 108 h 563"/>
                  <a:gd name="T12" fmla="*/ 159 w 360"/>
                  <a:gd name="T13" fmla="*/ 66 h 563"/>
                  <a:gd name="T14" fmla="*/ 92 w 360"/>
                  <a:gd name="T15" fmla="*/ 30 h 563"/>
                  <a:gd name="T16" fmla="*/ 19 w 360"/>
                  <a:gd name="T17" fmla="*/ 0 h 563"/>
                  <a:gd name="T18" fmla="*/ 0 w 360"/>
                  <a:gd name="T19" fmla="*/ 12 h 563"/>
                  <a:gd name="T20" fmla="*/ 67 w 360"/>
                  <a:gd name="T21" fmla="*/ 42 h 563"/>
                  <a:gd name="T22" fmla="*/ 134 w 360"/>
                  <a:gd name="T23" fmla="*/ 78 h 563"/>
                  <a:gd name="T24" fmla="*/ 189 w 360"/>
                  <a:gd name="T25" fmla="*/ 114 h 563"/>
                  <a:gd name="T26" fmla="*/ 238 w 360"/>
                  <a:gd name="T27" fmla="*/ 162 h 563"/>
                  <a:gd name="T28" fmla="*/ 274 w 360"/>
                  <a:gd name="T29" fmla="*/ 210 h 563"/>
                  <a:gd name="T30" fmla="*/ 299 w 360"/>
                  <a:gd name="T31" fmla="*/ 257 h 563"/>
                  <a:gd name="T32" fmla="*/ 317 w 360"/>
                  <a:gd name="T33" fmla="*/ 311 h 563"/>
                  <a:gd name="T34" fmla="*/ 323 w 360"/>
                  <a:gd name="T35" fmla="*/ 365 h 563"/>
                  <a:gd name="T36" fmla="*/ 317 w 360"/>
                  <a:gd name="T37" fmla="*/ 419 h 563"/>
                  <a:gd name="T38" fmla="*/ 299 w 360"/>
                  <a:gd name="T39" fmla="*/ 467 h 563"/>
                  <a:gd name="T40" fmla="*/ 274 w 360"/>
                  <a:gd name="T41" fmla="*/ 515 h 563"/>
                  <a:gd name="T42" fmla="*/ 238 w 360"/>
                  <a:gd name="T43" fmla="*/ 563 h 563"/>
                  <a:gd name="T44" fmla="*/ 268 w 360"/>
                  <a:gd name="T45" fmla="*/ 563 h 563"/>
                  <a:gd name="T46" fmla="*/ 311 w 360"/>
                  <a:gd name="T47" fmla="*/ 515 h 563"/>
                  <a:gd name="T48" fmla="*/ 335 w 360"/>
                  <a:gd name="T49" fmla="*/ 467 h 563"/>
                  <a:gd name="T50" fmla="*/ 353 w 360"/>
                  <a:gd name="T51" fmla="*/ 419 h 563"/>
                  <a:gd name="T52" fmla="*/ 360 w 360"/>
                  <a:gd name="T53" fmla="*/ 365 h 563"/>
                  <a:gd name="T54" fmla="*/ 360 w 360"/>
                  <a:gd name="T55" fmla="*/ 365 h 5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633" name="Freeform 33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>
                  <a:gd name="T0" fmla="*/ 1053 w 1078"/>
                  <a:gd name="T1" fmla="*/ 425 h 425"/>
                  <a:gd name="T2" fmla="*/ 1078 w 1078"/>
                  <a:gd name="T3" fmla="*/ 419 h 425"/>
                  <a:gd name="T4" fmla="*/ 1066 w 1078"/>
                  <a:gd name="T5" fmla="*/ 377 h 425"/>
                  <a:gd name="T6" fmla="*/ 1047 w 1078"/>
                  <a:gd name="T7" fmla="*/ 336 h 425"/>
                  <a:gd name="T8" fmla="*/ 986 w 1078"/>
                  <a:gd name="T9" fmla="*/ 252 h 425"/>
                  <a:gd name="T10" fmla="*/ 907 w 1078"/>
                  <a:gd name="T11" fmla="*/ 180 h 425"/>
                  <a:gd name="T12" fmla="*/ 810 w 1078"/>
                  <a:gd name="T13" fmla="*/ 120 h 425"/>
                  <a:gd name="T14" fmla="*/ 694 w 1078"/>
                  <a:gd name="T15" fmla="*/ 72 h 425"/>
                  <a:gd name="T16" fmla="*/ 560 w 1078"/>
                  <a:gd name="T17" fmla="*/ 30 h 425"/>
                  <a:gd name="T18" fmla="*/ 420 w 1078"/>
                  <a:gd name="T19" fmla="*/ 6 h 425"/>
                  <a:gd name="T20" fmla="*/ 268 w 1078"/>
                  <a:gd name="T21" fmla="*/ 0 h 425"/>
                  <a:gd name="T22" fmla="*/ 134 w 1078"/>
                  <a:gd name="T23" fmla="*/ 6 h 425"/>
                  <a:gd name="T24" fmla="*/ 0 w 1078"/>
                  <a:gd name="T25" fmla="*/ 24 h 425"/>
                  <a:gd name="T26" fmla="*/ 12 w 1078"/>
                  <a:gd name="T27" fmla="*/ 36 h 425"/>
                  <a:gd name="T28" fmla="*/ 134 w 1078"/>
                  <a:gd name="T29" fmla="*/ 18 h 425"/>
                  <a:gd name="T30" fmla="*/ 268 w 1078"/>
                  <a:gd name="T31" fmla="*/ 12 h 425"/>
                  <a:gd name="T32" fmla="*/ 420 w 1078"/>
                  <a:gd name="T33" fmla="*/ 18 h 425"/>
                  <a:gd name="T34" fmla="*/ 554 w 1078"/>
                  <a:gd name="T35" fmla="*/ 42 h 425"/>
                  <a:gd name="T36" fmla="*/ 682 w 1078"/>
                  <a:gd name="T37" fmla="*/ 84 h 425"/>
                  <a:gd name="T38" fmla="*/ 798 w 1078"/>
                  <a:gd name="T39" fmla="*/ 132 h 425"/>
                  <a:gd name="T40" fmla="*/ 895 w 1078"/>
                  <a:gd name="T41" fmla="*/ 192 h 425"/>
                  <a:gd name="T42" fmla="*/ 968 w 1078"/>
                  <a:gd name="T43" fmla="*/ 264 h 425"/>
                  <a:gd name="T44" fmla="*/ 999 w 1078"/>
                  <a:gd name="T45" fmla="*/ 300 h 425"/>
                  <a:gd name="T46" fmla="*/ 1023 w 1078"/>
                  <a:gd name="T47" fmla="*/ 342 h 425"/>
                  <a:gd name="T48" fmla="*/ 1041 w 1078"/>
                  <a:gd name="T49" fmla="*/ 383 h 425"/>
                  <a:gd name="T50" fmla="*/ 1053 w 1078"/>
                  <a:gd name="T51" fmla="*/ 425 h 425"/>
                  <a:gd name="T52" fmla="*/ 1053 w 1078"/>
                  <a:gd name="T53" fmla="*/ 425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634" name="Freeform 34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>
                  <a:gd name="T0" fmla="*/ 0 w 98"/>
                  <a:gd name="T1" fmla="*/ 234 h 234"/>
                  <a:gd name="T2" fmla="*/ 25 w 98"/>
                  <a:gd name="T3" fmla="*/ 234 h 234"/>
                  <a:gd name="T4" fmla="*/ 55 w 98"/>
                  <a:gd name="T5" fmla="*/ 186 h 234"/>
                  <a:gd name="T6" fmla="*/ 80 w 98"/>
                  <a:gd name="T7" fmla="*/ 138 h 234"/>
                  <a:gd name="T8" fmla="*/ 92 w 98"/>
                  <a:gd name="T9" fmla="*/ 90 h 234"/>
                  <a:gd name="T10" fmla="*/ 98 w 98"/>
                  <a:gd name="T11" fmla="*/ 36 h 234"/>
                  <a:gd name="T12" fmla="*/ 98 w 98"/>
                  <a:gd name="T13" fmla="*/ 0 h 234"/>
                  <a:gd name="T14" fmla="*/ 74 w 98"/>
                  <a:gd name="T15" fmla="*/ 0 h 234"/>
                  <a:gd name="T16" fmla="*/ 74 w 98"/>
                  <a:gd name="T17" fmla="*/ 36 h 234"/>
                  <a:gd name="T18" fmla="*/ 67 w 98"/>
                  <a:gd name="T19" fmla="*/ 90 h 234"/>
                  <a:gd name="T20" fmla="*/ 55 w 98"/>
                  <a:gd name="T21" fmla="*/ 138 h 234"/>
                  <a:gd name="T22" fmla="*/ 31 w 98"/>
                  <a:gd name="T23" fmla="*/ 186 h 234"/>
                  <a:gd name="T24" fmla="*/ 0 w 98"/>
                  <a:gd name="T25" fmla="*/ 234 h 234"/>
                  <a:gd name="T26" fmla="*/ 0 w 98"/>
                  <a:gd name="T27" fmla="*/ 2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84" name="Freeform 35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>
                  <a:gd name="T0" fmla="*/ 18 w 481"/>
                  <a:gd name="T1" fmla="*/ 443 h 641"/>
                  <a:gd name="T2" fmla="*/ 24 w 481"/>
                  <a:gd name="T3" fmla="*/ 371 h 641"/>
                  <a:gd name="T4" fmla="*/ 55 w 481"/>
                  <a:gd name="T5" fmla="*/ 305 h 641"/>
                  <a:gd name="T6" fmla="*/ 91 w 481"/>
                  <a:gd name="T7" fmla="*/ 246 h 641"/>
                  <a:gd name="T8" fmla="*/ 146 w 481"/>
                  <a:gd name="T9" fmla="*/ 186 h 641"/>
                  <a:gd name="T10" fmla="*/ 213 w 481"/>
                  <a:gd name="T11" fmla="*/ 132 h 641"/>
                  <a:gd name="T12" fmla="*/ 292 w 481"/>
                  <a:gd name="T13" fmla="*/ 84 h 641"/>
                  <a:gd name="T14" fmla="*/ 384 w 481"/>
                  <a:gd name="T15" fmla="*/ 48 h 641"/>
                  <a:gd name="T16" fmla="*/ 481 w 481"/>
                  <a:gd name="T17" fmla="*/ 12 h 641"/>
                  <a:gd name="T18" fmla="*/ 457 w 481"/>
                  <a:gd name="T19" fmla="*/ 0 h 641"/>
                  <a:gd name="T20" fmla="*/ 359 w 481"/>
                  <a:gd name="T21" fmla="*/ 36 h 641"/>
                  <a:gd name="T22" fmla="*/ 274 w 481"/>
                  <a:gd name="T23" fmla="*/ 78 h 641"/>
                  <a:gd name="T24" fmla="*/ 195 w 481"/>
                  <a:gd name="T25" fmla="*/ 126 h 641"/>
                  <a:gd name="T26" fmla="*/ 128 w 481"/>
                  <a:gd name="T27" fmla="*/ 180 h 641"/>
                  <a:gd name="T28" fmla="*/ 73 w 481"/>
                  <a:gd name="T29" fmla="*/ 240 h 641"/>
                  <a:gd name="T30" fmla="*/ 37 w 481"/>
                  <a:gd name="T31" fmla="*/ 305 h 641"/>
                  <a:gd name="T32" fmla="*/ 6 w 481"/>
                  <a:gd name="T33" fmla="*/ 371 h 641"/>
                  <a:gd name="T34" fmla="*/ 0 w 481"/>
                  <a:gd name="T35" fmla="*/ 443 h 641"/>
                  <a:gd name="T36" fmla="*/ 6 w 481"/>
                  <a:gd name="T37" fmla="*/ 497 h 641"/>
                  <a:gd name="T38" fmla="*/ 18 w 481"/>
                  <a:gd name="T39" fmla="*/ 545 h 641"/>
                  <a:gd name="T40" fmla="*/ 43 w 481"/>
                  <a:gd name="T41" fmla="*/ 593 h 641"/>
                  <a:gd name="T42" fmla="*/ 73 w 481"/>
                  <a:gd name="T43" fmla="*/ 641 h 641"/>
                  <a:gd name="T44" fmla="*/ 97 w 481"/>
                  <a:gd name="T45" fmla="*/ 641 h 641"/>
                  <a:gd name="T46" fmla="*/ 67 w 481"/>
                  <a:gd name="T47" fmla="*/ 593 h 641"/>
                  <a:gd name="T48" fmla="*/ 43 w 481"/>
                  <a:gd name="T49" fmla="*/ 545 h 641"/>
                  <a:gd name="T50" fmla="*/ 24 w 481"/>
                  <a:gd name="T51" fmla="*/ 497 h 641"/>
                  <a:gd name="T52" fmla="*/ 18 w 481"/>
                  <a:gd name="T53" fmla="*/ 443 h 641"/>
                  <a:gd name="T54" fmla="*/ 18 w 481"/>
                  <a:gd name="T55" fmla="*/ 443 h 641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036" name="Group 36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25637" name="Freeform 37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>
                  <a:gd name="T0" fmla="*/ 484 w 1201"/>
                  <a:gd name="T1" fmla="*/ 6 h 731"/>
                  <a:gd name="T2" fmla="*/ 263 w 1201"/>
                  <a:gd name="T3" fmla="*/ 60 h 731"/>
                  <a:gd name="T4" fmla="*/ 101 w 1201"/>
                  <a:gd name="T5" fmla="*/ 162 h 731"/>
                  <a:gd name="T6" fmla="*/ 12 w 1201"/>
                  <a:gd name="T7" fmla="*/ 294 h 731"/>
                  <a:gd name="T8" fmla="*/ 0 w 1201"/>
                  <a:gd name="T9" fmla="*/ 366 h 731"/>
                  <a:gd name="T10" fmla="*/ 12 w 1201"/>
                  <a:gd name="T11" fmla="*/ 437 h 731"/>
                  <a:gd name="T12" fmla="*/ 101 w 1201"/>
                  <a:gd name="T13" fmla="*/ 569 h 731"/>
                  <a:gd name="T14" fmla="*/ 263 w 1201"/>
                  <a:gd name="T15" fmla="*/ 671 h 731"/>
                  <a:gd name="T16" fmla="*/ 484 w 1201"/>
                  <a:gd name="T17" fmla="*/ 725 h 731"/>
                  <a:gd name="T18" fmla="*/ 723 w 1201"/>
                  <a:gd name="T19" fmla="*/ 725 h 731"/>
                  <a:gd name="T20" fmla="*/ 938 w 1201"/>
                  <a:gd name="T21" fmla="*/ 671 h 731"/>
                  <a:gd name="T22" fmla="*/ 1100 w 1201"/>
                  <a:gd name="T23" fmla="*/ 569 h 731"/>
                  <a:gd name="T24" fmla="*/ 1189 w 1201"/>
                  <a:gd name="T25" fmla="*/ 437 h 731"/>
                  <a:gd name="T26" fmla="*/ 1201 w 1201"/>
                  <a:gd name="T27" fmla="*/ 366 h 731"/>
                  <a:gd name="T28" fmla="*/ 1189 w 1201"/>
                  <a:gd name="T29" fmla="*/ 294 h 731"/>
                  <a:gd name="T30" fmla="*/ 1100 w 1201"/>
                  <a:gd name="T31" fmla="*/ 162 h 731"/>
                  <a:gd name="T32" fmla="*/ 938 w 1201"/>
                  <a:gd name="T33" fmla="*/ 60 h 731"/>
                  <a:gd name="T34" fmla="*/ 723 w 1201"/>
                  <a:gd name="T35" fmla="*/ 6 h 731"/>
                  <a:gd name="T36" fmla="*/ 604 w 1201"/>
                  <a:gd name="T37" fmla="*/ 0 h 731"/>
                  <a:gd name="T38" fmla="*/ 490 w 1201"/>
                  <a:gd name="T39" fmla="*/ 701 h 731"/>
                  <a:gd name="T40" fmla="*/ 287 w 1201"/>
                  <a:gd name="T41" fmla="*/ 647 h 731"/>
                  <a:gd name="T42" fmla="*/ 131 w 1201"/>
                  <a:gd name="T43" fmla="*/ 557 h 731"/>
                  <a:gd name="T44" fmla="*/ 48 w 1201"/>
                  <a:gd name="T45" fmla="*/ 437 h 731"/>
                  <a:gd name="T46" fmla="*/ 36 w 1201"/>
                  <a:gd name="T47" fmla="*/ 366 h 731"/>
                  <a:gd name="T48" fmla="*/ 48 w 1201"/>
                  <a:gd name="T49" fmla="*/ 300 h 731"/>
                  <a:gd name="T50" fmla="*/ 131 w 1201"/>
                  <a:gd name="T51" fmla="*/ 174 h 731"/>
                  <a:gd name="T52" fmla="*/ 287 w 1201"/>
                  <a:gd name="T53" fmla="*/ 84 h 731"/>
                  <a:gd name="T54" fmla="*/ 490 w 1201"/>
                  <a:gd name="T55" fmla="*/ 30 h 731"/>
                  <a:gd name="T56" fmla="*/ 717 w 1201"/>
                  <a:gd name="T57" fmla="*/ 30 h 731"/>
                  <a:gd name="T58" fmla="*/ 920 w 1201"/>
                  <a:gd name="T59" fmla="*/ 84 h 731"/>
                  <a:gd name="T60" fmla="*/ 1070 w 1201"/>
                  <a:gd name="T61" fmla="*/ 174 h 731"/>
                  <a:gd name="T62" fmla="*/ 1153 w 1201"/>
                  <a:gd name="T63" fmla="*/ 300 h 731"/>
                  <a:gd name="T64" fmla="*/ 1153 w 1201"/>
                  <a:gd name="T65" fmla="*/ 437 h 731"/>
                  <a:gd name="T66" fmla="*/ 1070 w 1201"/>
                  <a:gd name="T67" fmla="*/ 557 h 731"/>
                  <a:gd name="T68" fmla="*/ 920 w 1201"/>
                  <a:gd name="T69" fmla="*/ 647 h 731"/>
                  <a:gd name="T70" fmla="*/ 717 w 1201"/>
                  <a:gd name="T71" fmla="*/ 701 h 731"/>
                  <a:gd name="T72" fmla="*/ 604 w 1201"/>
                  <a:gd name="T73" fmla="*/ 707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638" name="Freeform 38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>
                  <a:gd name="T0" fmla="*/ 24 w 544"/>
                  <a:gd name="T1" fmla="*/ 402 h 737"/>
                  <a:gd name="T2" fmla="*/ 36 w 544"/>
                  <a:gd name="T3" fmla="*/ 330 h 737"/>
                  <a:gd name="T4" fmla="*/ 66 w 544"/>
                  <a:gd name="T5" fmla="*/ 264 h 737"/>
                  <a:gd name="T6" fmla="*/ 108 w 544"/>
                  <a:gd name="T7" fmla="*/ 204 h 737"/>
                  <a:gd name="T8" fmla="*/ 173 w 544"/>
                  <a:gd name="T9" fmla="*/ 150 h 737"/>
                  <a:gd name="T10" fmla="*/ 251 w 544"/>
                  <a:gd name="T11" fmla="*/ 102 h 737"/>
                  <a:gd name="T12" fmla="*/ 335 w 544"/>
                  <a:gd name="T13" fmla="*/ 60 h 737"/>
                  <a:gd name="T14" fmla="*/ 436 w 544"/>
                  <a:gd name="T15" fmla="*/ 30 h 737"/>
                  <a:gd name="T16" fmla="*/ 544 w 544"/>
                  <a:gd name="T17" fmla="*/ 12 h 737"/>
                  <a:gd name="T18" fmla="*/ 544 w 544"/>
                  <a:gd name="T19" fmla="*/ 0 h 737"/>
                  <a:gd name="T20" fmla="*/ 430 w 544"/>
                  <a:gd name="T21" fmla="*/ 18 h 737"/>
                  <a:gd name="T22" fmla="*/ 329 w 544"/>
                  <a:gd name="T23" fmla="*/ 48 h 737"/>
                  <a:gd name="T24" fmla="*/ 233 w 544"/>
                  <a:gd name="T25" fmla="*/ 90 h 737"/>
                  <a:gd name="T26" fmla="*/ 155 w 544"/>
                  <a:gd name="T27" fmla="*/ 138 h 737"/>
                  <a:gd name="T28" fmla="*/ 90 w 544"/>
                  <a:gd name="T29" fmla="*/ 198 h 737"/>
                  <a:gd name="T30" fmla="*/ 42 w 544"/>
                  <a:gd name="T31" fmla="*/ 258 h 737"/>
                  <a:gd name="T32" fmla="*/ 12 w 544"/>
                  <a:gd name="T33" fmla="*/ 330 h 737"/>
                  <a:gd name="T34" fmla="*/ 0 w 544"/>
                  <a:gd name="T35" fmla="*/ 402 h 737"/>
                  <a:gd name="T36" fmla="*/ 6 w 544"/>
                  <a:gd name="T37" fmla="*/ 455 h 737"/>
                  <a:gd name="T38" fmla="*/ 18 w 544"/>
                  <a:gd name="T39" fmla="*/ 503 h 737"/>
                  <a:gd name="T40" fmla="*/ 42 w 544"/>
                  <a:gd name="T41" fmla="*/ 545 h 737"/>
                  <a:gd name="T42" fmla="*/ 78 w 544"/>
                  <a:gd name="T43" fmla="*/ 593 h 737"/>
                  <a:gd name="T44" fmla="*/ 114 w 544"/>
                  <a:gd name="T45" fmla="*/ 635 h 737"/>
                  <a:gd name="T46" fmla="*/ 161 w 544"/>
                  <a:gd name="T47" fmla="*/ 671 h 737"/>
                  <a:gd name="T48" fmla="*/ 221 w 544"/>
                  <a:gd name="T49" fmla="*/ 707 h 737"/>
                  <a:gd name="T50" fmla="*/ 281 w 544"/>
                  <a:gd name="T51" fmla="*/ 737 h 737"/>
                  <a:gd name="T52" fmla="*/ 323 w 544"/>
                  <a:gd name="T53" fmla="*/ 737 h 737"/>
                  <a:gd name="T54" fmla="*/ 257 w 544"/>
                  <a:gd name="T55" fmla="*/ 707 h 737"/>
                  <a:gd name="T56" fmla="*/ 203 w 544"/>
                  <a:gd name="T57" fmla="*/ 671 h 737"/>
                  <a:gd name="T58" fmla="*/ 149 w 544"/>
                  <a:gd name="T59" fmla="*/ 635 h 737"/>
                  <a:gd name="T60" fmla="*/ 108 w 544"/>
                  <a:gd name="T61" fmla="*/ 593 h 737"/>
                  <a:gd name="T62" fmla="*/ 72 w 544"/>
                  <a:gd name="T63" fmla="*/ 551 h 737"/>
                  <a:gd name="T64" fmla="*/ 48 w 544"/>
                  <a:gd name="T65" fmla="*/ 503 h 737"/>
                  <a:gd name="T66" fmla="*/ 30 w 544"/>
                  <a:gd name="T67" fmla="*/ 455 h 737"/>
                  <a:gd name="T68" fmla="*/ 24 w 544"/>
                  <a:gd name="T69" fmla="*/ 402 h 737"/>
                  <a:gd name="T70" fmla="*/ 24 w 544"/>
                  <a:gd name="T71" fmla="*/ 402 h 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639" name="Freeform 39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>
                  <a:gd name="T0" fmla="*/ 12 w 609"/>
                  <a:gd name="T1" fmla="*/ 12 h 252"/>
                  <a:gd name="T2" fmla="*/ 113 w 609"/>
                  <a:gd name="T3" fmla="*/ 18 h 252"/>
                  <a:gd name="T4" fmla="*/ 203 w 609"/>
                  <a:gd name="T5" fmla="*/ 30 h 252"/>
                  <a:gd name="T6" fmla="*/ 292 w 609"/>
                  <a:gd name="T7" fmla="*/ 48 h 252"/>
                  <a:gd name="T8" fmla="*/ 376 w 609"/>
                  <a:gd name="T9" fmla="*/ 78 h 252"/>
                  <a:gd name="T10" fmla="*/ 448 w 609"/>
                  <a:gd name="T11" fmla="*/ 114 h 252"/>
                  <a:gd name="T12" fmla="*/ 514 w 609"/>
                  <a:gd name="T13" fmla="*/ 156 h 252"/>
                  <a:gd name="T14" fmla="*/ 567 w 609"/>
                  <a:gd name="T15" fmla="*/ 198 h 252"/>
                  <a:gd name="T16" fmla="*/ 609 w 609"/>
                  <a:gd name="T17" fmla="*/ 252 h 252"/>
                  <a:gd name="T18" fmla="*/ 609 w 609"/>
                  <a:gd name="T19" fmla="*/ 216 h 252"/>
                  <a:gd name="T20" fmla="*/ 561 w 609"/>
                  <a:gd name="T21" fmla="*/ 168 h 252"/>
                  <a:gd name="T22" fmla="*/ 502 w 609"/>
                  <a:gd name="T23" fmla="*/ 126 h 252"/>
                  <a:gd name="T24" fmla="*/ 436 w 609"/>
                  <a:gd name="T25" fmla="*/ 90 h 252"/>
                  <a:gd name="T26" fmla="*/ 364 w 609"/>
                  <a:gd name="T27" fmla="*/ 60 h 252"/>
                  <a:gd name="T28" fmla="*/ 286 w 609"/>
                  <a:gd name="T29" fmla="*/ 36 h 252"/>
                  <a:gd name="T30" fmla="*/ 197 w 609"/>
                  <a:gd name="T31" fmla="*/ 18 h 252"/>
                  <a:gd name="T32" fmla="*/ 107 w 609"/>
                  <a:gd name="T33" fmla="*/ 6 h 252"/>
                  <a:gd name="T34" fmla="*/ 12 w 609"/>
                  <a:gd name="T35" fmla="*/ 0 h 252"/>
                  <a:gd name="T36" fmla="*/ 6 w 609"/>
                  <a:gd name="T37" fmla="*/ 0 h 252"/>
                  <a:gd name="T38" fmla="*/ 0 w 609"/>
                  <a:gd name="T39" fmla="*/ 0 h 252"/>
                  <a:gd name="T40" fmla="*/ 0 w 609"/>
                  <a:gd name="T41" fmla="*/ 12 h 252"/>
                  <a:gd name="T42" fmla="*/ 6 w 609"/>
                  <a:gd name="T43" fmla="*/ 12 h 252"/>
                  <a:gd name="T44" fmla="*/ 12 w 609"/>
                  <a:gd name="T45" fmla="*/ 12 h 252"/>
                  <a:gd name="T46" fmla="*/ 12 w 609"/>
                  <a:gd name="T47" fmla="*/ 1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640" name="Freeform 40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>
                  <a:gd name="T0" fmla="*/ 72 w 72"/>
                  <a:gd name="T1" fmla="*/ 0 h 54"/>
                  <a:gd name="T2" fmla="*/ 36 w 72"/>
                  <a:gd name="T3" fmla="*/ 30 h 54"/>
                  <a:gd name="T4" fmla="*/ 0 w 72"/>
                  <a:gd name="T5" fmla="*/ 54 h 54"/>
                  <a:gd name="T6" fmla="*/ 36 w 72"/>
                  <a:gd name="T7" fmla="*/ 54 h 54"/>
                  <a:gd name="T8" fmla="*/ 54 w 72"/>
                  <a:gd name="T9" fmla="*/ 42 h 54"/>
                  <a:gd name="T10" fmla="*/ 72 w 72"/>
                  <a:gd name="T11" fmla="*/ 24 h 54"/>
                  <a:gd name="T12" fmla="*/ 72 w 72"/>
                  <a:gd name="T13" fmla="*/ 24 h 54"/>
                  <a:gd name="T14" fmla="*/ 72 w 72"/>
                  <a:gd name="T15" fmla="*/ 0 h 54"/>
                  <a:gd name="T16" fmla="*/ 72 w 72"/>
                  <a:gd name="T1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641" name="Freeform 41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>
                  <a:gd name="T0" fmla="*/ 299 w 705"/>
                  <a:gd name="T1" fmla="*/ 90 h 108"/>
                  <a:gd name="T2" fmla="*/ 221 w 705"/>
                  <a:gd name="T3" fmla="*/ 90 h 108"/>
                  <a:gd name="T4" fmla="*/ 143 w 705"/>
                  <a:gd name="T5" fmla="*/ 78 h 108"/>
                  <a:gd name="T6" fmla="*/ 0 w 705"/>
                  <a:gd name="T7" fmla="*/ 48 h 108"/>
                  <a:gd name="T8" fmla="*/ 0 w 705"/>
                  <a:gd name="T9" fmla="*/ 66 h 108"/>
                  <a:gd name="T10" fmla="*/ 143 w 705"/>
                  <a:gd name="T11" fmla="*/ 96 h 108"/>
                  <a:gd name="T12" fmla="*/ 221 w 705"/>
                  <a:gd name="T13" fmla="*/ 108 h 108"/>
                  <a:gd name="T14" fmla="*/ 299 w 705"/>
                  <a:gd name="T15" fmla="*/ 108 h 108"/>
                  <a:gd name="T16" fmla="*/ 412 w 705"/>
                  <a:gd name="T17" fmla="*/ 102 h 108"/>
                  <a:gd name="T18" fmla="*/ 520 w 705"/>
                  <a:gd name="T19" fmla="*/ 84 h 108"/>
                  <a:gd name="T20" fmla="*/ 615 w 705"/>
                  <a:gd name="T21" fmla="*/ 60 h 108"/>
                  <a:gd name="T22" fmla="*/ 705 w 705"/>
                  <a:gd name="T23" fmla="*/ 24 h 108"/>
                  <a:gd name="T24" fmla="*/ 705 w 705"/>
                  <a:gd name="T25" fmla="*/ 0 h 108"/>
                  <a:gd name="T26" fmla="*/ 615 w 705"/>
                  <a:gd name="T27" fmla="*/ 42 h 108"/>
                  <a:gd name="T28" fmla="*/ 520 w 705"/>
                  <a:gd name="T29" fmla="*/ 66 h 108"/>
                  <a:gd name="T30" fmla="*/ 412 w 705"/>
                  <a:gd name="T31" fmla="*/ 84 h 108"/>
                  <a:gd name="T32" fmla="*/ 299 w 705"/>
                  <a:gd name="T33" fmla="*/ 90 h 108"/>
                  <a:gd name="T34" fmla="*/ 299 w 705"/>
                  <a:gd name="T35" fmla="*/ 9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642" name="Freeform 42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>
                  <a:gd name="T0" fmla="*/ 119 w 143"/>
                  <a:gd name="T1" fmla="*/ 114 h 341"/>
                  <a:gd name="T2" fmla="*/ 113 w 143"/>
                  <a:gd name="T3" fmla="*/ 173 h 341"/>
                  <a:gd name="T4" fmla="*/ 89 w 143"/>
                  <a:gd name="T5" fmla="*/ 239 h 341"/>
                  <a:gd name="T6" fmla="*/ 47 w 143"/>
                  <a:gd name="T7" fmla="*/ 293 h 341"/>
                  <a:gd name="T8" fmla="*/ 0 w 143"/>
                  <a:gd name="T9" fmla="*/ 341 h 341"/>
                  <a:gd name="T10" fmla="*/ 29 w 143"/>
                  <a:gd name="T11" fmla="*/ 341 h 341"/>
                  <a:gd name="T12" fmla="*/ 77 w 143"/>
                  <a:gd name="T13" fmla="*/ 287 h 341"/>
                  <a:gd name="T14" fmla="*/ 113 w 143"/>
                  <a:gd name="T15" fmla="*/ 233 h 341"/>
                  <a:gd name="T16" fmla="*/ 137 w 143"/>
                  <a:gd name="T17" fmla="*/ 173 h 341"/>
                  <a:gd name="T18" fmla="*/ 143 w 143"/>
                  <a:gd name="T19" fmla="*/ 114 h 341"/>
                  <a:gd name="T20" fmla="*/ 137 w 143"/>
                  <a:gd name="T21" fmla="*/ 60 h 341"/>
                  <a:gd name="T22" fmla="*/ 119 w 143"/>
                  <a:gd name="T23" fmla="*/ 0 h 341"/>
                  <a:gd name="T24" fmla="*/ 89 w 143"/>
                  <a:gd name="T25" fmla="*/ 0 h 341"/>
                  <a:gd name="T26" fmla="*/ 113 w 143"/>
                  <a:gd name="T27" fmla="*/ 60 h 341"/>
                  <a:gd name="T28" fmla="*/ 119 w 143"/>
                  <a:gd name="T29" fmla="*/ 114 h 341"/>
                  <a:gd name="T30" fmla="*/ 119 w 143"/>
                  <a:gd name="T31" fmla="*/ 114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643" name="Freeform 43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>
                  <a:gd name="T0" fmla="*/ 59 w 83"/>
                  <a:gd name="T1" fmla="*/ 90 h 90"/>
                  <a:gd name="T2" fmla="*/ 83 w 83"/>
                  <a:gd name="T3" fmla="*/ 84 h 90"/>
                  <a:gd name="T4" fmla="*/ 71 w 83"/>
                  <a:gd name="T5" fmla="*/ 60 h 90"/>
                  <a:gd name="T6" fmla="*/ 53 w 83"/>
                  <a:gd name="T7" fmla="*/ 42 h 90"/>
                  <a:gd name="T8" fmla="*/ 6 w 83"/>
                  <a:gd name="T9" fmla="*/ 0 h 90"/>
                  <a:gd name="T10" fmla="*/ 0 w 83"/>
                  <a:gd name="T11" fmla="*/ 18 h 90"/>
                  <a:gd name="T12" fmla="*/ 35 w 83"/>
                  <a:gd name="T13" fmla="*/ 48 h 90"/>
                  <a:gd name="T14" fmla="*/ 59 w 83"/>
                  <a:gd name="T15" fmla="*/ 90 h 90"/>
                  <a:gd name="T16" fmla="*/ 59 w 83"/>
                  <a:gd name="T17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57" name="Freeform 44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>
                  <a:gd name="T0" fmla="*/ 693 w 717"/>
                  <a:gd name="T1" fmla="*/ 216 h 431"/>
                  <a:gd name="T2" fmla="*/ 687 w 717"/>
                  <a:gd name="T3" fmla="*/ 257 h 431"/>
                  <a:gd name="T4" fmla="*/ 669 w 717"/>
                  <a:gd name="T5" fmla="*/ 293 h 431"/>
                  <a:gd name="T6" fmla="*/ 633 w 717"/>
                  <a:gd name="T7" fmla="*/ 329 h 431"/>
                  <a:gd name="T8" fmla="*/ 598 w 717"/>
                  <a:gd name="T9" fmla="*/ 359 h 431"/>
                  <a:gd name="T10" fmla="*/ 544 w 717"/>
                  <a:gd name="T11" fmla="*/ 383 h 431"/>
                  <a:gd name="T12" fmla="*/ 490 w 717"/>
                  <a:gd name="T13" fmla="*/ 401 h 431"/>
                  <a:gd name="T14" fmla="*/ 424 w 717"/>
                  <a:gd name="T15" fmla="*/ 413 h 431"/>
                  <a:gd name="T16" fmla="*/ 359 w 717"/>
                  <a:gd name="T17" fmla="*/ 419 h 431"/>
                  <a:gd name="T18" fmla="*/ 293 w 717"/>
                  <a:gd name="T19" fmla="*/ 413 h 431"/>
                  <a:gd name="T20" fmla="*/ 227 w 717"/>
                  <a:gd name="T21" fmla="*/ 401 h 431"/>
                  <a:gd name="T22" fmla="*/ 173 w 717"/>
                  <a:gd name="T23" fmla="*/ 383 h 431"/>
                  <a:gd name="T24" fmla="*/ 119 w 717"/>
                  <a:gd name="T25" fmla="*/ 359 h 431"/>
                  <a:gd name="T26" fmla="*/ 84 w 717"/>
                  <a:gd name="T27" fmla="*/ 329 h 431"/>
                  <a:gd name="T28" fmla="*/ 48 w 717"/>
                  <a:gd name="T29" fmla="*/ 293 h 431"/>
                  <a:gd name="T30" fmla="*/ 30 w 717"/>
                  <a:gd name="T31" fmla="*/ 257 h 431"/>
                  <a:gd name="T32" fmla="*/ 24 w 717"/>
                  <a:gd name="T33" fmla="*/ 216 h 431"/>
                  <a:gd name="T34" fmla="*/ 30 w 717"/>
                  <a:gd name="T35" fmla="*/ 174 h 431"/>
                  <a:gd name="T36" fmla="*/ 48 w 717"/>
                  <a:gd name="T37" fmla="*/ 138 h 431"/>
                  <a:gd name="T38" fmla="*/ 84 w 717"/>
                  <a:gd name="T39" fmla="*/ 102 h 431"/>
                  <a:gd name="T40" fmla="*/ 119 w 717"/>
                  <a:gd name="T41" fmla="*/ 72 h 431"/>
                  <a:gd name="T42" fmla="*/ 173 w 717"/>
                  <a:gd name="T43" fmla="*/ 48 h 431"/>
                  <a:gd name="T44" fmla="*/ 227 w 717"/>
                  <a:gd name="T45" fmla="*/ 30 h 431"/>
                  <a:gd name="T46" fmla="*/ 293 w 717"/>
                  <a:gd name="T47" fmla="*/ 18 h 431"/>
                  <a:gd name="T48" fmla="*/ 359 w 717"/>
                  <a:gd name="T49" fmla="*/ 12 h 431"/>
                  <a:gd name="T50" fmla="*/ 418 w 717"/>
                  <a:gd name="T51" fmla="*/ 18 h 431"/>
                  <a:gd name="T52" fmla="*/ 478 w 717"/>
                  <a:gd name="T53" fmla="*/ 30 h 431"/>
                  <a:gd name="T54" fmla="*/ 532 w 717"/>
                  <a:gd name="T55" fmla="*/ 48 h 431"/>
                  <a:gd name="T56" fmla="*/ 580 w 717"/>
                  <a:gd name="T57" fmla="*/ 66 h 431"/>
                  <a:gd name="T58" fmla="*/ 586 w 717"/>
                  <a:gd name="T59" fmla="*/ 48 h 431"/>
                  <a:gd name="T60" fmla="*/ 478 w 717"/>
                  <a:gd name="T61" fmla="*/ 12 h 431"/>
                  <a:gd name="T62" fmla="*/ 418 w 717"/>
                  <a:gd name="T63" fmla="*/ 6 h 431"/>
                  <a:gd name="T64" fmla="*/ 359 w 717"/>
                  <a:gd name="T65" fmla="*/ 0 h 431"/>
                  <a:gd name="T66" fmla="*/ 287 w 717"/>
                  <a:gd name="T67" fmla="*/ 6 h 431"/>
                  <a:gd name="T68" fmla="*/ 221 w 717"/>
                  <a:gd name="T69" fmla="*/ 18 h 431"/>
                  <a:gd name="T70" fmla="*/ 161 w 717"/>
                  <a:gd name="T71" fmla="*/ 36 h 431"/>
                  <a:gd name="T72" fmla="*/ 107 w 717"/>
                  <a:gd name="T73" fmla="*/ 66 h 431"/>
                  <a:gd name="T74" fmla="*/ 60 w 717"/>
                  <a:gd name="T75" fmla="*/ 96 h 431"/>
                  <a:gd name="T76" fmla="*/ 30 w 717"/>
                  <a:gd name="T77" fmla="*/ 132 h 431"/>
                  <a:gd name="T78" fmla="*/ 6 w 717"/>
                  <a:gd name="T79" fmla="*/ 174 h 431"/>
                  <a:gd name="T80" fmla="*/ 0 w 717"/>
                  <a:gd name="T81" fmla="*/ 216 h 431"/>
                  <a:gd name="T82" fmla="*/ 6 w 717"/>
                  <a:gd name="T83" fmla="*/ 257 h 431"/>
                  <a:gd name="T84" fmla="*/ 30 w 717"/>
                  <a:gd name="T85" fmla="*/ 299 h 431"/>
                  <a:gd name="T86" fmla="*/ 60 w 717"/>
                  <a:gd name="T87" fmla="*/ 335 h 431"/>
                  <a:gd name="T88" fmla="*/ 107 w 717"/>
                  <a:gd name="T89" fmla="*/ 371 h 431"/>
                  <a:gd name="T90" fmla="*/ 161 w 717"/>
                  <a:gd name="T91" fmla="*/ 395 h 431"/>
                  <a:gd name="T92" fmla="*/ 221 w 717"/>
                  <a:gd name="T93" fmla="*/ 413 h 431"/>
                  <a:gd name="T94" fmla="*/ 287 w 717"/>
                  <a:gd name="T95" fmla="*/ 425 h 431"/>
                  <a:gd name="T96" fmla="*/ 359 w 717"/>
                  <a:gd name="T97" fmla="*/ 431 h 431"/>
                  <a:gd name="T98" fmla="*/ 430 w 717"/>
                  <a:gd name="T99" fmla="*/ 425 h 431"/>
                  <a:gd name="T100" fmla="*/ 496 w 717"/>
                  <a:gd name="T101" fmla="*/ 413 h 431"/>
                  <a:gd name="T102" fmla="*/ 562 w 717"/>
                  <a:gd name="T103" fmla="*/ 395 h 431"/>
                  <a:gd name="T104" fmla="*/ 610 w 717"/>
                  <a:gd name="T105" fmla="*/ 371 h 431"/>
                  <a:gd name="T106" fmla="*/ 657 w 717"/>
                  <a:gd name="T107" fmla="*/ 335 h 431"/>
                  <a:gd name="T108" fmla="*/ 687 w 717"/>
                  <a:gd name="T109" fmla="*/ 299 h 431"/>
                  <a:gd name="T110" fmla="*/ 711 w 717"/>
                  <a:gd name="T111" fmla="*/ 257 h 431"/>
                  <a:gd name="T112" fmla="*/ 717 w 717"/>
                  <a:gd name="T113" fmla="*/ 216 h 431"/>
                  <a:gd name="T114" fmla="*/ 717 w 717"/>
                  <a:gd name="T115" fmla="*/ 204 h 431"/>
                  <a:gd name="T116" fmla="*/ 711 w 717"/>
                  <a:gd name="T117" fmla="*/ 192 h 431"/>
                  <a:gd name="T118" fmla="*/ 687 w 717"/>
                  <a:gd name="T119" fmla="*/ 198 h 431"/>
                  <a:gd name="T120" fmla="*/ 693 w 717"/>
                  <a:gd name="T121" fmla="*/ 210 h 431"/>
                  <a:gd name="T122" fmla="*/ 693 w 717"/>
                  <a:gd name="T123" fmla="*/ 216 h 431"/>
                  <a:gd name="T124" fmla="*/ 693 w 717"/>
                  <a:gd name="T125" fmla="*/ 216 h 431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45" name="Freeform 45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>
                  <a:gd name="T0" fmla="*/ 616 w 909"/>
                  <a:gd name="T1" fmla="*/ 0 h 533"/>
                  <a:gd name="T2" fmla="*/ 616 w 909"/>
                  <a:gd name="T3" fmla="*/ 18 h 533"/>
                  <a:gd name="T4" fmla="*/ 724 w 909"/>
                  <a:gd name="T5" fmla="*/ 60 h 533"/>
                  <a:gd name="T6" fmla="*/ 765 w 909"/>
                  <a:gd name="T7" fmla="*/ 84 h 533"/>
                  <a:gd name="T8" fmla="*/ 807 w 909"/>
                  <a:gd name="T9" fmla="*/ 114 h 533"/>
                  <a:gd name="T10" fmla="*/ 837 w 909"/>
                  <a:gd name="T11" fmla="*/ 144 h 533"/>
                  <a:gd name="T12" fmla="*/ 861 w 909"/>
                  <a:gd name="T13" fmla="*/ 180 h 533"/>
                  <a:gd name="T14" fmla="*/ 873 w 909"/>
                  <a:gd name="T15" fmla="*/ 216 h 533"/>
                  <a:gd name="T16" fmla="*/ 879 w 909"/>
                  <a:gd name="T17" fmla="*/ 258 h 533"/>
                  <a:gd name="T18" fmla="*/ 873 w 909"/>
                  <a:gd name="T19" fmla="*/ 311 h 533"/>
                  <a:gd name="T20" fmla="*/ 843 w 909"/>
                  <a:gd name="T21" fmla="*/ 359 h 533"/>
                  <a:gd name="T22" fmla="*/ 807 w 909"/>
                  <a:gd name="T23" fmla="*/ 401 h 533"/>
                  <a:gd name="T24" fmla="*/ 753 w 909"/>
                  <a:gd name="T25" fmla="*/ 443 h 533"/>
                  <a:gd name="T26" fmla="*/ 694 w 909"/>
                  <a:gd name="T27" fmla="*/ 473 h 533"/>
                  <a:gd name="T28" fmla="*/ 622 w 909"/>
                  <a:gd name="T29" fmla="*/ 497 h 533"/>
                  <a:gd name="T30" fmla="*/ 538 w 909"/>
                  <a:gd name="T31" fmla="*/ 509 h 533"/>
                  <a:gd name="T32" fmla="*/ 455 w 909"/>
                  <a:gd name="T33" fmla="*/ 515 h 533"/>
                  <a:gd name="T34" fmla="*/ 371 w 909"/>
                  <a:gd name="T35" fmla="*/ 509 h 533"/>
                  <a:gd name="T36" fmla="*/ 287 w 909"/>
                  <a:gd name="T37" fmla="*/ 497 h 533"/>
                  <a:gd name="T38" fmla="*/ 215 w 909"/>
                  <a:gd name="T39" fmla="*/ 473 h 533"/>
                  <a:gd name="T40" fmla="*/ 156 w 909"/>
                  <a:gd name="T41" fmla="*/ 443 h 533"/>
                  <a:gd name="T42" fmla="*/ 102 w 909"/>
                  <a:gd name="T43" fmla="*/ 401 h 533"/>
                  <a:gd name="T44" fmla="*/ 66 w 909"/>
                  <a:gd name="T45" fmla="*/ 359 h 533"/>
                  <a:gd name="T46" fmla="*/ 36 w 909"/>
                  <a:gd name="T47" fmla="*/ 311 h 533"/>
                  <a:gd name="T48" fmla="*/ 30 w 909"/>
                  <a:gd name="T49" fmla="*/ 258 h 533"/>
                  <a:gd name="T50" fmla="*/ 36 w 909"/>
                  <a:gd name="T51" fmla="*/ 222 h 533"/>
                  <a:gd name="T52" fmla="*/ 48 w 909"/>
                  <a:gd name="T53" fmla="*/ 186 h 533"/>
                  <a:gd name="T54" fmla="*/ 66 w 909"/>
                  <a:gd name="T55" fmla="*/ 156 h 533"/>
                  <a:gd name="T56" fmla="*/ 90 w 909"/>
                  <a:gd name="T57" fmla="*/ 126 h 533"/>
                  <a:gd name="T58" fmla="*/ 66 w 909"/>
                  <a:gd name="T59" fmla="*/ 114 h 533"/>
                  <a:gd name="T60" fmla="*/ 36 w 909"/>
                  <a:gd name="T61" fmla="*/ 144 h 533"/>
                  <a:gd name="T62" fmla="*/ 18 w 909"/>
                  <a:gd name="T63" fmla="*/ 180 h 533"/>
                  <a:gd name="T64" fmla="*/ 6 w 909"/>
                  <a:gd name="T65" fmla="*/ 216 h 533"/>
                  <a:gd name="T66" fmla="*/ 0 w 909"/>
                  <a:gd name="T67" fmla="*/ 258 h 533"/>
                  <a:gd name="T68" fmla="*/ 12 w 909"/>
                  <a:gd name="T69" fmla="*/ 311 h 533"/>
                  <a:gd name="T70" fmla="*/ 36 w 909"/>
                  <a:gd name="T71" fmla="*/ 365 h 533"/>
                  <a:gd name="T72" fmla="*/ 78 w 909"/>
                  <a:gd name="T73" fmla="*/ 413 h 533"/>
                  <a:gd name="T74" fmla="*/ 132 w 909"/>
                  <a:gd name="T75" fmla="*/ 449 h 533"/>
                  <a:gd name="T76" fmla="*/ 203 w 909"/>
                  <a:gd name="T77" fmla="*/ 485 h 533"/>
                  <a:gd name="T78" fmla="*/ 275 w 909"/>
                  <a:gd name="T79" fmla="*/ 509 h 533"/>
                  <a:gd name="T80" fmla="*/ 365 w 909"/>
                  <a:gd name="T81" fmla="*/ 527 h 533"/>
                  <a:gd name="T82" fmla="*/ 455 w 909"/>
                  <a:gd name="T83" fmla="*/ 533 h 533"/>
                  <a:gd name="T84" fmla="*/ 544 w 909"/>
                  <a:gd name="T85" fmla="*/ 527 h 533"/>
                  <a:gd name="T86" fmla="*/ 634 w 909"/>
                  <a:gd name="T87" fmla="*/ 509 h 533"/>
                  <a:gd name="T88" fmla="*/ 712 w 909"/>
                  <a:gd name="T89" fmla="*/ 485 h 533"/>
                  <a:gd name="T90" fmla="*/ 777 w 909"/>
                  <a:gd name="T91" fmla="*/ 449 h 533"/>
                  <a:gd name="T92" fmla="*/ 831 w 909"/>
                  <a:gd name="T93" fmla="*/ 413 h 533"/>
                  <a:gd name="T94" fmla="*/ 873 w 909"/>
                  <a:gd name="T95" fmla="*/ 365 h 533"/>
                  <a:gd name="T96" fmla="*/ 897 w 909"/>
                  <a:gd name="T97" fmla="*/ 311 h 533"/>
                  <a:gd name="T98" fmla="*/ 909 w 909"/>
                  <a:gd name="T99" fmla="*/ 258 h 533"/>
                  <a:gd name="T100" fmla="*/ 903 w 909"/>
                  <a:gd name="T101" fmla="*/ 216 h 533"/>
                  <a:gd name="T102" fmla="*/ 885 w 909"/>
                  <a:gd name="T103" fmla="*/ 174 h 533"/>
                  <a:gd name="T104" fmla="*/ 861 w 909"/>
                  <a:gd name="T105" fmla="*/ 132 h 533"/>
                  <a:gd name="T106" fmla="*/ 825 w 909"/>
                  <a:gd name="T107" fmla="*/ 102 h 533"/>
                  <a:gd name="T108" fmla="*/ 783 w 909"/>
                  <a:gd name="T109" fmla="*/ 66 h 533"/>
                  <a:gd name="T110" fmla="*/ 735 w 909"/>
                  <a:gd name="T111" fmla="*/ 42 h 533"/>
                  <a:gd name="T112" fmla="*/ 616 w 909"/>
                  <a:gd name="T113" fmla="*/ 0 h 533"/>
                  <a:gd name="T114" fmla="*/ 616 w 909"/>
                  <a:gd name="T115" fmla="*/ 0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646" name="Freeform 46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>
                  <a:gd name="T0" fmla="*/ 240 w 365"/>
                  <a:gd name="T1" fmla="*/ 18 h 66"/>
                  <a:gd name="T2" fmla="*/ 299 w 365"/>
                  <a:gd name="T3" fmla="*/ 24 h 66"/>
                  <a:gd name="T4" fmla="*/ 359 w 365"/>
                  <a:gd name="T5" fmla="*/ 30 h 66"/>
                  <a:gd name="T6" fmla="*/ 365 w 365"/>
                  <a:gd name="T7" fmla="*/ 12 h 66"/>
                  <a:gd name="T8" fmla="*/ 305 w 365"/>
                  <a:gd name="T9" fmla="*/ 6 h 66"/>
                  <a:gd name="T10" fmla="*/ 240 w 365"/>
                  <a:gd name="T11" fmla="*/ 0 h 66"/>
                  <a:gd name="T12" fmla="*/ 174 w 365"/>
                  <a:gd name="T13" fmla="*/ 6 h 66"/>
                  <a:gd name="T14" fmla="*/ 114 w 365"/>
                  <a:gd name="T15" fmla="*/ 12 h 66"/>
                  <a:gd name="T16" fmla="*/ 0 w 365"/>
                  <a:gd name="T17" fmla="*/ 42 h 66"/>
                  <a:gd name="T18" fmla="*/ 0 w 365"/>
                  <a:gd name="T19" fmla="*/ 66 h 66"/>
                  <a:gd name="T20" fmla="*/ 54 w 365"/>
                  <a:gd name="T21" fmla="*/ 48 h 66"/>
                  <a:gd name="T22" fmla="*/ 114 w 365"/>
                  <a:gd name="T23" fmla="*/ 30 h 66"/>
                  <a:gd name="T24" fmla="*/ 174 w 365"/>
                  <a:gd name="T25" fmla="*/ 24 h 66"/>
                  <a:gd name="T26" fmla="*/ 240 w 365"/>
                  <a:gd name="T27" fmla="*/ 18 h 66"/>
                  <a:gd name="T28" fmla="*/ 240 w 365"/>
                  <a:gd name="T29" fmla="*/ 1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647" name="Freeform 47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>
                  <a:gd name="T0" fmla="*/ 66 w 66"/>
                  <a:gd name="T1" fmla="*/ 18 h 48"/>
                  <a:gd name="T2" fmla="*/ 48 w 66"/>
                  <a:gd name="T3" fmla="*/ 0 h 48"/>
                  <a:gd name="T4" fmla="*/ 24 w 66"/>
                  <a:gd name="T5" fmla="*/ 12 h 48"/>
                  <a:gd name="T6" fmla="*/ 0 w 66"/>
                  <a:gd name="T7" fmla="*/ 30 h 48"/>
                  <a:gd name="T8" fmla="*/ 12 w 66"/>
                  <a:gd name="T9" fmla="*/ 48 h 48"/>
                  <a:gd name="T10" fmla="*/ 42 w 66"/>
                  <a:gd name="T11" fmla="*/ 30 h 48"/>
                  <a:gd name="T12" fmla="*/ 66 w 66"/>
                  <a:gd name="T13" fmla="*/ 18 h 48"/>
                  <a:gd name="T14" fmla="*/ 66 w 66"/>
                  <a:gd name="T15" fmla="*/ 1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648" name="Oval 48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649" name="Oval 49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650" name="Oval 50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651" name="Oval 51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652" name="Oval 52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653" name="Oval 53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037" name="Group 54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038" name="Freeform 55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>
                  <a:gd name="T0" fmla="*/ 210 w 382"/>
                  <a:gd name="T1" fmla="*/ 96 h 96"/>
                  <a:gd name="T2" fmla="*/ 143 w 382"/>
                  <a:gd name="T3" fmla="*/ 90 h 96"/>
                  <a:gd name="T4" fmla="*/ 83 w 382"/>
                  <a:gd name="T5" fmla="*/ 66 h 96"/>
                  <a:gd name="T6" fmla="*/ 35 w 382"/>
                  <a:gd name="T7" fmla="*/ 36 h 96"/>
                  <a:gd name="T8" fmla="*/ 6 w 382"/>
                  <a:gd name="T9" fmla="*/ 0 h 96"/>
                  <a:gd name="T10" fmla="*/ 0 w 382"/>
                  <a:gd name="T11" fmla="*/ 6 h 96"/>
                  <a:gd name="T12" fmla="*/ 29 w 382"/>
                  <a:gd name="T13" fmla="*/ 42 h 96"/>
                  <a:gd name="T14" fmla="*/ 77 w 382"/>
                  <a:gd name="T15" fmla="*/ 72 h 96"/>
                  <a:gd name="T16" fmla="*/ 137 w 382"/>
                  <a:gd name="T17" fmla="*/ 90 h 96"/>
                  <a:gd name="T18" fmla="*/ 210 w 382"/>
                  <a:gd name="T19" fmla="*/ 96 h 96"/>
                  <a:gd name="T20" fmla="*/ 264 w 382"/>
                  <a:gd name="T21" fmla="*/ 90 h 96"/>
                  <a:gd name="T22" fmla="*/ 312 w 382"/>
                  <a:gd name="T23" fmla="*/ 84 h 96"/>
                  <a:gd name="T24" fmla="*/ 353 w 382"/>
                  <a:gd name="T25" fmla="*/ 66 h 96"/>
                  <a:gd name="T26" fmla="*/ 383 w 382"/>
                  <a:gd name="T27" fmla="*/ 42 h 96"/>
                  <a:gd name="T28" fmla="*/ 377 w 382"/>
                  <a:gd name="T29" fmla="*/ 42 h 96"/>
                  <a:gd name="T30" fmla="*/ 347 w 382"/>
                  <a:gd name="T31" fmla="*/ 66 h 96"/>
                  <a:gd name="T32" fmla="*/ 306 w 382"/>
                  <a:gd name="T33" fmla="*/ 78 h 96"/>
                  <a:gd name="T34" fmla="*/ 264 w 382"/>
                  <a:gd name="T35" fmla="*/ 90 h 96"/>
                  <a:gd name="T36" fmla="*/ 210 w 382"/>
                  <a:gd name="T37" fmla="*/ 96 h 96"/>
                  <a:gd name="T38" fmla="*/ 210 w 382"/>
                  <a:gd name="T39" fmla="*/ 96 h 9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9" name="Freeform 56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>
                  <a:gd name="T0" fmla="*/ 174 w 258"/>
                  <a:gd name="T1" fmla="*/ 0 h 54"/>
                  <a:gd name="T2" fmla="*/ 216 w 258"/>
                  <a:gd name="T3" fmla="*/ 6 h 54"/>
                  <a:gd name="T4" fmla="*/ 258 w 258"/>
                  <a:gd name="T5" fmla="*/ 12 h 54"/>
                  <a:gd name="T6" fmla="*/ 252 w 258"/>
                  <a:gd name="T7" fmla="*/ 6 h 54"/>
                  <a:gd name="T8" fmla="*/ 216 w 258"/>
                  <a:gd name="T9" fmla="*/ 0 h 54"/>
                  <a:gd name="T10" fmla="*/ 174 w 258"/>
                  <a:gd name="T11" fmla="*/ 0 h 54"/>
                  <a:gd name="T12" fmla="*/ 120 w 258"/>
                  <a:gd name="T13" fmla="*/ 6 h 54"/>
                  <a:gd name="T14" fmla="*/ 78 w 258"/>
                  <a:gd name="T15" fmla="*/ 12 h 54"/>
                  <a:gd name="T16" fmla="*/ 36 w 258"/>
                  <a:gd name="T17" fmla="*/ 30 h 54"/>
                  <a:gd name="T18" fmla="*/ 0 w 258"/>
                  <a:gd name="T19" fmla="*/ 48 h 54"/>
                  <a:gd name="T20" fmla="*/ 6 w 258"/>
                  <a:gd name="T21" fmla="*/ 54 h 54"/>
                  <a:gd name="T22" fmla="*/ 36 w 258"/>
                  <a:gd name="T23" fmla="*/ 36 h 54"/>
                  <a:gd name="T24" fmla="*/ 78 w 258"/>
                  <a:gd name="T25" fmla="*/ 18 h 54"/>
                  <a:gd name="T26" fmla="*/ 120 w 258"/>
                  <a:gd name="T27" fmla="*/ 6 h 54"/>
                  <a:gd name="T28" fmla="*/ 174 w 258"/>
                  <a:gd name="T29" fmla="*/ 0 h 54"/>
                  <a:gd name="T30" fmla="*/ 174 w 258"/>
                  <a:gd name="T31" fmla="*/ 0 h 5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0" name="Freeform 57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>
                  <a:gd name="T0" fmla="*/ 54 w 60"/>
                  <a:gd name="T1" fmla="*/ 90 h 156"/>
                  <a:gd name="T2" fmla="*/ 48 w 60"/>
                  <a:gd name="T3" fmla="*/ 126 h 156"/>
                  <a:gd name="T4" fmla="*/ 24 w 60"/>
                  <a:gd name="T5" fmla="*/ 156 h 156"/>
                  <a:gd name="T6" fmla="*/ 30 w 60"/>
                  <a:gd name="T7" fmla="*/ 156 h 156"/>
                  <a:gd name="T8" fmla="*/ 54 w 60"/>
                  <a:gd name="T9" fmla="*/ 126 h 156"/>
                  <a:gd name="T10" fmla="*/ 60 w 60"/>
                  <a:gd name="T11" fmla="*/ 90 h 156"/>
                  <a:gd name="T12" fmla="*/ 54 w 60"/>
                  <a:gd name="T13" fmla="*/ 66 h 156"/>
                  <a:gd name="T14" fmla="*/ 48 w 60"/>
                  <a:gd name="T15" fmla="*/ 42 h 156"/>
                  <a:gd name="T16" fmla="*/ 30 w 60"/>
                  <a:gd name="T17" fmla="*/ 18 h 156"/>
                  <a:gd name="T18" fmla="*/ 6 w 60"/>
                  <a:gd name="T19" fmla="*/ 0 h 156"/>
                  <a:gd name="T20" fmla="*/ 0 w 60"/>
                  <a:gd name="T21" fmla="*/ 6 h 156"/>
                  <a:gd name="T22" fmla="*/ 24 w 60"/>
                  <a:gd name="T23" fmla="*/ 24 h 156"/>
                  <a:gd name="T24" fmla="*/ 42 w 60"/>
                  <a:gd name="T25" fmla="*/ 42 h 156"/>
                  <a:gd name="T26" fmla="*/ 48 w 60"/>
                  <a:gd name="T27" fmla="*/ 66 h 156"/>
                  <a:gd name="T28" fmla="*/ 54 w 60"/>
                  <a:gd name="T29" fmla="*/ 90 h 156"/>
                  <a:gd name="T30" fmla="*/ 54 w 60"/>
                  <a:gd name="T31" fmla="*/ 90 h 1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1" name="Freeform 58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>
                  <a:gd name="T0" fmla="*/ 114 w 192"/>
                  <a:gd name="T1" fmla="*/ 12 h 18"/>
                  <a:gd name="T2" fmla="*/ 72 w 192"/>
                  <a:gd name="T3" fmla="*/ 6 h 18"/>
                  <a:gd name="T4" fmla="*/ 30 w 192"/>
                  <a:gd name="T5" fmla="*/ 0 h 18"/>
                  <a:gd name="T6" fmla="*/ 0 w 192"/>
                  <a:gd name="T7" fmla="*/ 0 h 18"/>
                  <a:gd name="T8" fmla="*/ 54 w 192"/>
                  <a:gd name="T9" fmla="*/ 12 h 18"/>
                  <a:gd name="T10" fmla="*/ 114 w 192"/>
                  <a:gd name="T11" fmla="*/ 18 h 18"/>
                  <a:gd name="T12" fmla="*/ 156 w 192"/>
                  <a:gd name="T13" fmla="*/ 18 h 18"/>
                  <a:gd name="T14" fmla="*/ 192 w 192"/>
                  <a:gd name="T15" fmla="*/ 12 h 18"/>
                  <a:gd name="T16" fmla="*/ 186 w 192"/>
                  <a:gd name="T17" fmla="*/ 0 h 18"/>
                  <a:gd name="T18" fmla="*/ 150 w 192"/>
                  <a:gd name="T19" fmla="*/ 6 h 18"/>
                  <a:gd name="T20" fmla="*/ 114 w 192"/>
                  <a:gd name="T21" fmla="*/ 12 h 18"/>
                  <a:gd name="T22" fmla="*/ 114 w 192"/>
                  <a:gd name="T23" fmla="*/ 12 h 1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2" name="Freeform 59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>
                  <a:gd name="T0" fmla="*/ 11 w 161"/>
                  <a:gd name="T1" fmla="*/ 114 h 186"/>
                  <a:gd name="T2" fmla="*/ 17 w 161"/>
                  <a:gd name="T3" fmla="*/ 96 h 186"/>
                  <a:gd name="T4" fmla="*/ 23 w 161"/>
                  <a:gd name="T5" fmla="*/ 78 h 186"/>
                  <a:gd name="T6" fmla="*/ 53 w 161"/>
                  <a:gd name="T7" fmla="*/ 42 h 186"/>
                  <a:gd name="T8" fmla="*/ 101 w 161"/>
                  <a:gd name="T9" fmla="*/ 18 h 186"/>
                  <a:gd name="T10" fmla="*/ 155 w 161"/>
                  <a:gd name="T11" fmla="*/ 6 h 186"/>
                  <a:gd name="T12" fmla="*/ 161 w 161"/>
                  <a:gd name="T13" fmla="*/ 0 h 186"/>
                  <a:gd name="T14" fmla="*/ 95 w 161"/>
                  <a:gd name="T15" fmla="*/ 12 h 186"/>
                  <a:gd name="T16" fmla="*/ 47 w 161"/>
                  <a:gd name="T17" fmla="*/ 36 h 186"/>
                  <a:gd name="T18" fmla="*/ 11 w 161"/>
                  <a:gd name="T19" fmla="*/ 72 h 186"/>
                  <a:gd name="T20" fmla="*/ 5 w 161"/>
                  <a:gd name="T21" fmla="*/ 90 h 186"/>
                  <a:gd name="T22" fmla="*/ 0 w 161"/>
                  <a:gd name="T23" fmla="*/ 114 h 186"/>
                  <a:gd name="T24" fmla="*/ 11 w 161"/>
                  <a:gd name="T25" fmla="*/ 150 h 186"/>
                  <a:gd name="T26" fmla="*/ 23 w 161"/>
                  <a:gd name="T27" fmla="*/ 168 h 186"/>
                  <a:gd name="T28" fmla="*/ 41 w 161"/>
                  <a:gd name="T29" fmla="*/ 186 h 186"/>
                  <a:gd name="T30" fmla="*/ 65 w 161"/>
                  <a:gd name="T31" fmla="*/ 186 h 186"/>
                  <a:gd name="T32" fmla="*/ 41 w 161"/>
                  <a:gd name="T33" fmla="*/ 168 h 186"/>
                  <a:gd name="T34" fmla="*/ 23 w 161"/>
                  <a:gd name="T35" fmla="*/ 150 h 186"/>
                  <a:gd name="T36" fmla="*/ 17 w 161"/>
                  <a:gd name="T37" fmla="*/ 132 h 186"/>
                  <a:gd name="T38" fmla="*/ 11 w 161"/>
                  <a:gd name="T39" fmla="*/ 114 h 186"/>
                  <a:gd name="T40" fmla="*/ 11 w 161"/>
                  <a:gd name="T41" fmla="*/ 114 h 18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3" name="Freeform 60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>
                  <a:gd name="T0" fmla="*/ 0 w 185"/>
                  <a:gd name="T1" fmla="*/ 6 h 210"/>
                  <a:gd name="T2" fmla="*/ 66 w 185"/>
                  <a:gd name="T3" fmla="*/ 12 h 210"/>
                  <a:gd name="T4" fmla="*/ 120 w 185"/>
                  <a:gd name="T5" fmla="*/ 36 h 210"/>
                  <a:gd name="T6" fmla="*/ 156 w 185"/>
                  <a:gd name="T7" fmla="*/ 72 h 210"/>
                  <a:gd name="T8" fmla="*/ 162 w 185"/>
                  <a:gd name="T9" fmla="*/ 90 h 210"/>
                  <a:gd name="T10" fmla="*/ 168 w 185"/>
                  <a:gd name="T11" fmla="*/ 114 h 210"/>
                  <a:gd name="T12" fmla="*/ 162 w 185"/>
                  <a:gd name="T13" fmla="*/ 138 h 210"/>
                  <a:gd name="T14" fmla="*/ 150 w 185"/>
                  <a:gd name="T15" fmla="*/ 162 h 210"/>
                  <a:gd name="T16" fmla="*/ 120 w 185"/>
                  <a:gd name="T17" fmla="*/ 180 h 210"/>
                  <a:gd name="T18" fmla="*/ 90 w 185"/>
                  <a:gd name="T19" fmla="*/ 198 h 210"/>
                  <a:gd name="T20" fmla="*/ 97 w 185"/>
                  <a:gd name="T21" fmla="*/ 210 h 210"/>
                  <a:gd name="T22" fmla="*/ 132 w 185"/>
                  <a:gd name="T23" fmla="*/ 192 h 210"/>
                  <a:gd name="T24" fmla="*/ 162 w 185"/>
                  <a:gd name="T25" fmla="*/ 168 h 210"/>
                  <a:gd name="T26" fmla="*/ 180 w 185"/>
                  <a:gd name="T27" fmla="*/ 144 h 210"/>
                  <a:gd name="T28" fmla="*/ 186 w 185"/>
                  <a:gd name="T29" fmla="*/ 114 h 210"/>
                  <a:gd name="T30" fmla="*/ 180 w 185"/>
                  <a:gd name="T31" fmla="*/ 90 h 210"/>
                  <a:gd name="T32" fmla="*/ 174 w 185"/>
                  <a:gd name="T33" fmla="*/ 66 h 210"/>
                  <a:gd name="T34" fmla="*/ 156 w 185"/>
                  <a:gd name="T35" fmla="*/ 48 h 210"/>
                  <a:gd name="T36" fmla="*/ 132 w 185"/>
                  <a:gd name="T37" fmla="*/ 30 h 210"/>
                  <a:gd name="T38" fmla="*/ 72 w 185"/>
                  <a:gd name="T39" fmla="*/ 6 h 210"/>
                  <a:gd name="T40" fmla="*/ 0 w 185"/>
                  <a:gd name="T41" fmla="*/ 0 h 210"/>
                  <a:gd name="T42" fmla="*/ 0 w 185"/>
                  <a:gd name="T43" fmla="*/ 6 h 210"/>
                  <a:gd name="T44" fmla="*/ 0 w 185"/>
                  <a:gd name="T45" fmla="*/ 6 h 210"/>
                  <a:gd name="T46" fmla="*/ 0 w 185"/>
                  <a:gd name="T47" fmla="*/ 6 h 21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4" name="Freeform 61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>
                  <a:gd name="T0" fmla="*/ 150 w 299"/>
                  <a:gd name="T1" fmla="*/ 0 h 186"/>
                  <a:gd name="T2" fmla="*/ 90 w 299"/>
                  <a:gd name="T3" fmla="*/ 6 h 186"/>
                  <a:gd name="T4" fmla="*/ 42 w 299"/>
                  <a:gd name="T5" fmla="*/ 30 h 186"/>
                  <a:gd name="T6" fmla="*/ 12 w 299"/>
                  <a:gd name="T7" fmla="*/ 54 h 186"/>
                  <a:gd name="T8" fmla="*/ 6 w 299"/>
                  <a:gd name="T9" fmla="*/ 72 h 186"/>
                  <a:gd name="T10" fmla="*/ 0 w 299"/>
                  <a:gd name="T11" fmla="*/ 90 h 186"/>
                  <a:gd name="T12" fmla="*/ 6 w 299"/>
                  <a:gd name="T13" fmla="*/ 108 h 186"/>
                  <a:gd name="T14" fmla="*/ 12 w 299"/>
                  <a:gd name="T15" fmla="*/ 126 h 186"/>
                  <a:gd name="T16" fmla="*/ 42 w 299"/>
                  <a:gd name="T17" fmla="*/ 156 h 186"/>
                  <a:gd name="T18" fmla="*/ 90 w 299"/>
                  <a:gd name="T19" fmla="*/ 180 h 186"/>
                  <a:gd name="T20" fmla="*/ 150 w 299"/>
                  <a:gd name="T21" fmla="*/ 186 h 186"/>
                  <a:gd name="T22" fmla="*/ 209 w 299"/>
                  <a:gd name="T23" fmla="*/ 180 h 186"/>
                  <a:gd name="T24" fmla="*/ 257 w 299"/>
                  <a:gd name="T25" fmla="*/ 156 h 186"/>
                  <a:gd name="T26" fmla="*/ 287 w 299"/>
                  <a:gd name="T27" fmla="*/ 126 h 186"/>
                  <a:gd name="T28" fmla="*/ 299 w 299"/>
                  <a:gd name="T29" fmla="*/ 108 h 186"/>
                  <a:gd name="T30" fmla="*/ 299 w 299"/>
                  <a:gd name="T31" fmla="*/ 90 h 186"/>
                  <a:gd name="T32" fmla="*/ 299 w 299"/>
                  <a:gd name="T33" fmla="*/ 72 h 186"/>
                  <a:gd name="T34" fmla="*/ 287 w 299"/>
                  <a:gd name="T35" fmla="*/ 54 h 186"/>
                  <a:gd name="T36" fmla="*/ 257 w 299"/>
                  <a:gd name="T37" fmla="*/ 30 h 186"/>
                  <a:gd name="T38" fmla="*/ 209 w 299"/>
                  <a:gd name="T39" fmla="*/ 6 h 186"/>
                  <a:gd name="T40" fmla="*/ 150 w 299"/>
                  <a:gd name="T41" fmla="*/ 0 h 186"/>
                  <a:gd name="T42" fmla="*/ 150 w 299"/>
                  <a:gd name="T43" fmla="*/ 0 h 186"/>
                  <a:gd name="T44" fmla="*/ 150 w 299"/>
                  <a:gd name="T45" fmla="*/ 180 h 186"/>
                  <a:gd name="T46" fmla="*/ 96 w 299"/>
                  <a:gd name="T47" fmla="*/ 174 h 186"/>
                  <a:gd name="T48" fmla="*/ 48 w 299"/>
                  <a:gd name="T49" fmla="*/ 156 h 186"/>
                  <a:gd name="T50" fmla="*/ 18 w 299"/>
                  <a:gd name="T51" fmla="*/ 126 h 186"/>
                  <a:gd name="T52" fmla="*/ 12 w 299"/>
                  <a:gd name="T53" fmla="*/ 108 h 186"/>
                  <a:gd name="T54" fmla="*/ 6 w 299"/>
                  <a:gd name="T55" fmla="*/ 90 h 186"/>
                  <a:gd name="T56" fmla="*/ 12 w 299"/>
                  <a:gd name="T57" fmla="*/ 72 h 186"/>
                  <a:gd name="T58" fmla="*/ 18 w 299"/>
                  <a:gd name="T59" fmla="*/ 54 h 186"/>
                  <a:gd name="T60" fmla="*/ 48 w 299"/>
                  <a:gd name="T61" fmla="*/ 30 h 186"/>
                  <a:gd name="T62" fmla="*/ 96 w 299"/>
                  <a:gd name="T63" fmla="*/ 12 h 186"/>
                  <a:gd name="T64" fmla="*/ 150 w 299"/>
                  <a:gd name="T65" fmla="*/ 6 h 186"/>
                  <a:gd name="T66" fmla="*/ 203 w 299"/>
                  <a:gd name="T67" fmla="*/ 12 h 186"/>
                  <a:gd name="T68" fmla="*/ 251 w 299"/>
                  <a:gd name="T69" fmla="*/ 30 h 186"/>
                  <a:gd name="T70" fmla="*/ 281 w 299"/>
                  <a:gd name="T71" fmla="*/ 54 h 186"/>
                  <a:gd name="T72" fmla="*/ 293 w 299"/>
                  <a:gd name="T73" fmla="*/ 72 h 186"/>
                  <a:gd name="T74" fmla="*/ 293 w 299"/>
                  <a:gd name="T75" fmla="*/ 90 h 186"/>
                  <a:gd name="T76" fmla="*/ 293 w 299"/>
                  <a:gd name="T77" fmla="*/ 108 h 186"/>
                  <a:gd name="T78" fmla="*/ 281 w 299"/>
                  <a:gd name="T79" fmla="*/ 126 h 186"/>
                  <a:gd name="T80" fmla="*/ 251 w 299"/>
                  <a:gd name="T81" fmla="*/ 156 h 186"/>
                  <a:gd name="T82" fmla="*/ 203 w 299"/>
                  <a:gd name="T83" fmla="*/ 174 h 186"/>
                  <a:gd name="T84" fmla="*/ 150 w 299"/>
                  <a:gd name="T85" fmla="*/ 180 h 186"/>
                  <a:gd name="T86" fmla="*/ 150 w 299"/>
                  <a:gd name="T87" fmla="*/ 180 h 18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045" name="Group 62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046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7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8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9" name="Oval 66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25667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5668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5669" name="Rectangle 6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670" name="Rectangle 7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671" name="Rectangle 7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F89CDBB5-B6C1-4325-A594-C4B3A7CE5D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56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56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5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5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6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6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6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56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6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6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6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6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6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56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6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6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56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6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6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67" grpId="0"/>
      <p:bldP spid="25668" grpId="0" build="p">
        <p:tmplLst>
          <p:tmpl lvl="1">
            <p:tnLst>
              <p:par>
                <p:cTn presetID="47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66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5668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566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566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66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5668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566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566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66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5668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566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566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66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5668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566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566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66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5668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566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566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Ø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4"/>
          <p:cNvSpPr>
            <a:spLocks noChangeArrowheads="1" noChangeShapeType="1" noTextEdit="1"/>
          </p:cNvSpPr>
          <p:nvPr/>
        </p:nvSpPr>
        <p:spPr bwMode="auto">
          <a:xfrm>
            <a:off x="457200" y="381000"/>
            <a:ext cx="8153400" cy="10239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Русский символизм</a:t>
            </a:r>
          </a:p>
        </p:txBody>
      </p:sp>
      <p:sp>
        <p:nvSpPr>
          <p:cNvPr id="3075" name="WordArt 5"/>
          <p:cNvSpPr>
            <a:spLocks noChangeArrowheads="1" noChangeShapeType="1" noTextEdit="1"/>
          </p:cNvSpPr>
          <p:nvPr/>
        </p:nvSpPr>
        <p:spPr bwMode="auto">
          <a:xfrm>
            <a:off x="1828800" y="1600200"/>
            <a:ext cx="5262563" cy="10239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в литературе</a:t>
            </a:r>
          </a:p>
        </p:txBody>
      </p:sp>
      <p:pic>
        <p:nvPicPr>
          <p:cNvPr id="3076" name="Picture 6" descr="13835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667000"/>
            <a:ext cx="2400300" cy="3886200"/>
          </a:xfrm>
          <a:prstGeom prst="rect">
            <a:avLst/>
          </a:prstGeom>
          <a:noFill/>
          <a:ln w="38100">
            <a:solidFill>
              <a:schemeClr val="fol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1400" smtClean="0"/>
              <a:t>Символист А.А. Блок обесмертил свое имя созданием цикла стихов о "Прекрасной Даме". В них - чистая отроческая любовь к прекрасному, рыцарское смирение идеалу, мечта о возвышенной любви, которая являлась средством для проникновения в высшие миры, для слияния с совершенной вечной Женственностью. Цикл стихов о "Прекрасной Даме" посвящен возлюбленной А.А. Блока. Любови Дмитриевне Менделеевой, впоследствии ставшей его женой.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400" smtClean="0"/>
              <a:t>Это - молитва, обращенная к Владычице Вселенной, Вечной Жене, святой. И одним из наиболее проникновенных и таинственных стихотворений, является шедевр  "Вхожу я в темные храмы".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sz="14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400" smtClean="0"/>
              <a:t>Вхожу я в темные храмы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400" smtClean="0"/>
              <a:t>Совершаю бедный обряд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400" smtClean="0"/>
              <a:t>Там жду я Прекрасной Дамы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400" smtClean="0"/>
              <a:t>В мерцании красных лампад.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sz="140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ru-RU" sz="1400" smtClean="0"/>
              <a:t>Первая строка стихотворения настраивает читателя на что-то мистическое, потустороннее, присущее обители неземного существа, Прекрасной Дамы, Величавой Жены, одетой в белые одежды и чуждой всей земной трясины.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400" smtClean="0"/>
              <a:t>Обряд посвящения в рыцари Прекрасной Дамы лирический герой считает бедным в сравнении с богатейшей духовностью его идеала. Прекрасно показано внутреннее состояние лирического героя с помощью образной детали - красных лампад. Красный - цвет любви и тревоги. Герой любит свой идеал, но испытывает тревогу перед ее появлением. Далее тревога лирического героя нарастает ("Дрожу от скрипа дверей..."), так как в воображении его зримо возникает ее образ, сон о ней, озаренный аурой святости, созданный самим Блоком. Образ Прекрасной Дамы - бесплотен, фантастичен, но он возникает так часто перед поэтом, что он уже привык созерцать ее в божественных одеждах. Ее появление приносит в лирическую душу героя успокоение, он видит вокруг себя улыбки, слышит сказки, в его воображении возникают сказочные сны. Все его чувства открыты для вдохновения восприятия всего того, что он видит и слышит. Лирический герой обретает гармонию. Он восторженно восклицает: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sz="14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400" smtClean="0"/>
              <a:t>О, Святая, как ласковы свечи,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400" smtClean="0"/>
              <a:t>Как отрадны твои черты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400" smtClean="0"/>
              <a:t>Мне не слышны ни вздохи, ни речи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400" smtClean="0"/>
              <a:t>Но я верю: Милая - Ты.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smtClean="0"/>
              <a:t>Восхищение переполняет душу повествователя. Ликсический повтор усилительного "как" подчеркивает любование, преклонение юноши - поэта перед совершенством. Метафорический эпитет "ласковые свечи" - настоящее поэтическое открытие Блока. Герою "не слышны ни вздохи, ни речи" своей возлюбленной, бесплотного духа, но созерцая отрадные черты, дарящие радость и успокоение сердцу, возвышающие душу и дающие вдохновение, он верит, что она - Милая. Усилительный знак препинания - это тире - обрушивает на краткое "ты" огромное ударение, подтверждающие неоспоримость идеала поэта.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smtClean="0"/>
              <a:t>Мечта Блока о встречи с Прекрасной Дамой сводилась к уходу из реального мира, полного трясины, болота, "чорных зданий", "жолтых" фонарей, недостойных людей, для которых "истинна в вине", в обмане слабых, беззащитных, в наживе и корысти, в идеальный мир, населенный чистыми созданиями, близкими к идеалу.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smtClean="0"/>
              <a:t>Стихотворение производит огромное впечатление на читателя своей силой повествования, беззаветными чувствами отрока - рыцаря Блока, обилием изобразительных выразительных средств, раскрывающих в полном объеме внутреннее состояние лирического героя, показывающих обстановку, окружающую поэта, и создающую тот религиозный, мистический колорит. В тексте присутствует множество слов, имеющих яркую эмоциональную окраску, возвышенной, церковной лексике (храм, лампада, риза, отрадно), они подчеркивают исключительную торжественность и значимость событий для поэта. Образ Прекрасной Дамы очень много значил для Блока, он боготворил ее, но позже Муза Вечной Женственности покинула творца, уступив место чистой, самоотверженной и преданной любви к Родине.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7162800"/>
          </a:xfrm>
        </p:spPr>
        <p:txBody>
          <a:bodyPr/>
          <a:lstStyle/>
          <a:p>
            <a:pPr algn="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400" smtClean="0"/>
              <a:t>Александр Пушкин</a:t>
            </a:r>
          </a:p>
          <a:p>
            <a:pPr algn="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400" smtClean="0"/>
              <a:t>К***</a:t>
            </a:r>
          </a:p>
          <a:p>
            <a:pPr algn="r" eaLnBrk="1" hangingPunct="1">
              <a:lnSpc>
                <a:spcPct val="80000"/>
              </a:lnSpc>
              <a:defRPr/>
            </a:pPr>
            <a:endParaRPr lang="ru-RU" sz="1400" smtClean="0"/>
          </a:p>
          <a:p>
            <a:pPr algn="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400" smtClean="0"/>
              <a:t>Я помню чудное мгновенье:</a:t>
            </a:r>
          </a:p>
          <a:p>
            <a:pPr algn="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400" smtClean="0"/>
              <a:t>Передо мной явилась ты,</a:t>
            </a:r>
          </a:p>
          <a:p>
            <a:pPr algn="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400" smtClean="0"/>
              <a:t>Как мимолетное виденье,</a:t>
            </a:r>
          </a:p>
          <a:p>
            <a:pPr algn="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400" smtClean="0"/>
              <a:t>Как гений чистой красоты.</a:t>
            </a:r>
          </a:p>
          <a:p>
            <a:pPr algn="r" eaLnBrk="1" hangingPunct="1">
              <a:lnSpc>
                <a:spcPct val="80000"/>
              </a:lnSpc>
              <a:defRPr/>
            </a:pPr>
            <a:endParaRPr lang="ru-RU" sz="1400" smtClean="0"/>
          </a:p>
          <a:p>
            <a:pPr algn="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400" smtClean="0"/>
              <a:t>В томленьях грусти безнадежной,</a:t>
            </a:r>
          </a:p>
          <a:p>
            <a:pPr algn="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400" smtClean="0"/>
              <a:t>В тревогах шумной суеты,</a:t>
            </a:r>
          </a:p>
          <a:p>
            <a:pPr algn="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400" smtClean="0"/>
              <a:t>Звучал мне долго голос нежный</a:t>
            </a:r>
          </a:p>
          <a:p>
            <a:pPr algn="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400" smtClean="0"/>
              <a:t>И снились милые черты.</a:t>
            </a:r>
          </a:p>
          <a:p>
            <a:pPr algn="r" eaLnBrk="1" hangingPunct="1">
              <a:lnSpc>
                <a:spcPct val="80000"/>
              </a:lnSpc>
              <a:defRPr/>
            </a:pPr>
            <a:endParaRPr lang="ru-RU" sz="1400" smtClean="0"/>
          </a:p>
          <a:p>
            <a:pPr algn="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400" smtClean="0"/>
              <a:t>Шли годы. Бурь порыв мятежный</a:t>
            </a:r>
          </a:p>
          <a:p>
            <a:pPr algn="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400" smtClean="0"/>
              <a:t>Рассеял прежние мечты,</a:t>
            </a:r>
          </a:p>
          <a:p>
            <a:pPr algn="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400" smtClean="0"/>
              <a:t>И я забыл твой голос нежный,</a:t>
            </a:r>
          </a:p>
          <a:p>
            <a:pPr algn="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400" smtClean="0"/>
              <a:t>Твои небесные черты.</a:t>
            </a:r>
          </a:p>
          <a:p>
            <a:pPr algn="r" eaLnBrk="1" hangingPunct="1">
              <a:lnSpc>
                <a:spcPct val="80000"/>
              </a:lnSpc>
              <a:defRPr/>
            </a:pPr>
            <a:endParaRPr lang="ru-RU" sz="1400" smtClean="0"/>
          </a:p>
          <a:p>
            <a:pPr algn="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400" smtClean="0"/>
              <a:t>В глуши, во мраке заточенья</a:t>
            </a:r>
          </a:p>
          <a:p>
            <a:pPr algn="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400" smtClean="0"/>
              <a:t>Тянулись тихо дни мои</a:t>
            </a:r>
          </a:p>
          <a:p>
            <a:pPr algn="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400" smtClean="0"/>
              <a:t>Без божества, без вдохновенья,</a:t>
            </a:r>
          </a:p>
          <a:p>
            <a:pPr algn="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400" smtClean="0"/>
              <a:t>Без слез, без жизни, без любви.</a:t>
            </a:r>
          </a:p>
          <a:p>
            <a:pPr algn="r" eaLnBrk="1" hangingPunct="1">
              <a:lnSpc>
                <a:spcPct val="80000"/>
              </a:lnSpc>
              <a:defRPr/>
            </a:pPr>
            <a:endParaRPr lang="ru-RU" sz="1400" smtClean="0"/>
          </a:p>
          <a:p>
            <a:pPr algn="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400" smtClean="0"/>
              <a:t>Душе настало пробужденье:</a:t>
            </a:r>
          </a:p>
          <a:p>
            <a:pPr algn="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400" smtClean="0"/>
              <a:t>И вот опять явилась ты,</a:t>
            </a:r>
          </a:p>
          <a:p>
            <a:pPr algn="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400" smtClean="0"/>
              <a:t>Как мимолетное виденье,</a:t>
            </a:r>
          </a:p>
          <a:p>
            <a:pPr algn="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400" smtClean="0"/>
              <a:t>Как гений чистой красоты.</a:t>
            </a:r>
          </a:p>
          <a:p>
            <a:pPr algn="r" eaLnBrk="1" hangingPunct="1">
              <a:lnSpc>
                <a:spcPct val="80000"/>
              </a:lnSpc>
              <a:defRPr/>
            </a:pPr>
            <a:endParaRPr lang="ru-RU" sz="1400" smtClean="0"/>
          </a:p>
          <a:p>
            <a:pPr algn="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400" smtClean="0"/>
              <a:t>И сердце бьется в упоенье,</a:t>
            </a:r>
          </a:p>
          <a:p>
            <a:pPr algn="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400" smtClean="0"/>
              <a:t>И для него воскресли вновь</a:t>
            </a:r>
          </a:p>
          <a:p>
            <a:pPr algn="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400" smtClean="0"/>
              <a:t>И божество, и вдохновенье,</a:t>
            </a:r>
          </a:p>
          <a:p>
            <a:pPr algn="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400" smtClean="0"/>
              <a:t>И жизнь, и слезы, и любовь.</a:t>
            </a:r>
          </a:p>
        </p:txBody>
      </p:sp>
      <p:pic>
        <p:nvPicPr>
          <p:cNvPr id="1433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4800"/>
            <a:ext cx="5767388" cy="6248400"/>
          </a:xfrm>
          <a:prstGeom prst="rect">
            <a:avLst/>
          </a:prstGeom>
          <a:noFill/>
          <a:ln w="76200">
            <a:solidFill>
              <a:schemeClr val="fol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smtClean="0"/>
              <a:t>В русской литературе Пушкин первым с такой глубокой искренностью рассказал о любви, возвышающей человека. Он трепетал “перед мощной властью красоты”, испытывая неизъяснимое душевное волнение. Поэт “внушил не одну страсть на веку своем”. Но и сам через всю жизнь пронес чистые и нежные чувства к тем, кто дарил ему светлую радость вдохновения. Любовь в поэзии Пушкина — это глубокое, нравственно чистое и самоотверженное чувство, облагораживающее и очищающее человека.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smtClean="0"/>
              <a:t> Вот строки из замечательного стихотворения, которое он посвятил Анне Петровне Керн: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sz="20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smtClean="0"/>
              <a:t>Я помню чудное мгновенье: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smtClean="0"/>
              <a:t>Передо мной явилась ты,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smtClean="0"/>
              <a:t>Как мимолетное виденье,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smtClean="0"/>
              <a:t>Как гений чистой красоты. 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sz="200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smtClean="0"/>
              <a:t>Такими прекрасными словами о могучей и благотворной силе любви начинается одно из самых чудесных посланий русской и мировой поэзии. Стихи “поют” и “смеются”. Они уже вышли из рамок своего времени и стали заветным достоянием всех, кто способен пережить такую же самозабвенную любовь. Это, несомненно, одна из вершин пушкинской лирики.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400" smtClean="0"/>
              <a:t> Стихотворение “Я помню чудное мгновенье...” было написано в 1825 году. Оно поражает удивительной стройностью. Это произведение разделено на три совершенно равные части (по две строфы), и каждая пронизана особым, ей только свойственным тоном. Первая открывается словами “Я помню чудное мгновенье” и посвящена воспоминанию того, что было. Очевидно, в воображении Пушкина возник петербургский вечер у Олениных, первая встреча, “милые черты”, “голос нежный”. В этой строчке смысловое ударение падает не на глагол “помню”, а на слово “чудное”, которое поэт, как правило, употребляет не в современном значении (“прекрасное” или “замечательное”), а в самом что ни на есть прямом — в том, в каком оно связано с чудом, с волшебством.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smtClean="0"/>
              <a:t>В пушкинском стихотворении редко, но все же встречаются различные тропы, которые помогают нам увидеть новые черты и грани изображаемого, глубже понять смысл (метафора “гений чистой красоты”, эпитеты: “чудное”, “мимолетное виденье”).  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1800" smtClean="0"/>
              <a:t>Пушкин в этом стихотворении невероятно точен в передаче смыслового оттенка слова: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sz="18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smtClean="0"/>
              <a:t> Передо мной явилась ты...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sz="180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ru-RU" sz="1800" smtClean="0"/>
              <a:t>    Не “возникла”, не “очутилась”, а именно “явилась”, не оставляя сомнения в том, что речь идет о явлении героини поэту, пусть и кратковременном: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sz="18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smtClean="0"/>
              <a:t>Как мимолетное виденье...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sz="180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ru-RU" sz="1800" smtClean="0"/>
              <a:t>    Но по длительности вполне достаточное, чтобы сполна его оценить, чтобы запечатлеть его таким, каким оно пронзило и поразило душу: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sz="18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smtClean="0"/>
              <a:t>Как гений чистой красоты...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sz="180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ru-RU" sz="1800" smtClean="0"/>
              <a:t>    Выяснилось, что “гений чистой красоты” заимствован поэтом из стихотворения Жуковского “Я музу юную бывало...”, где так названо божество.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800" smtClean="0"/>
              <a:t>    Наступили тяжелые годы изгнания. Поэт говорит об этом времени: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sz="18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smtClean="0"/>
              <a:t>В глуши, во мраке заточенья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smtClean="0"/>
              <a:t>Тянулись тихо дни мои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smtClean="0"/>
              <a:t>Без божества, без вдохновенья.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smtClean="0"/>
              <a:t>Без слез, без жизни, без любви.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400" smtClean="0"/>
              <a:t>Слезы, любовь, вдохновенье — вот спутники подлинной жизни. Поэт вспоминает тяжелые годы, 1823 — 1824, когда его постигло разочарование в жизни. Это подавленное состояние продолжалось недолго. И к новой встрече Пушкин приходит с ощущением полноты жизни.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smtClean="0"/>
              <a:t>    Вдруг (это уже третья часть) “душе настало пробужденье” и ее охватил порыв прежних, чистых и свежих чувств. Собственно, ради этого и написано стихотворение: пробудившейся душе снова явилась та, кто олицетворяет собой “гений чистой красоты”, воскрешает для человека “и божество, и вдохновенье”. Пробужденье — виденье — упоенье — вдохновенье — эти слова характеризуют состояние человеческой души, соприкоснувшейся с великой ценностью, с “гением чистой красоты”. Последние два стиха повторяют начало стихотворения. Они знаменуют возврат к юности. Пробужденье души открыло Пушкину возможность упоения творчеством, вдохновение, а вместе с тем упоенье жизнью. Пробужденная душа раскрылась и для творчества и для слез. И для любви.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1800" smtClean="0"/>
              <a:t>Основная мысль стихотворения — светлая память о любви и радость неожиданной встречи с тем, что, казалось, утрачено навсегда — передается Пушкиным с постепенным и возрастающим движением. Сначала грустное и нежное воспоминание, затем горестное сознание утраты и, наконец, взлет радости и восторга. Это прекрасно отразил в музыке Михаил Иванович Глинка, написавший на пушкинские слова один из самых замечательных своих романсов. Если вслушаться в его звучание, мы ясно различим все этапы, по которым шла мысль Пушкина. Помимо музыки Глинки сами стихи сразу же захватывают своим звучанием. Сначала мягко и тихо, а потом все быстрее и быстрее идет их нарастающая мелодия, разрешаясь стремительным, торжествующим аккордом. Что же придает стихотворению особую музыкальность?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800" smtClean="0"/>
              <a:t>Может быть, сыграло некоторую роль особое, удобное для произношения гласных и согласных отсутствие шипящих и свистящих, преобладание звуков “о”, “е”, “а". Но вряд ли сам поэт думал об этом, когда на едином порыве писал это стихотворение. Ему, конечно, важно было в ту минуту передать овладевшее им волнение. Мелодия рождалась как бы сама собой, подсказанная сердцем. Но безукоризненный вкус поэта и чувство родного языка, несказанно богатого не только в смысловом, но и в звуковом отношении, дали ему возможность найти самые точные по смыслу и вместе с тем самые мелодичные слова.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800" smtClean="0"/>
              <a:t>Можно множество раз перечитывать стихотворение, чтобы вновь погрузиться в волшебный мир пушкинской лирики. Удивительно красивые слова подобрал поэт, чтобы выразить глубину своих чувств: чистых, бескорыстных, ничего не требующих взамен. Его строки берут за душу, делая нас не свидетелями, а соучастниками переживаний.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WordArt 4"/>
          <p:cNvSpPr>
            <a:spLocks noChangeArrowheads="1" noChangeShapeType="1" noTextEdit="1"/>
          </p:cNvSpPr>
          <p:nvPr/>
        </p:nvSpPr>
        <p:spPr bwMode="auto">
          <a:xfrm>
            <a:off x="152400" y="2667000"/>
            <a:ext cx="8839200" cy="1100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Благодарю за внимание!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28600"/>
            <a:ext cx="4419600" cy="6858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smtClean="0"/>
              <a:t>В 1910-е годы символизм как художественное течение переживает кризис. Попытка символистов возгласить литературное движение и овладеть художественным сознанием эпохи потерпела неудачу. В предисловии к поэме «Возмездие» Блок писал: «…1900 год – это кризис символизма, о котором тогда очень много писали и говорили как в лагере символистов, так и в противоположном. В этом году явственно дали о себе знать направления, которые встали во враждебную позицию и к символизму, и друг к другу: акмеизм, эгофутуризм и первые начатки футуризма». Вновь остро поднят вопрос об отношениях искусства к действительности, о значении и месте искусства в развитии русской национальной истории и культуры.</a:t>
            </a:r>
          </a:p>
        </p:txBody>
      </p:sp>
      <p:pic>
        <p:nvPicPr>
          <p:cNvPr id="409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304800"/>
            <a:ext cx="4400550" cy="5867400"/>
          </a:xfrm>
          <a:prstGeom prst="rect">
            <a:avLst/>
          </a:prstGeom>
          <a:noFill/>
          <a:ln w="76200">
            <a:solidFill>
              <a:schemeClr val="fol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00" name="Rectangle 5"/>
          <p:cNvSpPr>
            <a:spLocks noChangeArrowheads="1"/>
          </p:cNvSpPr>
          <p:nvPr/>
        </p:nvSpPr>
        <p:spPr bwMode="auto">
          <a:xfrm>
            <a:off x="5638800" y="6324600"/>
            <a:ext cx="196373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/>
              <a:t> Александр Блок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4648200"/>
            <a:ext cx="9144000" cy="2209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1400" smtClean="0"/>
              <a:t> В 1910 г. в «Обществе ревнителей художественного слова» были прочитаны программные доклады А. Блоком – «О  современном  состоянии  русского символизма» и Вяч. Ивановым – «Заветы символизма».  В среде символистов выявились явно несовместимые взгляды на сущность и цели современного искусства;  отчётливо  обнаружилась   внутренняя   мировоззренческая противоречивость  символизма  (у  которого  никогда  не  было  единой идеологической и эстетической платформы). В дискуссии о символизме В. Брюсов отстаивал независимость от политических и религиозных идей. Для «младосимволистов» поэтическое творчество стало религиозным и общественным действом. Блок в это время переживал глубокий кризис мировоззрения.  Попытка Вяч. Иванова обосновать в докладе «Заветы символизма» символизм как существующее целостное мировоззрение оказалась безуспешной. Блок к 1912 г. порывает с Вяч. Ивановым, считая символизм уже несуществующей школой. Оставаться в границах былых верований было нельзя, обосновать  новое искусство на старой философско-эстетической почве оказалось невозможным. </a:t>
            </a:r>
          </a:p>
        </p:txBody>
      </p:sp>
      <p:pic>
        <p:nvPicPr>
          <p:cNvPr id="512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52400"/>
            <a:ext cx="3187700" cy="4343400"/>
          </a:xfrm>
          <a:prstGeom prst="rect">
            <a:avLst/>
          </a:prstGeom>
          <a:noFill/>
          <a:ln w="57150">
            <a:solidFill>
              <a:schemeClr val="fol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152400"/>
            <a:ext cx="2909888" cy="4343400"/>
          </a:xfrm>
          <a:prstGeom prst="rect">
            <a:avLst/>
          </a:prstGeom>
          <a:noFill/>
          <a:ln w="57150">
            <a:solidFill>
              <a:schemeClr val="fol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25" name="Rectangle 6"/>
          <p:cNvSpPr>
            <a:spLocks noChangeArrowheads="1"/>
          </p:cNvSpPr>
          <p:nvPr/>
        </p:nvSpPr>
        <p:spPr bwMode="auto">
          <a:xfrm>
            <a:off x="3657600" y="304800"/>
            <a:ext cx="2057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ru-RU"/>
              <a:t>Вячеслав Иванов</a:t>
            </a:r>
          </a:p>
        </p:txBody>
      </p:sp>
      <p:sp>
        <p:nvSpPr>
          <p:cNvPr id="5126" name="AutoShape 7"/>
          <p:cNvSpPr>
            <a:spLocks noChangeArrowheads="1"/>
          </p:cNvSpPr>
          <p:nvPr/>
        </p:nvSpPr>
        <p:spPr bwMode="auto">
          <a:xfrm rot="5400000" flipV="1">
            <a:off x="4000500" y="800100"/>
            <a:ext cx="1143000" cy="1066800"/>
          </a:xfrm>
          <a:custGeom>
            <a:avLst/>
            <a:gdLst>
              <a:gd name="T0" fmla="*/ 816451 w 21600"/>
              <a:gd name="T1" fmla="*/ 0 h 21600"/>
              <a:gd name="T2" fmla="*/ 489850 w 21600"/>
              <a:gd name="T3" fmla="*/ 355600 h 21600"/>
              <a:gd name="T4" fmla="*/ 0 w 21600"/>
              <a:gd name="T5" fmla="*/ 889049 h 21600"/>
              <a:gd name="T6" fmla="*/ 489850 w 21600"/>
              <a:gd name="T7" fmla="*/ 1066800 h 21600"/>
              <a:gd name="T8" fmla="*/ 979699 w 21600"/>
              <a:gd name="T9" fmla="*/ 740833 h 21600"/>
              <a:gd name="T10" fmla="*/ 1143000 w 21600"/>
              <a:gd name="T11" fmla="*/ 355600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14400 h 21600"/>
              <a:gd name="T20" fmla="*/ 18514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9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lnTo>
                  <a:pt x="15429" y="0"/>
                </a:lnTo>
                <a:close/>
              </a:path>
            </a:pathLst>
          </a:cu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127" name="Rectangle 8"/>
          <p:cNvSpPr>
            <a:spLocks noChangeArrowheads="1"/>
          </p:cNvSpPr>
          <p:nvPr/>
        </p:nvSpPr>
        <p:spPr bwMode="auto">
          <a:xfrm>
            <a:off x="3733800" y="3962400"/>
            <a:ext cx="1981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ru-RU"/>
              <a:t>Валерий Брюсов</a:t>
            </a:r>
          </a:p>
        </p:txBody>
      </p:sp>
      <p:sp>
        <p:nvSpPr>
          <p:cNvPr id="5128" name="AutoShape 9"/>
          <p:cNvSpPr>
            <a:spLocks noChangeArrowheads="1"/>
          </p:cNvSpPr>
          <p:nvPr/>
        </p:nvSpPr>
        <p:spPr bwMode="auto">
          <a:xfrm rot="16200000" flipV="1">
            <a:off x="4381500" y="2628900"/>
            <a:ext cx="1143000" cy="1219200"/>
          </a:xfrm>
          <a:custGeom>
            <a:avLst/>
            <a:gdLst>
              <a:gd name="T0" fmla="*/ 816451 w 21600"/>
              <a:gd name="T1" fmla="*/ 0 h 21600"/>
              <a:gd name="T2" fmla="*/ 489850 w 21600"/>
              <a:gd name="T3" fmla="*/ 406400 h 21600"/>
              <a:gd name="T4" fmla="*/ 0 w 21600"/>
              <a:gd name="T5" fmla="*/ 1016056 h 21600"/>
              <a:gd name="T6" fmla="*/ 489850 w 21600"/>
              <a:gd name="T7" fmla="*/ 1219200 h 21600"/>
              <a:gd name="T8" fmla="*/ 979699 w 21600"/>
              <a:gd name="T9" fmla="*/ 846667 h 21600"/>
              <a:gd name="T10" fmla="*/ 1143000 w 21600"/>
              <a:gd name="T11" fmla="*/ 406400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14400 h 21600"/>
              <a:gd name="T20" fmla="*/ 18514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9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lnTo>
                  <a:pt x="15429" y="0"/>
                </a:lnTo>
                <a:close/>
              </a:path>
            </a:pathLst>
          </a:cu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16764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1600" smtClean="0"/>
              <a:t>В среде поэтов, стремившихся вернуть поэзию к реальной жизни  из мистических туманов символизма, возникает кружок «Цех поэтов» (1911), во главе которого становятся Н. Гумилёв, С. Городецкий. Членами «Цеха» были в основном начинающие поэты: А. Ахматова, Н. Бурлюк, Вас. Гиппиус, М. Зенкевич, Георгий Иванов, Е.  Кузьмина-Караваева,  М.  Лозинский,  О. Мандельштам, Вл. Нарбут, П. Радимов. Собрания «Цеха» посещали Н. Клюев и В. Хлебников. «Цех» начал издавать сборники стихов и небольшой ежемесячный журнал «Гиперборей».  В 1912 г. на одном из собраний «Цеха» был решён вопрос об акмеизме как о новой  поэтической  школе. </a:t>
            </a:r>
          </a:p>
        </p:txBody>
      </p:sp>
      <p:pic>
        <p:nvPicPr>
          <p:cNvPr id="614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752600"/>
            <a:ext cx="3194050" cy="4962525"/>
          </a:xfrm>
          <a:prstGeom prst="rect">
            <a:avLst/>
          </a:prstGeom>
          <a:noFill/>
          <a:ln w="57150">
            <a:solidFill>
              <a:schemeClr val="fol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48" name="Rectangle 5"/>
          <p:cNvSpPr>
            <a:spLocks noChangeArrowheads="1"/>
          </p:cNvSpPr>
          <p:nvPr/>
        </p:nvSpPr>
        <p:spPr bwMode="auto">
          <a:xfrm>
            <a:off x="3581400" y="2286000"/>
            <a:ext cx="20589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/>
              <a:t>Николай Гумилев</a:t>
            </a:r>
          </a:p>
        </p:txBody>
      </p:sp>
      <p:sp>
        <p:nvSpPr>
          <p:cNvPr id="6149" name="Rectangle 6"/>
          <p:cNvSpPr>
            <a:spLocks noChangeArrowheads="1"/>
          </p:cNvSpPr>
          <p:nvPr/>
        </p:nvSpPr>
        <p:spPr bwMode="auto">
          <a:xfrm>
            <a:off x="3429000" y="5943600"/>
            <a:ext cx="22542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/>
              <a:t>Сергей Городецкий</a:t>
            </a:r>
          </a:p>
        </p:txBody>
      </p:sp>
      <p:pic>
        <p:nvPicPr>
          <p:cNvPr id="6150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209800"/>
            <a:ext cx="3217863" cy="4229100"/>
          </a:xfrm>
          <a:prstGeom prst="rect">
            <a:avLst/>
          </a:prstGeom>
          <a:noFill/>
          <a:ln w="57150">
            <a:solidFill>
              <a:schemeClr val="fol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51" name="AutoShape 8"/>
          <p:cNvSpPr>
            <a:spLocks noChangeArrowheads="1"/>
          </p:cNvSpPr>
          <p:nvPr/>
        </p:nvSpPr>
        <p:spPr bwMode="auto">
          <a:xfrm rot="5400000" flipV="1">
            <a:off x="3848100" y="2705100"/>
            <a:ext cx="1066800" cy="1143000"/>
          </a:xfrm>
          <a:custGeom>
            <a:avLst/>
            <a:gdLst>
              <a:gd name="T0" fmla="*/ 762021 w 21600"/>
              <a:gd name="T1" fmla="*/ 0 h 21600"/>
              <a:gd name="T2" fmla="*/ 457193 w 21600"/>
              <a:gd name="T3" fmla="*/ 381000 h 21600"/>
              <a:gd name="T4" fmla="*/ 0 w 21600"/>
              <a:gd name="T5" fmla="*/ 952553 h 21600"/>
              <a:gd name="T6" fmla="*/ 457193 w 21600"/>
              <a:gd name="T7" fmla="*/ 1143000 h 21600"/>
              <a:gd name="T8" fmla="*/ 914386 w 21600"/>
              <a:gd name="T9" fmla="*/ 793750 h 21600"/>
              <a:gd name="T10" fmla="*/ 1066800 w 21600"/>
              <a:gd name="T11" fmla="*/ 381000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14400 h 21600"/>
              <a:gd name="T20" fmla="*/ 18514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9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lnTo>
                  <a:pt x="15429" y="0"/>
                </a:lnTo>
                <a:close/>
              </a:path>
            </a:pathLst>
          </a:cu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52" name="AutoShape 9"/>
          <p:cNvSpPr>
            <a:spLocks noChangeArrowheads="1"/>
          </p:cNvSpPr>
          <p:nvPr/>
        </p:nvSpPr>
        <p:spPr bwMode="auto">
          <a:xfrm rot="16200000" flipV="1">
            <a:off x="4038600" y="4648200"/>
            <a:ext cx="1219200" cy="1219200"/>
          </a:xfrm>
          <a:custGeom>
            <a:avLst/>
            <a:gdLst>
              <a:gd name="T0" fmla="*/ 870881 w 21600"/>
              <a:gd name="T1" fmla="*/ 0 h 21600"/>
              <a:gd name="T2" fmla="*/ 522506 w 21600"/>
              <a:gd name="T3" fmla="*/ 406400 h 21600"/>
              <a:gd name="T4" fmla="*/ 0 w 21600"/>
              <a:gd name="T5" fmla="*/ 1016056 h 21600"/>
              <a:gd name="T6" fmla="*/ 522506 w 21600"/>
              <a:gd name="T7" fmla="*/ 1219200 h 21600"/>
              <a:gd name="T8" fmla="*/ 1045012 w 21600"/>
              <a:gd name="T9" fmla="*/ 846667 h 21600"/>
              <a:gd name="T10" fmla="*/ 1219200 w 21600"/>
              <a:gd name="T11" fmla="*/ 406400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14400 h 21600"/>
              <a:gd name="T20" fmla="*/ 18514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9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lnTo>
                  <a:pt x="15429" y="0"/>
                </a:lnTo>
                <a:close/>
              </a:path>
            </a:pathLst>
          </a:cu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95800" y="762000"/>
            <a:ext cx="4648200" cy="6096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smtClean="0"/>
              <a:t>Названием  этого  течения  подчёркивалась устремлённость его приверженцев к новым вершинам искусства.  Основным органом акмеистов стал журнал «Аполлон» (ред. С. Маковский), в котором публиковались стихи участников «Цеха», статьи-манифесты Н. Гумилёва и С. Городецкого. Новое течение в поэзии противопоставило себя символизму, который, по словам Гумилёва, «закончил свой круг развития и теперь падает» или, как более категорично утверждал Городецкий, переживает «катастрофу».  Однако по существу «новое течение» вовсе не являлось антагонистическим по отношению  к  символизму. </a:t>
            </a:r>
          </a:p>
        </p:txBody>
      </p:sp>
      <p:pic>
        <p:nvPicPr>
          <p:cNvPr id="7171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33400"/>
            <a:ext cx="4173538" cy="5534025"/>
          </a:xfrm>
          <a:prstGeom prst="rect">
            <a:avLst/>
          </a:prstGeom>
          <a:noFill/>
          <a:ln w="57150">
            <a:solidFill>
              <a:schemeClr val="fol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2" name="Rectangle 5"/>
          <p:cNvSpPr>
            <a:spLocks noChangeArrowheads="1"/>
          </p:cNvSpPr>
          <p:nvPr/>
        </p:nvSpPr>
        <p:spPr bwMode="auto">
          <a:xfrm>
            <a:off x="228600" y="6248400"/>
            <a:ext cx="37068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/>
              <a:t>Обложка для журнала "Аполлон"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4267200" cy="6858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1600" smtClean="0"/>
              <a:t>Претензии  акмеистов  оказались  явно несостоятельными.  Горький в своей статье «Разрушение личности» писал  о  «новейшей» литературе. Она резко порывала с общественно-гуманистическими тенденциями «старой» литературы, для которой «типичны широкие концепции, стройные мировоззрения»: «Всё тоньше и острее форма, всё холоднее слово и беднее содержание, угасает искреннее чувство, нет пафоса; мысль, теряя крылья, печально падает в пыль будней, дробится, становится безрадостной, тяжёлой и больной». Эти слова Горького могут служить блестящей характеристикой не только творчества целого ряда символистов, но и акмеизма, ещё более, чем их предшественники, замкнувшегося в узкоэстетической сфере.  Акмеизм объединил поэтов, различных по идейно-художественным установкам и литературным судьбам. В этом отношении акмеизм был, может быть, ещё более неоднородным, чем символизм. Общее, что объединяло акмеистов,  – поиски выхода из кризиса символизма. Однако создать целостную мировоззренческую и эстетическую систему акмеисты не смогли, да и не ставили перед собой такой задачи. </a:t>
            </a:r>
          </a:p>
        </p:txBody>
      </p:sp>
      <p:pic>
        <p:nvPicPr>
          <p:cNvPr id="819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9913" y="152400"/>
            <a:ext cx="4570412" cy="6019800"/>
          </a:xfrm>
          <a:prstGeom prst="rect">
            <a:avLst/>
          </a:prstGeom>
          <a:noFill/>
          <a:ln w="76200">
            <a:solidFill>
              <a:schemeClr val="fol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196" name="Rectangle 5"/>
          <p:cNvSpPr>
            <a:spLocks noChangeArrowheads="1"/>
          </p:cNvSpPr>
          <p:nvPr/>
        </p:nvSpPr>
        <p:spPr bwMode="auto">
          <a:xfrm>
            <a:off x="4800600" y="6324600"/>
            <a:ext cx="39004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/>
              <a:t>Горький Максим (Пешков Алексей)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2362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1600" smtClean="0"/>
              <a:t>Более того, отталкиваясь от символизма, они подчёркивали глубокие внутренние связи акмеизма с символизмом. «Мы будем бороться за сильное и жизненное  искусство  за  пределами  болезненного  распада  духа»,  – провозгласила редакция в первом номере журнала «Аполлон» (1913), котором в статье «Наследие символизма и акмеизм» Н. Гумилёв писал: «На  смену символизма идет новое направление, как бы оно ни называлось, – акмеизм ли (от слова («акме») – высшая степень чего-либо, цвет, цветущая пора), или адамизм (мужественно твердый и ясный взгляд на жизнь), – во всяком случае, требующее большего равновесия сил и более точного знания отношений между субъектом и объектом, чем то было в символизме. Однако чтобы это течение утвердило себя во всей полноте и явилось достойным преемником предшествующего, надо, чтобы оно приняло его наследство и ответило на все поставленные им вопросы.</a:t>
            </a:r>
          </a:p>
        </p:txBody>
      </p:sp>
      <p:pic>
        <p:nvPicPr>
          <p:cNvPr id="921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0"/>
            <a:ext cx="3103563" cy="4343400"/>
          </a:xfrm>
          <a:prstGeom prst="rect">
            <a:avLst/>
          </a:prstGeom>
          <a:noFill/>
          <a:ln w="57150">
            <a:solidFill>
              <a:schemeClr val="fol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362200"/>
            <a:ext cx="2759075" cy="4267200"/>
          </a:xfrm>
          <a:prstGeom prst="rect">
            <a:avLst/>
          </a:prstGeom>
          <a:noFill/>
          <a:ln w="57150">
            <a:solidFill>
              <a:schemeClr val="fol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2667000"/>
            <a:ext cx="2438400" cy="3505200"/>
          </a:xfrm>
          <a:prstGeom prst="rect">
            <a:avLst/>
          </a:prstGeom>
          <a:noFill/>
          <a:ln w="57150">
            <a:solidFill>
              <a:schemeClr val="fol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76800" y="457200"/>
            <a:ext cx="4267200" cy="6400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smtClean="0"/>
              <a:t>«Слава предков обязывает, а символизм был достойным отцом». Говоря об отношениях мира и человеческого сознания,  Гумилёв требовал «всегда помнить о непознаваемом», но только «не оскорблять своей мысли о нём более или менее вероятными догадками – вот принцип акмеизма». Это не значит, чтобы он отвергал для себя право изображать душу в те моменты, когда она дрожит, приближаясь к иному; но тогда она должна только содрогаться. Разумеется, познание Бога, прекрасная дама теология, останется на своём престоле, но ни её низводить до степени литературы, ни литературу поднимать в её алмазный холод акмеисты не хотят.</a:t>
            </a:r>
          </a:p>
        </p:txBody>
      </p:sp>
      <p:pic>
        <p:nvPicPr>
          <p:cNvPr id="1024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4494213" cy="6400800"/>
          </a:xfrm>
          <a:prstGeom prst="rect">
            <a:avLst/>
          </a:prstGeom>
          <a:noFill/>
          <a:ln w="76200">
            <a:solidFill>
              <a:schemeClr val="fol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4114800" cy="70866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smtClean="0"/>
              <a:t>			Александр Блок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18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smtClean="0"/>
              <a:t>          Без названия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sz="18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smtClean="0"/>
              <a:t>Вхожу я в темные храмы,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smtClean="0"/>
              <a:t>Совершаю бедный обряд.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smtClean="0"/>
              <a:t>Там жду я Прекрасной Дамы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smtClean="0"/>
              <a:t>В мерцаньи красных лампад.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sz="18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smtClean="0"/>
              <a:t>В тени у высокой колонны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smtClean="0"/>
              <a:t>Дрожу от скрипа дверей.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smtClean="0"/>
              <a:t>А в лицо мне глядит, озаренный,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smtClean="0"/>
              <a:t>Только образ, лишь сон о Ней.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sz="18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smtClean="0"/>
              <a:t>О, я привык к этим ризам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smtClean="0"/>
              <a:t>Величавой Вечной Жены!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smtClean="0"/>
              <a:t>Высоко бегут по карнизам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smtClean="0"/>
              <a:t>Улыбки, сказки и сны.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sz="18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smtClean="0"/>
              <a:t>О, Святая, как ласковы свечи,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smtClean="0"/>
              <a:t>Как отрадны Твои черты!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smtClean="0"/>
              <a:t>Мне не слышны ни вздохи, ни речи,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smtClean="0"/>
              <a:t>Но я верю: Милая — Ты.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sz="18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smtClean="0"/>
              <a:t>	25 октября 1902</a:t>
            </a:r>
          </a:p>
        </p:txBody>
      </p:sp>
      <p:pic>
        <p:nvPicPr>
          <p:cNvPr id="1126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04800"/>
            <a:ext cx="4038600" cy="6286500"/>
          </a:xfrm>
          <a:prstGeom prst="rect">
            <a:avLst/>
          </a:prstGeom>
          <a:noFill/>
          <a:ln w="76200">
            <a:solidFill>
              <a:schemeClr val="fol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руги">
  <a:themeElements>
    <a:clrScheme name="Круги 3">
      <a:dk1>
        <a:srgbClr val="008AE8"/>
      </a:dk1>
      <a:lt1>
        <a:srgbClr val="FFFFFF"/>
      </a:lt1>
      <a:dk2>
        <a:srgbClr val="0068AE"/>
      </a:dk2>
      <a:lt2>
        <a:srgbClr val="CCECFF"/>
      </a:lt2>
      <a:accent1>
        <a:srgbClr val="009999"/>
      </a:accent1>
      <a:accent2>
        <a:srgbClr val="0088E4"/>
      </a:accent2>
      <a:accent3>
        <a:srgbClr val="AAB9D3"/>
      </a:accent3>
      <a:accent4>
        <a:srgbClr val="DADADA"/>
      </a:accent4>
      <a:accent5>
        <a:srgbClr val="AACACA"/>
      </a:accent5>
      <a:accent6>
        <a:srgbClr val="007BCF"/>
      </a:accent6>
      <a:hlink>
        <a:srgbClr val="99FF99"/>
      </a:hlink>
      <a:folHlink>
        <a:srgbClr val="AFE1FF"/>
      </a:folHlink>
    </a:clrScheme>
    <a:fontScheme name="Круг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руги 1">
        <a:dk1>
          <a:srgbClr val="2B2B85"/>
        </a:dk1>
        <a:lt1>
          <a:srgbClr val="FFFFFF"/>
        </a:lt1>
        <a:dk2>
          <a:srgbClr val="00254A"/>
        </a:dk2>
        <a:lt2>
          <a:srgbClr val="C0C0C0"/>
        </a:lt2>
        <a:accent1>
          <a:srgbClr val="0099FF"/>
        </a:accent1>
        <a:accent2>
          <a:srgbClr val="006699"/>
        </a:accent2>
        <a:accent3>
          <a:srgbClr val="AAACB1"/>
        </a:accent3>
        <a:accent4>
          <a:srgbClr val="DADADA"/>
        </a:accent4>
        <a:accent5>
          <a:srgbClr val="AACAFF"/>
        </a:accent5>
        <a:accent6>
          <a:srgbClr val="005C8A"/>
        </a:accent6>
        <a:hlink>
          <a:srgbClr val="99CCFF"/>
        </a:hlink>
        <a:folHlink>
          <a:srgbClr val="8F8FB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2">
        <a:dk1>
          <a:srgbClr val="3B4B5D"/>
        </a:dk1>
        <a:lt1>
          <a:srgbClr val="FFFFFF"/>
        </a:lt1>
        <a:dk2>
          <a:srgbClr val="466886"/>
        </a:dk2>
        <a:lt2>
          <a:srgbClr val="CCECFF"/>
        </a:lt2>
        <a:accent1>
          <a:srgbClr val="6D9D97"/>
        </a:accent1>
        <a:accent2>
          <a:srgbClr val="53718C"/>
        </a:accent2>
        <a:accent3>
          <a:srgbClr val="B0B9C3"/>
        </a:accent3>
        <a:accent4>
          <a:srgbClr val="DADADA"/>
        </a:accent4>
        <a:accent5>
          <a:srgbClr val="BACCC9"/>
        </a:accent5>
        <a:accent6>
          <a:srgbClr val="4A667E"/>
        </a:accent6>
        <a:hlink>
          <a:srgbClr val="99CCFF"/>
        </a:hlink>
        <a:folHlink>
          <a:srgbClr val="A97CF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3">
        <a:dk1>
          <a:srgbClr val="008AE8"/>
        </a:dk1>
        <a:lt1>
          <a:srgbClr val="FFFFFF"/>
        </a:lt1>
        <a:dk2>
          <a:srgbClr val="0068AE"/>
        </a:dk2>
        <a:lt2>
          <a:srgbClr val="CCECFF"/>
        </a:lt2>
        <a:accent1>
          <a:srgbClr val="009999"/>
        </a:accent1>
        <a:accent2>
          <a:srgbClr val="0088E4"/>
        </a:accent2>
        <a:accent3>
          <a:srgbClr val="AAB9D3"/>
        </a:accent3>
        <a:accent4>
          <a:srgbClr val="DADADA"/>
        </a:accent4>
        <a:accent5>
          <a:srgbClr val="AACACA"/>
        </a:accent5>
        <a:accent6>
          <a:srgbClr val="007BCF"/>
        </a:accent6>
        <a:hlink>
          <a:srgbClr val="99FF99"/>
        </a:hlink>
        <a:folHlink>
          <a:srgbClr val="AFE1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4">
        <a:dk1>
          <a:srgbClr val="9B69FF"/>
        </a:dk1>
        <a:lt1>
          <a:srgbClr val="FFFFFF"/>
        </a:lt1>
        <a:dk2>
          <a:srgbClr val="666699"/>
        </a:dk2>
        <a:lt2>
          <a:srgbClr val="D9D9FF"/>
        </a:lt2>
        <a:accent1>
          <a:srgbClr val="66CCFF"/>
        </a:accent1>
        <a:accent2>
          <a:srgbClr val="9966FF"/>
        </a:accent2>
        <a:accent3>
          <a:srgbClr val="B8B8CA"/>
        </a:accent3>
        <a:accent4>
          <a:srgbClr val="DADADA"/>
        </a:accent4>
        <a:accent5>
          <a:srgbClr val="B8E2FF"/>
        </a:accent5>
        <a:accent6>
          <a:srgbClr val="8A5CE7"/>
        </a:accent6>
        <a:hlink>
          <a:srgbClr val="0099CC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5">
        <a:dk1>
          <a:srgbClr val="008080"/>
        </a:dk1>
        <a:lt1>
          <a:srgbClr val="FFFFFF"/>
        </a:lt1>
        <a:dk2>
          <a:srgbClr val="006666"/>
        </a:dk2>
        <a:lt2>
          <a:srgbClr val="FFFFCC"/>
        </a:lt2>
        <a:accent1>
          <a:srgbClr val="0099FF"/>
        </a:accent1>
        <a:accent2>
          <a:srgbClr val="008080"/>
        </a:accent2>
        <a:accent3>
          <a:srgbClr val="AAB8B8"/>
        </a:accent3>
        <a:accent4>
          <a:srgbClr val="DADADA"/>
        </a:accent4>
        <a:accent5>
          <a:srgbClr val="AACAFF"/>
        </a:accent5>
        <a:accent6>
          <a:srgbClr val="007373"/>
        </a:accent6>
        <a:hlink>
          <a:srgbClr val="1ACE9F"/>
        </a:hlink>
        <a:folHlink>
          <a:srgbClr val="A5B5C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6">
        <a:dk1>
          <a:srgbClr val="CDD9D1"/>
        </a:dk1>
        <a:lt1>
          <a:srgbClr val="FFFFFF"/>
        </a:lt1>
        <a:dk2>
          <a:srgbClr val="A3BBA9"/>
        </a:dk2>
        <a:lt2>
          <a:srgbClr val="007D80"/>
        </a:lt2>
        <a:accent1>
          <a:srgbClr val="9CA8A4"/>
        </a:accent1>
        <a:accent2>
          <a:srgbClr val="CBD7CE"/>
        </a:accent2>
        <a:accent3>
          <a:srgbClr val="CEDAD1"/>
        </a:accent3>
        <a:accent4>
          <a:srgbClr val="DADADA"/>
        </a:accent4>
        <a:accent5>
          <a:srgbClr val="CBD1CF"/>
        </a:accent5>
        <a:accent6>
          <a:srgbClr val="B8C3BA"/>
        </a:accent6>
        <a:hlink>
          <a:srgbClr val="0099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7">
        <a:dk1>
          <a:srgbClr val="686B5D"/>
        </a:dk1>
        <a:lt1>
          <a:srgbClr val="DCDAD0"/>
        </a:lt1>
        <a:dk2>
          <a:srgbClr val="525040"/>
        </a:dk2>
        <a:lt2>
          <a:srgbClr val="D3D2A6"/>
        </a:lt2>
        <a:accent1>
          <a:srgbClr val="5D8770"/>
        </a:accent1>
        <a:accent2>
          <a:srgbClr val="686B5D"/>
        </a:accent2>
        <a:accent3>
          <a:srgbClr val="B3B3AF"/>
        </a:accent3>
        <a:accent4>
          <a:srgbClr val="BCBAB1"/>
        </a:accent4>
        <a:accent5>
          <a:srgbClr val="B6C3BB"/>
        </a:accent5>
        <a:accent6>
          <a:srgbClr val="5E6053"/>
        </a:accent6>
        <a:hlink>
          <a:srgbClr val="85B7A9"/>
        </a:hlink>
        <a:folHlink>
          <a:srgbClr val="B8936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8">
        <a:dk1>
          <a:srgbClr val="000000"/>
        </a:dk1>
        <a:lt1>
          <a:srgbClr val="EAEAEA"/>
        </a:lt1>
        <a:dk2>
          <a:srgbClr val="000000"/>
        </a:dk2>
        <a:lt2>
          <a:srgbClr val="B2B2B2"/>
        </a:lt2>
        <a:accent1>
          <a:srgbClr val="A4BCC4"/>
        </a:accent1>
        <a:accent2>
          <a:srgbClr val="FFFFFF"/>
        </a:accent2>
        <a:accent3>
          <a:srgbClr val="F3F3F3"/>
        </a:accent3>
        <a:accent4>
          <a:srgbClr val="000000"/>
        </a:accent4>
        <a:accent5>
          <a:srgbClr val="CFDADE"/>
        </a:accent5>
        <a:accent6>
          <a:srgbClr val="E7E7E7"/>
        </a:accent6>
        <a:hlink>
          <a:srgbClr val="0066FF"/>
        </a:hlink>
        <a:folHlink>
          <a:srgbClr val="00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уги 9">
        <a:dk1>
          <a:srgbClr val="000000"/>
        </a:dk1>
        <a:lt1>
          <a:srgbClr val="D7D1B9"/>
        </a:lt1>
        <a:dk2>
          <a:srgbClr val="B39257"/>
        </a:dk2>
        <a:lt2>
          <a:srgbClr val="B1A887"/>
        </a:lt2>
        <a:accent1>
          <a:srgbClr val="FFCC66"/>
        </a:accent1>
        <a:accent2>
          <a:srgbClr val="E6E3AC"/>
        </a:accent2>
        <a:accent3>
          <a:srgbClr val="E8E5D9"/>
        </a:accent3>
        <a:accent4>
          <a:srgbClr val="000000"/>
        </a:accent4>
        <a:accent5>
          <a:srgbClr val="FFE2B8"/>
        </a:accent5>
        <a:accent6>
          <a:srgbClr val="D0CE9B"/>
        </a:accent6>
        <a:hlink>
          <a:srgbClr val="666633"/>
        </a:hlink>
        <a:folHlink>
          <a:srgbClr val="9C9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Ripple</Template>
  <TotalTime>94</TotalTime>
  <Words>2668</Words>
  <Application>Microsoft Office PowerPoint</Application>
  <PresentationFormat>Экран (4:3)</PresentationFormat>
  <Paragraphs>127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Wingdings</vt:lpstr>
      <vt:lpstr>Calibri</vt:lpstr>
      <vt:lpstr>Круги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Home</cp:lastModifiedBy>
  <cp:revision>5</cp:revision>
  <cp:lastPrinted>1601-01-01T00:00:00Z</cp:lastPrinted>
  <dcterms:created xsi:type="dcterms:W3CDTF">1601-01-01T00:00:00Z</dcterms:created>
  <dcterms:modified xsi:type="dcterms:W3CDTF">2011-04-25T08:38:35Z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