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8" r:id="rId3"/>
    <p:sldId id="265" r:id="rId4"/>
    <p:sldId id="257" r:id="rId5"/>
    <p:sldId id="274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61" r:id="rId14"/>
    <p:sldId id="273" r:id="rId15"/>
    <p:sldId id="263" r:id="rId16"/>
    <p:sldId id="262" r:id="rId17"/>
    <p:sldId id="275" r:id="rId18"/>
    <p:sldId id="277" r:id="rId19"/>
    <p:sldId id="278" r:id="rId20"/>
    <p:sldId id="279" r:id="rId21"/>
    <p:sldId id="276" r:id="rId22"/>
    <p:sldId id="280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pic>
        <p:nvPicPr>
          <p:cNvPr id="9" name="Рисунок 8" descr="shutterstock_10609697-[Converted]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14348" y="3929066"/>
            <a:ext cx="1131102" cy="1357322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F0F1657-AF77-463D-8D0B-04250C1E25D0}" type="datetimeFigureOut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24.01.2013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6FE5711-B780-4836-BA46-6CC5ACB4E0AB}" type="slidenum">
              <a:rPr lang="ru-RU" smtClean="0">
                <a:solidFill>
                  <a:srgbClr val="9BBB59">
                    <a:lumMod val="50000"/>
                  </a:srgbClr>
                </a:solidFill>
              </a:rPr>
              <a:pPr/>
              <a:t>‹#›</a:t>
            </a:fld>
            <a:endParaRPr lang="ru-RU">
              <a:solidFill>
                <a:srgbClr val="9BBB59">
                  <a:lumMod val="50000"/>
                </a:srgbClr>
              </a:solidFill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6" descr="data:image/jpeg;base64,/9j/4AAQSkZJRgABAQAAAQABAAD/2wBDAAkGBwgHBgkIBwgKCgkLDRYPDQwMDRsUFRAWIB0iIiAdHx8kKDQsJCYxJx8fLT0tMTU3Ojo6Iys/RD84QzQ5Ojf/2wBDAQoKCg0MDRoPDxo3JR8lNzc3Nzc3Nzc3Nzc3Nzc3Nzc3Nzc3Nzc3Nzc3Nzc3Nzc3Nzc3Nzc3Nzc3Nzc3Nzc3Nzf/wAARCADJAPsDASIAAhEBAxEB/8QAGwABAAEFAQAAAAAAAAAAAAAAAAECAwQFBgf/xABEEAABAwMCAwQFCAcIAgMAAAABAAIDBAUREiEGMUETUWFxFCJygZIVMjRCU5GhsQcWQ1JUc8EkJTVEYmPR8CMzk+Hi/8QAGwEBAAIDAQEAAAAAAAAAAAAAAAIFAQMEBgf/xAAxEQACAgECAggFBAMBAAAAAAAAAQIDEQQhEhMFFDFBUVJxsSIyM2GhgZHB8BUj4dH/2gAMAwEAAhEDEQA/AO5cVSXKHFUErzbsLRRKtSByt5TKjzDPCXg5VBystKrBTmEXEvAqtqtNVwFOYQaLgVQVIVYCypsjglVAKAFUApqYwAEwqsKcLPEMFJCjCrwoKcYwUYVJVwhUkKDsJJFsqkqshUkLW7SSiUFUlVEKkqDtNiiUkqkqoqgqPNJKJBKpJUlUlY5xNRIJVJKOVJTnE1AklUlypyoJTnElWValGpUEqMrKuM8BmOVsq64KghRlLc54ldLTTVcwigbqd1PQDvK3UXDQLR2tSdXXSzZZvD9M2G3sfj15fWcfyW0V3pdDXy1Kzds4btRLiaj2GiHDcf8AFP8AhCkcOxj/ADL/AIQt4i6upUeU086zxNKLAwf5h3whVCxMH+Yd8IW4ROp0eUxzZ+JqRZWD9u74VIs7B+2d8K2qLPU6PKY5k/E1YtDftnfCqvklv2zvhWyROqUeUcyXia75Kb9qfhT5Lb9qfhWxRZ6pT5RzJeJrvkpv2p+FPkpv2p+FbFFjqlPlHMn4mt+SW/au+5QbQ37Z3wrZonU6PKZ5s/E1fyO37Z3wqDZWfbu+FbVFHqOn8vuZ51niak2Rh/bu+FR8hM/iHfCFt0WOoafy+5nn2eJpjYWfxDvhCj9X2fxDvhC3SJ/j9N5fcdYt8TSHh5n8S74QqTw6z+Jf8IW9ULH+P03l9zPWbfMaL9W4/wCKf8IUHhqP+Kf8IW+OwXN1tdVNqe3DnRsHzBzGPFV+v6jolFzhnPr+vebqbb7HhSMG5WeooWmTIli6uaMEeYWrK7OguUdc3sZow2Rw3bzDu9cpXwejVk0I5MeQPLoqzWV0qEbtO8we3oyw0ts5NwsW6MVQqioXCrDtwbEhUFqvFqgtXTJldFnV2r/Dqb+WFlrFtn+H0/8ALCyl7Cj6UfRFRP5mERFtIhERAEREAREQBERAEREAREQBERAEREAREQBQpUIDW1ta8zmnpyAB/wCx/d4DxWDMX6mRxsBaT65IyAO5bGejLSXwjO+S0/0WvpYTC9xe8l7nZORj8F8/6ZjrJan/AHrZvEe9Y+33/J21OCjsXbfQtbWiVuzWNzp7idvyytLex/etT7Q/ILqqCn9Gpw05LnEucXHJ/wC4XMXof3pU+0PyCstXpeq9HVw728v1wzfo7HO9tvuNYQqMeCvFqp0qmUi2TNmQowrmFC75FUmdNbvoMHsBZKxrf9Cg9gLJXs6PpR9F7FZL5mERFtIhERAEREAREQBERAEREAREQBERAEREAREQBQpUIAo0jOcDKlFhrIIK5K8DNyqPaH5BXON7zV0bYaG3EsnnaXPlB3Ywbe4k9fArhfQpHPc81gNTzOrVnPtZJ/BUHTM4XYozhp5/BCHSHVrHiOfwdOQqcLFs7ahkD4ap2tzHAsfqLtTSARud+/n4rO0leWnHlycfA9Hp71dUrEsZNhhMIisZHEmdJQfQofYCyFj0H0OH2Ar69nR9KPovYrZdrJREW0wEREAREQBERAEREAREQBERAEREAREQBERAFClQgCIiA4HiF7hxLM6ceox0en2MA/mXLmpayoou3oZ2sdpeXsc7mMnIcD3Hn7yvS79Y47oGSMf2VSwYa/GQ4dxH5d33rk6i1V0chp5XQlsZ2OsuA67DC8t0hU9PbKyxZjJ5Xr4HHKi6U3y/6mWbBNLUU0kk7dLw4NA0kergEc/MnPitkRukEHYsILtTjjJxjkAAAO7AVeF566cZ2OUew9Jo4SqojCXajKREVjI0o6Sg+hw+wFkLHoPocPsBZC9pR9KPovYrpdrCIi2mAiIgCIiAIiIAiIgCIiAIiIAiIgCIiAIiIAoUqEAQkAZOyLW8R0T7hZaumjeWPezII6kb4PgcY96EoJSkk3g2LXNe3LSHA9Qcrm7n9Pm8x+QXCWuWrosS0Na6necHT9U+fQ+8LbfrHP2zTc6cBzyMyxn1SO8Dr7iqfpzR26ihKpZaefwy5h0fOmbcXlfk3RCpwqg5r2BzCC0jII5EKF4ZZXabC8igoreRyI6Wg+hQ+wFkLHt/0KH2Ar69rR9KPovYrZfMyURQtpElFCICUUIgJRQiAlFClAEREAREQBERAEREAREQBQpUIAh3REB5FOIW1VbGHPayKofpwMeqC7bfl/8ASzHW6uiqTTOhByAT9ZhBGdzyXU3LhQ1V6dWU84gimA7YDOrPIkdNwq6uBkEzoowQyMNa0E52AAVb0v0hPRUqdaTbeN/Rl+tbGSSjvtuYFLB6PA2PIOP3RgDyHQK6qiFQSvAzslZJzl2vcjnvK0UKMq2kaIo6e3/QofYCyVjW76DB7AWQva0fSj6L2KufzMlFClbSIREQBEUICURQgClEQBERAEREAUKUQBEUICUUZTKAlQmVxPEXHVTbr3NbLXZjXml0+kyOqREGlwDtLQQdRwQeg6KMpKKyyUYSm8RR2xViOrgkqHwMlaZWfObnda6hv0dxtlBXUdLUPZXQdtG3Tgt2Bw48gd8LV08dVHJGRGHsjeNLe0dqJB5Hbnkbnrv3rm1Osr07ipv5nhdv8d5KFfFn7HWLS1zM1Up8f6LLdc44o5X1EM0IZL2Q1NzqJ5EY6LlOIOIqunq6uWgtwqaSkyamR0oDngAEiMDOSN+eFX9OaazU0xhWt85/DNmnzxbGykZhWC3dZFJUxV9FDVwZMUzA9hIwcFUlm68Q04txkt0d8ZmPlMqglUlyuZI2RidbbfoEHsBZKxrZ/h9P/LCyV7Sj6UfRexTT+ZhEUraRChSoQEqFKhASo6oiAKVClAEREAUKVCAlERAQiLCvMlRHbKh1JtNpw093ij2COc4s41ZaddPb4hPUN2c93zGHu8SuEj/SNfWVeXVLSQcmGSIAY9w/5WbNRugyZw8vJy4g8/x3Whu1rjdG6amw4M3cwN3Hjj+g2XG7m2daqwuw9T4T40or+RTyN9GrgMmJx2d4tPVa3ivh2Fk9dfNDIaiV7GOET3Ynb6oBeOQcN+Q5LyhlYKN8cgLopmkFsjXbZ6Fd5D+ketqbI6kjpS65hhDpi8Na1mPnH/V93munTcVksYzj9jm1KrhH4ns/BtP9GjsuDoYRb4pBSPgmij7DUSdL251eqO7Ph5LXwtYy6su7pKn0R9Y6NsfoE+sOIO5bpy1u/wA4gN2zndebyXPimtrDLFWS0z5Y2tkmijEJLW8gDjWQM9T1UR3/AIitkkgdxDUvkZuWyS68eYdn7l1W9Hc1pzaynnv7Tglq61tCLSXZue1Xq5toIgyPs5KtzS6OAvAcWggFwbzIBIzjvHJcO+1vvtJXRmYxRzAiXshgu1ZJA6D8ea13Dn6UTPNHFf6aOUt+ZURMxJHkYJxyPM8sHwK7a1RU0dFGaSpFXG8B3pOloM22NTtIA1YAB2HJUPTqu0sI2Z7yz0OsrlGUYrf8/sVUTI46KCOGIxRMYGMjcMFrRsBjyCrLd1dUEbrw0/ik5eJ1pmkLlQXKlzlbLleyiWEInb2o/wB3U38sLKWJZ97ZS/ywsteuo+lH0RQ2fO/UIpULaQJRQiAlQiICUUIgBUqFKAIiIAiIgChSoQBUyAOY5juThgqpUvGRsgPO+ImmKSajbvPHhwadtQPI57lpJ6V0MTe0HrYzqAwuz4ubmZrmtBzFpdnzOP6rj66NnofpTjJGIQS5jtgNvxGDz3XHZW8lhVYnHftNLa+HH3msc93qwMfsQNw7qR07vI5XfWXhClt8ZEbd3Y1OdjJx/wBP3q5w+ymtfD3pb9JbG3U/1gPW5EZOBzWRNxlZqWHtpamERgZIEzS/PdpGc+7Kso2KiHLTw+8qeRZq7ONJtd2DGvlDHQQMlYGvLXDVE357gdhj3rzm52maeSOFlFJHI97i0PJLnE9MnyXfVHF1nlqmVMdXTNm1CNmJY3EDONRy7GN/NbL062Vk7bfcYmume3TqOxcSNsY5ZGFvhrYVpcW+Tg1ehuU8SfD4ZXaeG3C1T0jn9o0sdGRkdRnkfLxXQ/o+4pktt0FHVyf2SoeGyZPzHHYPH4A+G/RZPEUUVrv5paq1thhzljtbnMlZ0PT3jvCxLm2juNJ8qUAprbLQnFRRMDYxK0/XZ+8T3H3ePH0pZVqdNwtZTeH9mdNPR99Fq5jUXjK32a9ez7ep7HFJHNG2SGRsjHDIcw5B96qwuD4UvljsVpp4f7RGZgHy6WOe0vPMj/8AIwu0tVYLjb4awRyRtlBc1r2kHTk4JB3GRg+9fPrdHOEns8fcu245+F5RoHOVpzlbqZCyF72kBwBIzyXP3C61druc1LNO+op2Uzp2te0DBGnOCO8Ed428SrVwyy4hFvsPTqO6RQWqGNr4zUBjGMj1AkucMjbmtm+sZBDC+rIhdI4Mwf3j0XkV2qoHmqp6eHs5oiJWPAa3Dg4EFoznY43xjbmrVVxFe+JKeKsFyFCzsu0bTNlADnxyFuRyLslurkcZAVrpNTZJSck9sJLb9yrloebLEZpZy8vOPTY7zj3imSwSW2no3xmrrp2xtY4Z0syA55HXngeJ64Wu4S4ou013orXcW9vFUseWVDmaX5aC7JI2I2xsBg4XlHptzunHNJJe3vfWsqIGO1NDSGgNcBgbDnnzJXXVc9bSVVldQPmjmbTSPe5mM9mW747h+Oy9FXXTXpJ3Yy2s/ju/ZHnrXb16NSlhJ4+z3PWaS6xVV0qaGPBfTtBfvkjJIHlyKznSsY4Nc4Bx5BeGVPp7jLVU1XieCDtoycsO+X7OGTq3966Wp46nudut1NDSPbUVDWRzyO06yXDDtABwD1BJx4Kpq6xbW3UsyW++yxn+EWdkYxayeoggjbdFyFjuNdUmC2UpFOaeIPcZ4/Xc0EAg423zzHUEeXXhdTTjJxa7DVs90EUqEAUoiAIiIAiIgCIiAhERAcvxix3ZNd9QZHkV5pd5f7PJG4FzHDHP/uy9jvNL6TSvaRkEfcV4zxXC6ie6SLcDd8R6jwXXTiUeExnB29mhF1oKy2CodEHTCePS7d7ThxHlnHjv0UnheumbLFVsp5ad0ehsQjIxuDud88vNc7wJdqe4spTTS5lhe2F4b85o+qSPIEebSu7q+JoG3+C0wgvLZWieRpyASNmDHXkTnp5qGpcVu+859DO2vNaeOF/9RqanhuvqHTCaTREcmIwMdHJHvsCc4cPdnxSus+tlPUOndHVQN06gR6+DkH813XRcBxRdqalukkRqMtblrsZOHHp7v6rU3XL4ZrbYamE7Ib74NRxfcJ7lFHT1YhmDTsA3T5793f0XMXmlpnUoaHummYNi0eo1oxkBZ1xrRUVbIWNjdyOHHB2Oc46745+CxBHV3G6w0FPJrmnIja1udDO9x78AE45bdVq16krlXUsY3f8A39COhnzNM53yzltRXh6L1N5wfwnJcXUdwrS+KgiYHshbIR27jq5j90ah5kBekkeH4KqCnZS00VPFnRExrG57gMBQTuvMalOyeX2FpWsRSODqvWhkH+krnr9Ixl0ttXOA5kkDg8aRvgbjHX5q6B7lzXGQayhtcoPrNlliPecg4/75LbwZlg9A9or+/wB7C7WTNbWltRIGGSnAjD5AA4luwAzkk47vqrP4DtwPDttrnFxIM8YZjbAmccnx8dsd+6wa10U1cGlzHNjp2NcwkAtf2etrsaTnZw6jG/NXeHLhK3gulo6WGSSVj6nJYXA6zLJpGQ06R6py44Ay33b6q7JfBBYe2fTcqrrHCOz7Tnqhwl/SnKRjBqgdv9MIP9FvqsMjvds0s0k0RkLY2gBxOxz7iT7sLhOBw6TiCgcCXucZnaurj2Um/vK765BrOIH759Htzg4b5acg9Rvz575716PUPkdEuK7opeyPO1R4+kIer/n/AMImAp6a6bkNio449WjP1AMZ6ZwPPbktTSsl9JtkUDHSSAvIaObi2CQj8QFt79rhtF7njDXNf/43O1ZDCHacFu4zg7E4Izt3jWWWSSeeN9PCZpWUM0rWgkbjSwnbB+udhunRq4abH6e7LDUPLR23Bd0o7W+pkqDs71GCCItbsGh3qndvrNPvyurHFtrPWf8A+NeZ26SpdSxNrTKaiOMMlMpy4uHM58dj71nMcuTUXS5jSLrSdGVWURnLOWegjim2nl23wKscS288u2+BcGwrIYVr5sjM+jqY+J236xUB+1+BVC/0R+1+Bcc1yuByc2RyT0laOu+XaL/c+FT8uUf+58K5MP8AFTrTmzNEqYI6v5co/wDc+FT8t0f+58K5QPUh6xzpkOVE6xt4pDy1/CrzK6B/zS77lyLJMdVm09RgjdFbIg4I6UTsPLP3Ke2Z4/ctZBOHDmsprgVsU2yGDJMjHAg5IK844jtMNXcpoKmSTsmnOk+rqB7iAMheghWaujp6yPs6mIPbnPcR5EbrdVa4PJFo8XMFNYaotoJBRlwIf2TfWG45Ade4+9b+k0UdujdBIH1MDBVya8uMjs/OB5Z9QHxzjZdDeeArPcKgSVDqvGkNLGzYBAPXbxP3q5WcJUc0pka97TtgYB0jGMAclzWxlKWz2NikluVcR3+rjt9MKCWRlVI0OcyKMOedtxgg/huvOblwvc7lWNr7nVxRu30t21Nzz+/3r0plhe3DJLlO7bYEN5KJOEoJf/ZUzvHdn/hb4whxcU3n7HPKdmOGKx9zg3w9oyG22ynkqpxy0jL3nvJ6Dz2C7rg7hVtjjfVVhbLcZm4e5vzYm/ut/qeqz7fZGW9hZS1MkDSd9DW7+e262gJZGGukMhH1jjJ+5R1NznHhXYYpoUXxPtKZTgFYjnjUVcnk57rDc7cqjuW53xWxxj3LUXe3uubY45qgtiidrYxrORx5+f3ravWO9SaxueljFSWGY0rZZWtbM6F2hgYHCEBwAGnmSei0NRwrSTtY2SqqS2Nz3MBDDoLnajj1e9dCeZVBUq24PMdskno6JpKUcmjtnDlPbKltRBUTue1rgO00n5wIPIDoStgIJWzSyCfUZouyf2jNXq+G4x+KySi6Zaq6yDplLMfA1w6K0asVirXF4msqbJSVBkLYoYA/IxTwtYGg9B4f8LItVvbbZHvikMhdG5g1lzS0EtJwWOafqhZaqHNbK77a4tRezN0ujdLNbwK48guLjlziCTknfAHUk9OpWQwqw1Xmc0bbeWbuCMIqMVsjIjKyGOWMxX2qRxWl9rlWHKyFUFkrbC7rTtPFWioWTkkXu0VQkWOpHNDWZTZFejlwViNV1qwRZs4KjHVbKCpzzK0UXRZ1OpIg0buOYFXg8LXRdFlsW1EGXpAHMPfg4wsZsEhYMOI8CSshvRVBSImO+nkcSdQz35UGCQftSNujisgqhywDHeyT7TIxvkqxJ2uGgOADe4lZL+qx38loslsTiWAHDOo/jlUFXXclaVbZuzpj2H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8" descr="data:image/jpeg;base64,/9j/4AAQSkZJRgABAQAAAQABAAD/2wBDAAkGBwgHBgkIBwgKCgkLDRYPDQwMDRsUFRAWIB0iIiAdHx8kKDQsJCYxJx8fLT0tMTU3Ojo6Iys/RD84QzQ5Ojf/2wBDAQoKCg0MDRoPDxo3JR8lNzc3Nzc3Nzc3Nzc3Nzc3Nzc3Nzc3Nzc3Nzc3Nzc3Nzc3Nzc3Nzc3Nzc3Nzc3Nzc3Nzf/wAARCADJAPsDASIAAhEBAxEB/8QAGwABAAEFAQAAAAAAAAAAAAAAAAECAwQFBgf/xABEEAABAwMCAwQFCAcIAgMAAAABAAIDBAUREiEGMUETUWFxFCJygZIVMjRCU5GhsQcWQ1JUc8EkJTVEYmPR8CMzk+Hi/8QAGwEBAAIDAQEAAAAAAAAAAAAAAAIFAQMEBgf/xAAxEQACAgECAggFBAMBAAAAAAAAAQIDEQQhEhMFFDFBUVJxsSIyM2GhgZHB8BUj4dH/2gAMAwEAAhEDEQA/AO5cVSXKHFUErzbsLRRKtSByt5TKjzDPCXg5VBystKrBTmEXEvAqtqtNVwFOYQaLgVQVIVYCypsjglVAKAFUApqYwAEwqsKcLPEMFJCjCrwoKcYwUYVJVwhUkKDsJJFsqkqshUkLW7SSiUFUlVEKkqDtNiiUkqkqoqgqPNJKJBKpJUlUlY5xNRIJVJKOVJTnE1AklUlypyoJTnElWValGpUEqMrKuM8BmOVsq64KghRlLc54ldLTTVcwigbqd1PQDvK3UXDQLR2tSdXXSzZZvD9M2G3sfj15fWcfyW0V3pdDXy1Kzds4btRLiaj2GiHDcf8AFP8AhCkcOxj/ADL/AIQt4i6upUeU086zxNKLAwf5h3whVCxMH+Yd8IW4ROp0eUxzZ+JqRZWD9u74VIs7B+2d8K2qLPU6PKY5k/E1YtDftnfCqvklv2zvhWyROqUeUcyXia75Kb9qfhT5Lb9qfhWxRZ6pT5RzJeJrvkpv2p+FPkpv2p+FbFFjqlPlHMn4mt+SW/au+5QbQ37Z3wrZonU6PKZ5s/E1fyO37Z3wqDZWfbu+FbVFHqOn8vuZ51niak2Rh/bu+FR8hM/iHfCFt0WOoafy+5nn2eJpjYWfxDvhCj9X2fxDvhC3SJ/j9N5fcdYt8TSHh5n8S74QqTw6z+Jf8IW9ULH+P03l9zPWbfMaL9W4/wCKf8IUHhqP+Kf8IW+OwXN1tdVNqe3DnRsHzBzGPFV+v6jolFzhnPr+vebqbb7HhSMG5WeooWmTIli6uaMEeYWrK7OguUdc3sZow2Rw3bzDu9cpXwejVk0I5MeQPLoqzWV0qEbtO8we3oyw0ts5NwsW6MVQqioXCrDtwbEhUFqvFqgtXTJldFnV2r/Dqb+WFlrFtn+H0/8ALCyl7Cj6UfRFRP5mERFtIhERAEREAREQBERAEREAREQBERAEREAREQBQpUIDW1ta8zmnpyAB/wCx/d4DxWDMX6mRxsBaT65IyAO5bGejLSXwjO+S0/0WvpYTC9xe8l7nZORj8F8/6ZjrJan/AHrZvEe9Y+33/J21OCjsXbfQtbWiVuzWNzp7idvyytLex/etT7Q/ILqqCn9Gpw05LnEucXHJ/wC4XMXof3pU+0PyCstXpeq9HVw728v1wzfo7HO9tvuNYQqMeCvFqp0qmUi2TNmQowrmFC75FUmdNbvoMHsBZKxrf9Cg9gLJXs6PpR9F7FZL5mERFtIhERAEREAREQBERAEREAREQBERAEREAREQBQpUIAo0jOcDKlFhrIIK5K8DNyqPaH5BXON7zV0bYaG3EsnnaXPlB3Ywbe4k9fArhfQpHPc81gNTzOrVnPtZJ/BUHTM4XYozhp5/BCHSHVrHiOfwdOQqcLFs7ahkD4ap2tzHAsfqLtTSARud+/n4rO0leWnHlycfA9Hp71dUrEsZNhhMIisZHEmdJQfQofYCyFj0H0OH2Ar69nR9KPovYrZdrJREW0wEREAREQBERAEREAREQBERAEREAREQBERAFClQgCIiA4HiF7hxLM6ceox0en2MA/mXLmpayoou3oZ2sdpeXsc7mMnIcD3Hn7yvS79Y47oGSMf2VSwYa/GQ4dxH5d33rk6i1V0chp5XQlsZ2OsuA67DC8t0hU9PbKyxZjJ5Xr4HHKi6U3y/6mWbBNLUU0kk7dLw4NA0kergEc/MnPitkRukEHYsILtTjjJxjkAAAO7AVeF566cZ2OUew9Jo4SqojCXajKREVjI0o6Sg+hw+wFkLHoPocPsBZC9pR9KPovYrpdrCIi2mAiIgCIiAIiIAiIgCIiAIiIAiIgCIiAIiIAoUqEAQkAZOyLW8R0T7hZaumjeWPezII6kb4PgcY96EoJSkk3g2LXNe3LSHA9Qcrm7n9Pm8x+QXCWuWrosS0Na6necHT9U+fQ+8LbfrHP2zTc6cBzyMyxn1SO8Dr7iqfpzR26ihKpZaefwy5h0fOmbcXlfk3RCpwqg5r2BzCC0jII5EKF4ZZXabC8igoreRyI6Wg+hQ+wFkLHt/0KH2Ar69rR9KPovYrZfMyURQtpElFCICUUIgJRQiAlFClAEREAREQBERAEREAREQBQpUIAh3REB5FOIW1VbGHPayKofpwMeqC7bfl/8ASzHW6uiqTTOhByAT9ZhBGdzyXU3LhQ1V6dWU84gimA7YDOrPIkdNwq6uBkEzoowQyMNa0E52AAVb0v0hPRUqdaTbeN/Rl+tbGSSjvtuYFLB6PA2PIOP3RgDyHQK6qiFQSvAzslZJzl2vcjnvK0UKMq2kaIo6e3/QofYCyVjW76DB7AWQva0fSj6L2KufzMlFClbSIREQBEUICURQgClEQBERAEREAUKUQBEUICUUZTKAlQmVxPEXHVTbr3NbLXZjXml0+kyOqREGlwDtLQQdRwQeg6KMpKKyyUYSm8RR2xViOrgkqHwMlaZWfObnda6hv0dxtlBXUdLUPZXQdtG3Tgt2Bw48gd8LV08dVHJGRGHsjeNLe0dqJB5Hbnkbnrv3rm1Osr07ipv5nhdv8d5KFfFn7HWLS1zM1Up8f6LLdc44o5X1EM0IZL2Q1NzqJ5EY6LlOIOIqunq6uWgtwqaSkyamR0oDngAEiMDOSN+eFX9OaazU0xhWt85/DNmnzxbGykZhWC3dZFJUxV9FDVwZMUzA9hIwcFUlm68Q04txkt0d8ZmPlMqglUlyuZI2RidbbfoEHsBZKxrZ/h9P/LCyV7Sj6UfRexTT+ZhEUraRChSoQEqFKhASo6oiAKVClAEREAUKVCAlERAQiLCvMlRHbKh1JtNpw093ij2COc4s41ZaddPb4hPUN2c93zGHu8SuEj/SNfWVeXVLSQcmGSIAY9w/5WbNRugyZw8vJy4g8/x3Whu1rjdG6amw4M3cwN3Hjj+g2XG7m2daqwuw9T4T40or+RTyN9GrgMmJx2d4tPVa3ivh2Fk9dfNDIaiV7GOET3Ynb6oBeOQcN+Q5LyhlYKN8cgLopmkFsjXbZ6Fd5D+ketqbI6kjpS65hhDpi8Na1mPnH/V93munTcVksYzj9jm1KrhH4ns/BtP9GjsuDoYRb4pBSPgmij7DUSdL251eqO7Ph5LXwtYy6su7pKn0R9Y6NsfoE+sOIO5bpy1u/wA4gN2zndebyXPimtrDLFWS0z5Y2tkmijEJLW8gDjWQM9T1UR3/AIitkkgdxDUvkZuWyS68eYdn7l1W9Hc1pzaynnv7Tglq61tCLSXZue1Xq5toIgyPs5KtzS6OAvAcWggFwbzIBIzjvHJcO+1vvtJXRmYxRzAiXshgu1ZJA6D8ea13Dn6UTPNHFf6aOUt+ZURMxJHkYJxyPM8sHwK7a1RU0dFGaSpFXG8B3pOloM22NTtIA1YAB2HJUPTqu0sI2Z7yz0OsrlGUYrf8/sVUTI46KCOGIxRMYGMjcMFrRsBjyCrLd1dUEbrw0/ik5eJ1pmkLlQXKlzlbLleyiWEInb2o/wB3U38sLKWJZ97ZS/ywsteuo+lH0RQ2fO/UIpULaQJRQiAlQiICUUIgBUqFKAIiIAiIgChSoQBUyAOY5juThgqpUvGRsgPO+ImmKSajbvPHhwadtQPI57lpJ6V0MTe0HrYzqAwuz4ubmZrmtBzFpdnzOP6rj66NnofpTjJGIQS5jtgNvxGDz3XHZW8lhVYnHftNLa+HH3msc93qwMfsQNw7qR07vI5XfWXhClt8ZEbd3Y1OdjJx/wBP3q5w+ymtfD3pb9JbG3U/1gPW5EZOBzWRNxlZqWHtpamERgZIEzS/PdpGc+7Kso2KiHLTw+8qeRZq7ONJtd2DGvlDHQQMlYGvLXDVE357gdhj3rzm52maeSOFlFJHI97i0PJLnE9MnyXfVHF1nlqmVMdXTNm1CNmJY3EDONRy7GN/NbL062Vk7bfcYmume3TqOxcSNsY5ZGFvhrYVpcW+Tg1ehuU8SfD4ZXaeG3C1T0jn9o0sdGRkdRnkfLxXQ/o+4pktt0FHVyf2SoeGyZPzHHYPH4A+G/RZPEUUVrv5paq1thhzljtbnMlZ0PT3jvCxLm2juNJ8qUAprbLQnFRRMDYxK0/XZ+8T3H3ePH0pZVqdNwtZTeH9mdNPR99Fq5jUXjK32a9ez7ep7HFJHNG2SGRsjHDIcw5B96qwuD4UvljsVpp4f7RGZgHy6WOe0vPMj/8AIwu0tVYLjb4awRyRtlBc1r2kHTk4JB3GRg+9fPrdHOEns8fcu245+F5RoHOVpzlbqZCyF72kBwBIzyXP3C61druc1LNO+op2Uzp2te0DBGnOCO8Ed428SrVwyy4hFvsPTqO6RQWqGNr4zUBjGMj1AkucMjbmtm+sZBDC+rIhdI4Mwf3j0XkV2qoHmqp6eHs5oiJWPAa3Dg4EFoznY43xjbmrVVxFe+JKeKsFyFCzsu0bTNlADnxyFuRyLslurkcZAVrpNTZJSck9sJLb9yrloebLEZpZy8vOPTY7zj3imSwSW2no3xmrrp2xtY4Z0syA55HXngeJ64Wu4S4ou013orXcW9vFUseWVDmaX5aC7JI2I2xsBg4XlHptzunHNJJe3vfWsqIGO1NDSGgNcBgbDnnzJXXVc9bSVVldQPmjmbTSPe5mM9mW747h+Oy9FXXTXpJ3Yy2s/ju/ZHnrXb16NSlhJ4+z3PWaS6xVV0qaGPBfTtBfvkjJIHlyKznSsY4Nc4Bx5BeGVPp7jLVU1XieCDtoycsO+X7OGTq3966Wp46nudut1NDSPbUVDWRzyO06yXDDtABwD1BJx4Kpq6xbW3UsyW++yxn+EWdkYxayeoggjbdFyFjuNdUmC2UpFOaeIPcZ4/Xc0EAg423zzHUEeXXhdTTjJxa7DVs90EUqEAUoiAIiIAiIgCIiAhERAcvxix3ZNd9QZHkV5pd5f7PJG4FzHDHP/uy9jvNL6TSvaRkEfcV4zxXC6ie6SLcDd8R6jwXXTiUeExnB29mhF1oKy2CodEHTCePS7d7ThxHlnHjv0UnheumbLFVsp5ad0ehsQjIxuDud88vNc7wJdqe4spTTS5lhe2F4b85o+qSPIEebSu7q+JoG3+C0wgvLZWieRpyASNmDHXkTnp5qGpcVu+859DO2vNaeOF/9RqanhuvqHTCaTREcmIwMdHJHvsCc4cPdnxSus+tlPUOndHVQN06gR6+DkH813XRcBxRdqalukkRqMtblrsZOHHp7v6rU3XL4ZrbYamE7Ib74NRxfcJ7lFHT1YhmDTsA3T5793f0XMXmlpnUoaHummYNi0eo1oxkBZ1xrRUVbIWNjdyOHHB2Oc46745+CxBHV3G6w0FPJrmnIja1udDO9x78AE45bdVq16krlXUsY3f8A39COhnzNM53yzltRXh6L1N5wfwnJcXUdwrS+KgiYHshbIR27jq5j90ah5kBekkeH4KqCnZS00VPFnRExrG57gMBQTuvMalOyeX2FpWsRSODqvWhkH+krnr9Ixl0ttXOA5kkDg8aRvgbjHX5q6B7lzXGQayhtcoPrNlliPecg4/75LbwZlg9A9or+/wB7C7WTNbWltRIGGSnAjD5AA4luwAzkk47vqrP4DtwPDttrnFxIM8YZjbAmccnx8dsd+6wa10U1cGlzHNjp2NcwkAtf2etrsaTnZw6jG/NXeHLhK3gulo6WGSSVj6nJYXA6zLJpGQ06R6py44Ay33b6q7JfBBYe2fTcqrrHCOz7Tnqhwl/SnKRjBqgdv9MIP9FvqsMjvds0s0k0RkLY2gBxOxz7iT7sLhOBw6TiCgcCXucZnaurj2Um/vK765BrOIH759Htzg4b5acg9Rvz575716PUPkdEuK7opeyPO1R4+kIer/n/AMImAp6a6bkNio449WjP1AMZ6ZwPPbktTSsl9JtkUDHSSAvIaObi2CQj8QFt79rhtF7njDXNf/43O1ZDCHacFu4zg7E4Izt3jWWWSSeeN9PCZpWUM0rWgkbjSwnbB+udhunRq4abH6e7LDUPLR23Bd0o7W+pkqDs71GCCItbsGh3qndvrNPvyurHFtrPWf8A+NeZ26SpdSxNrTKaiOMMlMpy4uHM58dj71nMcuTUXS5jSLrSdGVWURnLOWegjim2nl23wKscS288u2+BcGwrIYVr5sjM+jqY+J236xUB+1+BVC/0R+1+Bcc1yuByc2RyT0laOu+XaL/c+FT8uUf+58K5MP8AFTrTmzNEqYI6v5co/wDc+FT8t0f+58K5QPUh6xzpkOVE6xt4pDy1/CrzK6B/zS77lyLJMdVm09RgjdFbIg4I6UTsPLP3Ke2Z4/ctZBOHDmsprgVsU2yGDJMjHAg5IK844jtMNXcpoKmSTsmnOk+rqB7iAMheghWaujp6yPs6mIPbnPcR5EbrdVa4PJFo8XMFNYaotoJBRlwIf2TfWG45Ade4+9b+k0UdujdBIH1MDBVya8uMjs/OB5Z9QHxzjZdDeeArPcKgSVDqvGkNLGzYBAPXbxP3q5WcJUc0pka97TtgYB0jGMAclzWxlKWz2NikluVcR3+rjt9MKCWRlVI0OcyKMOedtxgg/huvOblwvc7lWNr7nVxRu30t21Nzz+/3r0plhe3DJLlO7bYEN5KJOEoJf/ZUzvHdn/hb4whxcU3n7HPKdmOGKx9zg3w9oyG22ynkqpxy0jL3nvJ6Dz2C7rg7hVtjjfVVhbLcZm4e5vzYm/ut/qeqz7fZGW9hZS1MkDSd9DW7+e262gJZGGukMhH1jjJ+5R1NznHhXYYpoUXxPtKZTgFYjnjUVcnk57rDc7cqjuW53xWxxj3LUXe3uubY45qgtiidrYxrORx5+f3ravWO9SaxueljFSWGY0rZZWtbM6F2hgYHCEBwAGnmSei0NRwrSTtY2SqqS2Nz3MBDDoLnajj1e9dCeZVBUq24PMdskno6JpKUcmjtnDlPbKltRBUTue1rgO00n5wIPIDoStgIJWzSyCfUZouyf2jNXq+G4x+KySi6Zaq6yDplLMfA1w6K0asVirXF4msqbJSVBkLYoYA/IxTwtYGg9B4f8LItVvbbZHvikMhdG5g1lzS0EtJwWOafqhZaqHNbK77a4tRezN0ujdLNbwK48guLjlziCTknfAHUk9OpWQwqw1Xmc0bbeWbuCMIqMVsjIjKyGOWMxX2qRxWl9rlWHKyFUFkrbC7rTtPFWioWTkkXu0VQkWOpHNDWZTZFejlwViNV1qwRZs4KjHVbKCpzzK0UXRZ1OpIg0buOYFXg8LXRdFlsW1EGXpAHMPfg4wsZsEhYMOI8CSshvRVBSImO+nkcSdQz35UGCQftSNujisgqhywDHeyT7TIxvkqxJ2uGgOADe4lZL+qx38loslsTiWAHDOo/jlUFXXclaVbZuzpj2H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0" descr="data:image/jpeg;base64,/9j/4AAQSkZJRgABAQAAAQABAAD/2wCEAAkGBhASEBUPDw8PDw8QDw8NEA8PDA4MDQ8QFBAVFBQQFBQXHCYeFxkjGRQUHy8gJCcpLCwsFR4xNTAqNSYrLCkBCQoKDgwOGg8PFywcHBwqLCksKSkpLCkpLCksKSkpKSkpKSk1KSkpKSwpKSksLCkpKSwpLCksKSkpKSwpKSkpKf/AABEIAMIBAwMBIgACEQEDEQH/xAAbAAABBQEBAAAAAAAAAAAAAAADAAECBAUGB//EADgQAAIBAwIEAwYEBgEFAAAAAAABAgMEESExBRJBUSJhcQYTMoGx0ZGhwfAUI0JScuHxBxUzYnP/xAAaAQADAQEBAQAAAAAAAAAAAAABAgMABAUG/8QALBEAAgIBAwMDAgYDAAAAAAAAAAECEQMSITEEQVETFCJh8HGRocHR4QUjYv/aAAwDAQACEQMRAD8A9RpXKYZSMKnNx22L9vd5HlE4VIvkgcZEskyiZNMkDyPzGCTHIcw/MYJIRHmFzGMSItjORFyMGx2QY7ZFswCLYOTJSYGcjCtjTkAnMlOQCcjE2xOQmk1h9QTkPGYbEsz7m35Xjp0ZXlA2atNSjjr0ZlyhjRhslJUV/djOkGwPyh1CUAhS69tfn0Na1pq3outJfzJLEF6keGWfM8v4YvL+XT8ypxO995PP9EfDBfqZ/J0dEP8AXHX37fyZ0023J6ybbb8wMoliXY2uD8Ezic15pfqy96UQUXJ0itwfgecTqLTdRfXzZ00IYCRtcDuGNyEpOTOuGNRQyRn8U4xGjByWG9l2bLlTLXaPXuzm+LcPlVemiWn/AKxX6svgxRlK58Bbo5S6v5znKby3JttvqI0Z8Hgnhxy+7k03+Aj211OJbJHNr+h09rVTQeVHqjGta7TNq3rpo8NjwkpINbXPRl6MzNq0eqCW1x0ZKSHTrY0MjcwykRkyZSyfMLmBOQ3MA1hucXOB5hcwTWG5yLmD5hZMaybkRciLZFsxrHlIFNkmwcmYVsFNgZhpgJswjByZHImQYCYeEwN5Tz4l8xKQVPKwE3JnCSzouug9WOHgt8JpLmdSXw01zfMKEirdBOJVPdUVRj8c9ZvsjCnLsHu7t1JSm+rTS7RWmPzRZ4Xw7m8clp0XfzKxSirY0nrlS4DcH4Xlqc16L9Tq7WjhFC2iatJ6C3Z044pIm0kVK81u9EEuKqSyzJq1XLMnstl0yNFDtj3N3l8sdFuypWvF8K/f+wFxUwtN2UHkt9ERlItunF6iKvvBB3J7F7inDOV88Vpu128yva18HTygpLBz3EbBwllfC/y8iEZdgTjpepGlRqZQOtTxqipZ1zS3QWUT1Ie2r5QdmbF8svJmhCWUTkgpjSI5JSIMmElkbIyEzBHyPkhkWTGJNjMbIzYTCbIMdkWAAOYGaDSByRhGV5EGFkgUjE2RyTjIGPEKARu4ZWfkPeVPd0FTXxVNX6B6MOZpFavSdWs1/THwlEHtt3A8NseZ5fw7epv06eNAdGkksLZFuMeoG9TK44UKOgT+PUdOvYpXd3y6LWX0M3nec51KKJRyo3KtXm9WDu4qKUey5pC4R4tXtFZK/Eq2X6vL9Ohu9GfFmdUeXkBUZKrWSM66vUjohjbIsM6qEUqdrXmlONNuMtU3KMcrvhsR0+kvIKfg76nMlXoKccNborQkW6UzxysXexzlag6c8fg+6L9rWyi7xKz545W61X2MehLDwWTtE60Mt3UOoW1qaEZvKB2zw8AfAz5LrIEsjEQkUJjiZgkRsiZFmMyWRMjkfJjDMiyRFmAQZBk2QZhQUkCkg8kCMxe4ESRKUdRJBQrVOixZrd9loHp26j89X5sla08Qz1k/yLUaWz7B5KxiRp0+rBXN1jwrfq+xK6uOXRb/AEMyci0UUbrZEZsikGhQcv30DRtUtWPYlGhZR5KGes3j5GDxG9WWzT4xeqFNLbFNP5y2OHv+JeZbBic3YcjrYsXnEMdQVFRhH+IuXiC8UYPr2bX0XUp26SXvq2FFeKMXt/nLyMS8u617V5Kak4p6Lp/k/M9WGFfglyyN1uXrn24rubcHGMc+GLipNLzYi/b/APT1cq55vmxrjbI4fcdKtv2J6pHokSxSkV8BIM+YLpl6DyjI4ha8suZbP6mlSmPdUuaI8XRVrUjJhLQjTfiGehBT1HZFs0YscHTYREh0LAmiSQmgDAmiDCyQKSMBjCyMIwo5GRJDMxgbIkmQZgMjIGycmQYRRqq1TJUaeX5dRVNkyxbU9l1Yq4GauRcp0847Ba8+Vab9PuEaUUvQp1pZyWii3BRqyBU45ZOox7WXiKEu5rWtphZKnEdNjaoR8JmcTt9BYPc6HHY5T2rvcaf/ADXyVNP9TlKEOb+ZU+BPwxf9b+31Ot4/wl1JRlrycsW++kVHl/GLAWvsy6jTqLlgtFFaadj1seWGPGrZzSTbOcp8NrXs8axoJ+KX93p5HZcL4NToRUacV5vqzSo2UYRUYpRitkh5yUd/9nHm6mWXZbLwT0+RlSGKkuJrOwiOhh2NloSJMicgwanIswehTiyxSYSsWZnEoYl66lCE9V6mtxeHhz2MSk/EVXBHJszWpyDxZUpss02RGQZEsEYk0YqgckBkiw0CmjAYFoQ8kMYQdDNDoQTApIFINIDMAGDbItjsHJmFC03nTtqavD6OFzPd7ehl2FPmljpu/RG7LRYNDmy8VtYO4lsVKjD1pFSrIsjSZSqyKrueV5C15mPf18HRjhZFs6/hvHIYw2i7VvIS0TTbPIrris4vwt58jtPZOyqqn76u3zT+GL6R/wBlM3TLHHW2Vjmb2o66naRlDGM8ryvMpXE4x30A/wDcnGaa2W5b4nRVSHvIb4zjv5HFuxnLUtuxkXN/2Mm4rt7ssVl++xm3NY6sUDjtyISqiM+VxqOdvplNB6GxhNjpHhjDwRZpxIU4FmMAorFFLiMcwfozn6C8TOjv3iD9H9DAoxH7EcvJbpss02VqZYgTMixFhECiwkTFkOwckFIyQQsrSRBhpoDIBNiwLIeiuaLXVaoqt9AIMo1T8ikBkEbBSYSbByAVGGkV6rFkaJscGpYi5d9F6L9suzZC0hywiu0UKoyqVJHT2A15aFOrMst5TXzM+pPQpEjIpXNQ57idY2LuoZVCzdaqo9E9ex3YqirZFk/Zb2d97UVWovCtceX3+/pjuLieFhaJLCS0S7IXDbVQp6LyXot3+IO67HHlyvLK2PWmJTNDhl3jwPZ7GfOWCrO6w8roaKsnGel2F45DkllbS/D0OZvKvVfh2Os4hitRyt8fn0/fmc/wngU68uaWYUovWWzk1vGP3O7FUVbOhQuWxhObEej01RppQjFKMdElhIcp7j/k6NCDJhIAEwkJni0caZepILKaRlVuIqOm7M254rJ9cemhRQZT1Ei/xW9T8CeW9/JFGnEBQg3qy9SpgexG3J2TpxDRQowCKBMdIeIWJBRCJGKIcZokM0EcDNAJotSQGcQCNAadXleSV5FfHHZkJxGjUxo9mB+TJ7aWC5gcmTqRx6AmEk9hpFaovqWGArLQSQ0TpE9ANSQqdXMU+6TBVpHTRRsGpYl5PQz7zw5RaqPK80VuJ6xUl10Y0eScuDEvJGpwKx5Yc2NZfv8AfoZk4c0ku7R11hb45V6FM0qiok4q2XXTxFLssGXdvU2a6MO8erOdFMuxQrzKNaRbqoa1sXUny7LeT7L7nTA5oq2G4JTlKMsr+WnjPd9l++po8Rvo06axiKxstNVv+/Mnc3MKUOVYUUsYX1OZ9pLvMFLOiak/pj8TohH1Gd+pY4kZ8RbeeflzrjGcDHGVeLvmevUR3+3ZyetM9bkRc9CNeqB95ofPpCylTM+4rZYrelzMZ0G35ZNO0tyjewsdyVCgW4UglKiWI0iLOmMQMaZNQDqmP7sBRICoD8obkFyGGoFyiaCcoziYNAXEHOBZcSEomA0U5wATgXpwATgYm0VH2ewKUcFipAEwCv6gsA6kA/KNKIrMlTJWdz4eV7x0+XQnOsUasWnlej9CvK8w8M6sPzjXdAyPSX/e6kJvOYd1lepSV0NC4z67oeUKFjMFBYqLPSS+p2FnvH99Dkr3XE1138mdBwS9U4xfVNKQmTdJjw2lRr3CMO9jqb1ZGTeUiaGyoyKkTRpNUqfm9X5sqxj4s9tTP4vxDfU6scNTohB6dzL9ouMb6mJV4nz2soyfiw5fLp+hR43ddX1eEu7Oj9jvZvE1XuFmT1p03tDtKS/u8unrt7HwwwTkJkbmqRx9H2VvakVUVLCkspTnGE8ecXqhj1+rZPLxtkc43/kMnhGpgamR6KHqIjTep46ZN8hoUMs0LeiVqLw0+mzNSnTwMXgiUKYZQHjEIkA6og+QkoBEh8AKJAuQZwDconEwaK7iM4h3Ag4gNQFxISiHaIOJgUV5xAziWpRBSiYRopTiAnAvTgAnAxNoqpEuUnKI2BWjIBUpGTxKxeMx3RvpZ3IztxYyljlqiU0qap8HEfxjWj0YSneGpxjginrHSRzNejUpvEk/U9bFmx514fg87Jinie+68nQ0LpSWHs9H5PpIVlfSoVPLOGujRg0LzDNPnVSOnxJad2u3qgSxadnwysMmpfVff3/Z6RRuY1IKcXlNZAXFM5f2Y4lvQk8P4oP6x/X8TXrcWdN8tWOnSUfscjxtS0nW5KUdRWu/Dk5fiUm3jv8AvJ0l7dQmswkn5Z1/A5y9ju/NL5b/AKHodOqPPnyY3DbBVLqM5LwU5xUU9VzLVP5afNnf0aeHk5u2t+RQqdFPMvJqeq/A6mKB1UnJod7UX4tYEAjU0EcuxbWivUiAwXJwK84HIiM4hqLysGtZVOaOHvHR/ozFoywy/Qq8rUum0vQYMGa8SaBpk0wnVFhEOkRTJpgLJj4FgdDgHBtEXELgi0YwJxBuJYcSDiYBXlEFKJacQUogFaKsoAZwLc4gZRMI0VJxBuJZnEE4mEojCIeMCMIhmugrQ8dinO3zqUrvhkZLEopm2qY0qH/BBx7nTGnszg772Ue9N48jOhb1aT8UWeku1T+3VA6nDk1qk/kdOPrckFUvkv1/MhPooSdx+LOH5tqkHiSaenR9zqLO6hdUuWWFPb/GXb0Gr8Bhulj6GXLhNWjP3lJ5XWL2a7F11OLIudLXkn6OXG7q0+TO4pYTpScZZx0ZlXE6qTw29nrros/f8j0D3cbiniaxLZNrxJ9mc1fcLlTeGtOjwd2DMmcuXHpd9jD4f7TOGYVYqUXo03hP7M6nh3tDbzioqbhKKxy1N8dMPqcnxLhKlrFfJb/7MGpTq034WpJf0y2x2ydksePKvDFTtUz1n+Pj3/MY8shxTTVVIv8AtU9EIl7JeQU/B7JKIKcCy0DlE8I6Gim1gtUJ9AdSJCnLDGIVpZsWFb+h+sfTsXkzGg86rRrVPzNO3r8yz12a7MZF0ywmTTBJkkzFUwyY4NMkpAoqmTGFkQBxmhmiQxjA2iEohiDRgFacQE4lyaK9RGFZVkgbiGmgYCbFFE4LIOUugeigMKCJElEQ6EosiUaeSfuiUAoukopFKrRKkrU0pogoCOAykUIWuHlBatpCpHllH7l1UwdRxW8orr8SXz/NBinHgzqXJy9/7MrotDn7/wBmG/P6no6qx2k013ygNayg9U1r5o7MfUZFxI53hh4PIp+y8s7P8E/1EeoPhSeuj9BHX73KD0IDkJCEeecwKYCQhBRGZbtS3ZP+Y/8AD9UOIYaPBfHHEEsh0TQhGKIkiQhClUMxCEYIxFiEYwORXqCEYRleYNiEARgepboiEBmiHHiMIUqg9MKIRhgUxkIQBgsTAnY0k240qaeXLKpxTzzZztvlt/McRgglw+i9HSpNLRL3cMJeWgy4bRT0o0lrj/xQ2T0W3QQgWY2aNtBLChFJOSSUUkkpPCEIRYB/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12" descr="data:image/jpeg;base64,/9j/4AAQSkZJRgABAQAAAQABAAD/2wCEAAkGBhASEBUPDw8PDw8QDw8NEA8PDA4MDQ8QFBAVFBQQFBQXHCYeFxkjGRQUHy8gJCcpLCwsFR4xNTAqNSYrLCkBCQoKDgwOGg8PFywcHBwqLCksKSkpLCkpLCksKSkpKSkpKSk1KSkpKSwpKSksLCkpKSwpLCksKSkpKSwpKSkpKf/AABEIAMIBAwMBIgACEQEDEQH/xAAbAAABBQEBAAAAAAAAAAAAAAADAAECBAUGB//EADgQAAIBAwIEAwYEBgEFAAAAAAABAgMEESExBRJBUSJhcQYTMoGx0ZGhwfAUI0JScuHxBxUzYnP/xAAaAQADAQEBAQAAAAAAAAAAAAABAgMABAUG/8QALBEAAgIBAwMDAgYDAAAAAAAAAAECEQMSITEEQVETFCJh8HGRocHR4QUjYv/aAAwDAQACEQMRAD8A9RpXKYZSMKnNx22L9vd5HlE4VIvkgcZEskyiZNMkDyPzGCTHIcw/MYJIRHmFzGMSItjORFyMGx2QY7ZFswCLYOTJSYGcjCtjTkAnMlOQCcjE2xOQmk1h9QTkPGYbEsz7m35Xjp0ZXlA2atNSjjr0ZlyhjRhslJUV/djOkGwPyh1CUAhS69tfn0Na1pq3outJfzJLEF6keGWfM8v4YvL+XT8ypxO995PP9EfDBfqZ/J0dEP8AXHX37fyZ0023J6ybbb8wMoliXY2uD8Ezic15pfqy96UQUXJ0itwfgecTqLTdRfXzZ00IYCRtcDuGNyEpOTOuGNRQyRn8U4xGjByWG9l2bLlTLXaPXuzm+LcPlVemiWn/AKxX6svgxRlK58Bbo5S6v5znKby3JttvqI0Z8Hgnhxy+7k03+Aj211OJbJHNr+h09rVTQeVHqjGta7TNq3rpo8NjwkpINbXPRl6MzNq0eqCW1x0ZKSHTrY0MjcwykRkyZSyfMLmBOQ3MA1hucXOB5hcwTWG5yLmD5hZMaybkRciLZFsxrHlIFNkmwcmYVsFNgZhpgJswjByZHImQYCYeEwN5Tz4l8xKQVPKwE3JnCSzouug9WOHgt8JpLmdSXw01zfMKEirdBOJVPdUVRj8c9ZvsjCnLsHu7t1JSm+rTS7RWmPzRZ4Xw7m8clp0XfzKxSirY0nrlS4DcH4Xlqc16L9Tq7WjhFC2iatJ6C3Z044pIm0kVK81u9EEuKqSyzJq1XLMnstl0yNFDtj3N3l8sdFuypWvF8K/f+wFxUwtN2UHkt9ERlItunF6iKvvBB3J7F7inDOV88Vpu128yva18HTygpLBz3EbBwllfC/y8iEZdgTjpepGlRqZQOtTxqipZ1zS3QWUT1Ie2r5QdmbF8svJmhCWUTkgpjSI5JSIMmElkbIyEzBHyPkhkWTGJNjMbIzYTCbIMdkWAAOYGaDSByRhGV5EGFkgUjE2RyTjIGPEKARu4ZWfkPeVPd0FTXxVNX6B6MOZpFavSdWs1/THwlEHtt3A8NseZ5fw7epv06eNAdGkksLZFuMeoG9TK44UKOgT+PUdOvYpXd3y6LWX0M3nec51KKJRyo3KtXm9WDu4qKUey5pC4R4tXtFZK/Eq2X6vL9Ohu9GfFmdUeXkBUZKrWSM66vUjohjbIsM6qEUqdrXmlONNuMtU3KMcrvhsR0+kvIKfg76nMlXoKccNborQkW6UzxysXexzlag6c8fg+6L9rWyi7xKz545W61X2MehLDwWTtE60Mt3UOoW1qaEZvKB2zw8AfAz5LrIEsjEQkUJjiZgkRsiZFmMyWRMjkfJjDMiyRFmAQZBk2QZhQUkCkg8kCMxe4ESRKUdRJBQrVOixZrd9loHp26j89X5sla08Qz1k/yLUaWz7B5KxiRp0+rBXN1jwrfq+xK6uOXRb/AEMyci0UUbrZEZsikGhQcv30DRtUtWPYlGhZR5KGes3j5GDxG9WWzT4xeqFNLbFNP5y2OHv+JeZbBic3YcjrYsXnEMdQVFRhH+IuXiC8UYPr2bX0XUp26SXvq2FFeKMXt/nLyMS8u617V5Kak4p6Lp/k/M9WGFfglyyN1uXrn24rubcHGMc+GLipNLzYi/b/APT1cq55vmxrjbI4fcdKtv2J6pHokSxSkV8BIM+YLpl6DyjI4ha8suZbP6mlSmPdUuaI8XRVrUjJhLQjTfiGehBT1HZFs0YscHTYREh0LAmiSQmgDAmiDCyQKSMBjCyMIwo5GRJDMxgbIkmQZgMjIGycmQYRRqq1TJUaeX5dRVNkyxbU9l1Yq4GauRcp0847Ba8+Vab9PuEaUUvQp1pZyWii3BRqyBU45ZOox7WXiKEu5rWtphZKnEdNjaoR8JmcTt9BYPc6HHY5T2rvcaf/ADXyVNP9TlKEOb+ZU+BPwxf9b+31Ot4/wl1JRlrycsW++kVHl/GLAWvsy6jTqLlgtFFaadj1seWGPGrZzSTbOcp8NrXs8axoJ+KX93p5HZcL4NToRUacV5vqzSo2UYRUYpRitkh5yUd/9nHm6mWXZbLwT0+RlSGKkuJrOwiOhh2NloSJMicgwanIswehTiyxSYSsWZnEoYl66lCE9V6mtxeHhz2MSk/EVXBHJszWpyDxZUpss02RGQZEsEYk0YqgckBkiw0CmjAYFoQ8kMYQdDNDoQTApIFINIDMAGDbItjsHJmFC03nTtqavD6OFzPd7ehl2FPmljpu/RG7LRYNDmy8VtYO4lsVKjD1pFSrIsjSZSqyKrueV5C15mPf18HRjhZFs6/hvHIYw2i7VvIS0TTbPIrris4vwt58jtPZOyqqn76u3zT+GL6R/wBlM3TLHHW2Vjmb2o66naRlDGM8ryvMpXE4x30A/wDcnGaa2W5b4nRVSHvIb4zjv5HFuxnLUtuxkXN/2Mm4rt7ssVl++xm3NY6sUDjtyISqiM+VxqOdvplNB6GxhNjpHhjDwRZpxIU4FmMAorFFLiMcwfozn6C8TOjv3iD9H9DAoxH7EcvJbpss02VqZYgTMixFhECiwkTFkOwckFIyQQsrSRBhpoDIBNiwLIeiuaLXVaoqt9AIMo1T8ikBkEbBSYSbByAVGGkV6rFkaJscGpYi5d9F6L9suzZC0hywiu0UKoyqVJHT2A15aFOrMst5TXzM+pPQpEjIpXNQ57idY2LuoZVCzdaqo9E9ex3YqirZFk/Zb2d97UVWovCtceX3+/pjuLieFhaJLCS0S7IXDbVQp6LyXot3+IO67HHlyvLK2PWmJTNDhl3jwPZ7GfOWCrO6w8roaKsnGel2F45DkllbS/D0OZvKvVfh2Os4hitRyt8fn0/fmc/wngU68uaWYUovWWzk1vGP3O7FUVbOhQuWxhObEej01RppQjFKMdElhIcp7j/k6NCDJhIAEwkJni0caZepILKaRlVuIqOm7M254rJ9cemhRQZT1Ei/xW9T8CeW9/JFGnEBQg3qy9SpgexG3J2TpxDRQowCKBMdIeIWJBRCJGKIcZokM0EcDNAJotSQGcQCNAadXleSV5FfHHZkJxGjUxo9mB+TJ7aWC5gcmTqRx6AmEk9hpFaovqWGArLQSQ0TpE9ANSQqdXMU+6TBVpHTRRsGpYl5PQz7zw5RaqPK80VuJ6xUl10Y0eScuDEvJGpwKx5Yc2NZfv8AfoZk4c0ku7R11hb45V6FM0qiok4q2XXTxFLssGXdvU2a6MO8erOdFMuxQrzKNaRbqoa1sXUny7LeT7L7nTA5oq2G4JTlKMsr+WnjPd9l++po8Rvo06axiKxstNVv+/Mnc3MKUOVYUUsYX1OZ9pLvMFLOiak/pj8TohH1Gd+pY4kZ8RbeeflzrjGcDHGVeLvmevUR3+3ZyetM9bkRc9CNeqB95ofPpCylTM+4rZYrelzMZ0G35ZNO0tyjewsdyVCgW4UglKiWI0iLOmMQMaZNQDqmP7sBRICoD8obkFyGGoFyiaCcoziYNAXEHOBZcSEomA0U5wATgXpwATgYm0VH2ewKUcFipAEwCv6gsA6kA/KNKIrMlTJWdz4eV7x0+XQnOsUasWnlej9CvK8w8M6sPzjXdAyPSX/e6kJvOYd1lepSV0NC4z67oeUKFjMFBYqLPSS+p2FnvH99Dkr3XE1138mdBwS9U4xfVNKQmTdJjw2lRr3CMO9jqb1ZGTeUiaGyoyKkTRpNUqfm9X5sqxj4s9tTP4vxDfU6scNTohB6dzL9ouMb6mJV4nz2soyfiw5fLp+hR43ddX1eEu7Oj9jvZvE1XuFmT1p03tDtKS/u8unrt7HwwwTkJkbmqRx9H2VvakVUVLCkspTnGE8ecXqhj1+rZPLxtkc43/kMnhGpgamR6KHqIjTep46ZN8hoUMs0LeiVqLw0+mzNSnTwMXgiUKYZQHjEIkA6og+QkoBEh8AKJAuQZwDconEwaK7iM4h3Ag4gNQFxISiHaIOJgUV5xAziWpRBSiYRopTiAnAvTgAnAxNoqpEuUnKI2BWjIBUpGTxKxeMx3RvpZ3IztxYyljlqiU0qap8HEfxjWj0YSneGpxjginrHSRzNejUpvEk/U9bFmx514fg87Jinie+68nQ0LpSWHs9H5PpIVlfSoVPLOGujRg0LzDNPnVSOnxJad2u3qgSxadnwysMmpfVff3/Z6RRuY1IKcXlNZAXFM5f2Y4lvQk8P4oP6x/X8TXrcWdN8tWOnSUfscjxtS0nW5KUdRWu/Dk5fiUm3jv8AvJ0l7dQmswkn5Z1/A5y9ju/NL5b/AKHodOqPPnyY3DbBVLqM5LwU5xUU9VzLVP5afNnf0aeHk5u2t+RQqdFPMvJqeq/A6mKB1UnJod7UX4tYEAjU0EcuxbWivUiAwXJwK84HIiM4hqLysGtZVOaOHvHR/ozFoywy/Qq8rUum0vQYMGa8SaBpk0wnVFhEOkRTJpgLJj4FgdDgHBtEXELgi0YwJxBuJYcSDiYBXlEFKJacQUogFaKsoAZwLc4gZRMI0VJxBuJZnEE4mEojCIeMCMIhmugrQ8dinO3zqUrvhkZLEopm2qY0qH/BBx7nTGnszg772Ue9N48jOhb1aT8UWeku1T+3VA6nDk1qk/kdOPrckFUvkv1/MhPooSdx+LOH5tqkHiSaenR9zqLO6hdUuWWFPb/GXb0Gr8Bhulj6GXLhNWjP3lJ5XWL2a7F11OLIudLXkn6OXG7q0+TO4pYTpScZZx0ZlXE6qTw29nrros/f8j0D3cbiniaxLZNrxJ9mc1fcLlTeGtOjwd2DMmcuXHpd9jD4f7TOGYVYqUXo03hP7M6nh3tDbzioqbhKKxy1N8dMPqcnxLhKlrFfJb/7MGpTq034WpJf0y2x2ydksePKvDFTtUz1n+Pj3/MY8shxTTVVIv8AtU9EIl7JeQU/B7JKIKcCy0DlE8I6Gim1gtUJ9AdSJCnLDGIVpZsWFb+h+sfTsXkzGg86rRrVPzNO3r8yz12a7MZF0ywmTTBJkkzFUwyY4NMkpAoqmTGFkQBxmhmiQxjA2iEohiDRgFacQE4lyaK9RGFZVkgbiGmgYCbFFE4LIOUugeigMKCJElEQ6EosiUaeSfuiUAoukopFKrRKkrU0pogoCOAykUIWuHlBatpCpHllH7l1UwdRxW8orr8SXz/NBinHgzqXJy9/7MrotDn7/wBmG/P6no6qx2k013ygNayg9U1r5o7MfUZFxI53hh4PIp+y8s7P8E/1EeoPhSeuj9BHX73KD0IDkJCEeecwKYCQhBRGZbtS3ZP+Y/8AD9UOIYaPBfHHEEsh0TQhGKIkiQhClUMxCEYIxFiEYwORXqCEYRleYNiEARgepboiEBmiHHiMIUqg9MKIRhgUxkIQBgsTAnY0k240qaeXLKpxTzzZztvlt/McRgglw+i9HSpNLRL3cMJeWgy4bRT0o0lrj/xQ2T0W3QQgWY2aNtBLChFJOSSUUkkpPCEIRYB//9k=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4" descr="data:image/jpeg;base64,/9j/4AAQSkZJRgABAQAAAQABAAD/2wCEAAkGBhASEBUPDw8PDw8QDw8NEA8PDA4MDQ8QFBAVFBQQFBQXHCYeFxkjGRQUHy8gJCcpLCwsFR4xNTAqNSYrLCkBCQoKDgwOGg8PFywcHBwqLCksKSkpLCkpLCksKSkpKSkpKSk1KSkpKSwpKSksLCkpKSwpLCksKSkpKSwpKSkpKf/AABEIAMIBAwMBIgACEQEDEQH/xAAbAAABBQEBAAAAAAAAAAAAAAADAAECBAUGB//EADgQAAIBAwIEAwYEBgEFAAAAAAABAgMEESExBRJBUSJhcQYTMoGx0ZGhwfAUI0JScuHxBxUzYnP/xAAaAQADAQEBAQAAAAAAAAAAAAABAgMABAUG/8QALBEAAgIBAwMDAgYDAAAAAAAAAAECEQMSITEEQVETFCJh8HGRocHR4QUjYv/aAAwDAQACEQMRAD8A9RpXKYZSMKnNx22L9vd5HlE4VIvkgcZEskyiZNMkDyPzGCTHIcw/MYJIRHmFzGMSItjORFyMGx2QY7ZFswCLYOTJSYGcjCtjTkAnMlOQCcjE2xOQmk1h9QTkPGYbEsz7m35Xjp0ZXlA2atNSjjr0ZlyhjRhslJUV/djOkGwPyh1CUAhS69tfn0Na1pq3outJfzJLEF6keGWfM8v4YvL+XT8ypxO995PP9EfDBfqZ/J0dEP8AXHX37fyZ0023J6ybbb8wMoliXY2uD8Ezic15pfqy96UQUXJ0itwfgecTqLTdRfXzZ00IYCRtcDuGNyEpOTOuGNRQyRn8U4xGjByWG9l2bLlTLXaPXuzm+LcPlVemiWn/AKxX6svgxRlK58Bbo5S6v5znKby3JttvqI0Z8Hgnhxy+7k03+Aj211OJbJHNr+h09rVTQeVHqjGta7TNq3rpo8NjwkpINbXPRl6MzNq0eqCW1x0ZKSHTrY0MjcwykRkyZSyfMLmBOQ3MA1hucXOB5hcwTWG5yLmD5hZMaybkRciLZFsxrHlIFNkmwcmYVsFNgZhpgJswjByZHImQYCYeEwN5Tz4l8xKQVPKwE3JnCSzouug9WOHgt8JpLmdSXw01zfMKEirdBOJVPdUVRj8c9ZvsjCnLsHu7t1JSm+rTS7RWmPzRZ4Xw7m8clp0XfzKxSirY0nrlS4DcH4Xlqc16L9Tq7WjhFC2iatJ6C3Z044pIm0kVK81u9EEuKqSyzJq1XLMnstl0yNFDtj3N3l8sdFuypWvF8K/f+wFxUwtN2UHkt9ERlItunF6iKvvBB3J7F7inDOV88Vpu128yva18HTygpLBz3EbBwllfC/y8iEZdgTjpepGlRqZQOtTxqipZ1zS3QWUT1Ie2r5QdmbF8svJmhCWUTkgpjSI5JSIMmElkbIyEzBHyPkhkWTGJNjMbIzYTCbIMdkWAAOYGaDSByRhGV5EGFkgUjE2RyTjIGPEKARu4ZWfkPeVPd0FTXxVNX6B6MOZpFavSdWs1/THwlEHtt3A8NseZ5fw7epv06eNAdGkksLZFuMeoG9TK44UKOgT+PUdOvYpXd3y6LWX0M3nec51KKJRyo3KtXm9WDu4qKUey5pC4R4tXtFZK/Eq2X6vL9Ohu9GfFmdUeXkBUZKrWSM66vUjohjbIsM6qEUqdrXmlONNuMtU3KMcrvhsR0+kvIKfg76nMlXoKccNborQkW6UzxysXexzlag6c8fg+6L9rWyi7xKz545W61X2MehLDwWTtE60Mt3UOoW1qaEZvKB2zw8AfAz5LrIEsjEQkUJjiZgkRsiZFmMyWRMjkfJjDMiyRFmAQZBk2QZhQUkCkg8kCMxe4ESRKUdRJBQrVOixZrd9loHp26j89X5sla08Qz1k/yLUaWz7B5KxiRp0+rBXN1jwrfq+xK6uOXRb/AEMyci0UUbrZEZsikGhQcv30DRtUtWPYlGhZR5KGes3j5GDxG9WWzT4xeqFNLbFNP5y2OHv+JeZbBic3YcjrYsXnEMdQVFRhH+IuXiC8UYPr2bX0XUp26SXvq2FFeKMXt/nLyMS8u617V5Kak4p6Lp/k/M9WGFfglyyN1uXrn24rubcHGMc+GLipNLzYi/b/APT1cq55vmxrjbI4fcdKtv2J6pHokSxSkV8BIM+YLpl6DyjI4ha8suZbP6mlSmPdUuaI8XRVrUjJhLQjTfiGehBT1HZFs0YscHTYREh0LAmiSQmgDAmiDCyQKSMBjCyMIwo5GRJDMxgbIkmQZgMjIGycmQYRRqq1TJUaeX5dRVNkyxbU9l1Yq4GauRcp0847Ba8+Vab9PuEaUUvQp1pZyWii3BRqyBU45ZOox7WXiKEu5rWtphZKnEdNjaoR8JmcTt9BYPc6HHY5T2rvcaf/ADXyVNP9TlKEOb+ZU+BPwxf9b+31Ot4/wl1JRlrycsW++kVHl/GLAWvsy6jTqLlgtFFaadj1seWGPGrZzSTbOcp8NrXs8axoJ+KX93p5HZcL4NToRUacV5vqzSo2UYRUYpRitkh5yUd/9nHm6mWXZbLwT0+RlSGKkuJrOwiOhh2NloSJMicgwanIswehTiyxSYSsWZnEoYl66lCE9V6mtxeHhz2MSk/EVXBHJszWpyDxZUpss02RGQZEsEYk0YqgckBkiw0CmjAYFoQ8kMYQdDNDoQTApIFINIDMAGDbItjsHJmFC03nTtqavD6OFzPd7ehl2FPmljpu/RG7LRYNDmy8VtYO4lsVKjD1pFSrIsjSZSqyKrueV5C15mPf18HRjhZFs6/hvHIYw2i7VvIS0TTbPIrris4vwt58jtPZOyqqn76u3zT+GL6R/wBlM3TLHHW2Vjmb2o66naRlDGM8ryvMpXE4x30A/wDcnGaa2W5b4nRVSHvIb4zjv5HFuxnLUtuxkXN/2Mm4rt7ssVl++xm3NY6sUDjtyISqiM+VxqOdvplNB6GxhNjpHhjDwRZpxIU4FmMAorFFLiMcwfozn6C8TOjv3iD9H9DAoxH7EcvJbpss02VqZYgTMixFhECiwkTFkOwckFIyQQsrSRBhpoDIBNiwLIeiuaLXVaoqt9AIMo1T8ikBkEbBSYSbByAVGGkV6rFkaJscGpYi5d9F6L9suzZC0hywiu0UKoyqVJHT2A15aFOrMst5TXzM+pPQpEjIpXNQ57idY2LuoZVCzdaqo9E9ex3YqirZFk/Zb2d97UVWovCtceX3+/pjuLieFhaJLCS0S7IXDbVQp6LyXot3+IO67HHlyvLK2PWmJTNDhl3jwPZ7GfOWCrO6w8roaKsnGel2F45DkllbS/D0OZvKvVfh2Os4hitRyt8fn0/fmc/wngU68uaWYUovWWzk1vGP3O7FUVbOhQuWxhObEej01RppQjFKMdElhIcp7j/k6NCDJhIAEwkJni0caZepILKaRlVuIqOm7M254rJ9cemhRQZT1Ei/xW9T8CeW9/JFGnEBQg3qy9SpgexG3J2TpxDRQowCKBMdIeIWJBRCJGKIcZokM0EcDNAJotSQGcQCNAadXleSV5FfHHZkJxGjUxo9mB+TJ7aWC5gcmTqRx6AmEk9hpFaovqWGArLQSQ0TpE9ANSQqdXMU+6TBVpHTRRsGpYl5PQz7zw5RaqPK80VuJ6xUl10Y0eScuDEvJGpwKx5Yc2NZfv8AfoZk4c0ku7R11hb45V6FM0qiok4q2XXTxFLssGXdvU2a6MO8erOdFMuxQrzKNaRbqoa1sXUny7LeT7L7nTA5oq2G4JTlKMsr+WnjPd9l++po8Rvo06axiKxstNVv+/Mnc3MKUOVYUUsYX1OZ9pLvMFLOiak/pj8TohH1Gd+pY4kZ8RbeeflzrjGcDHGVeLvmevUR3+3ZyetM9bkRc9CNeqB95ofPpCylTM+4rZYrelzMZ0G35ZNO0tyjewsdyVCgW4UglKiWI0iLOmMQMaZNQDqmP7sBRICoD8obkFyGGoFyiaCcoziYNAXEHOBZcSEomA0U5wATgXpwATgYm0VH2ewKUcFipAEwCv6gsA6kA/KNKIrMlTJWdz4eV7x0+XQnOsUasWnlej9CvK8w8M6sPzjXdAyPSX/e6kJvOYd1lepSV0NC4z67oeUKFjMFBYqLPSS+p2FnvH99Dkr3XE1138mdBwS9U4xfVNKQmTdJjw2lRr3CMO9jqb1ZGTeUiaGyoyKkTRpNUqfm9X5sqxj4s9tTP4vxDfU6scNTohB6dzL9ouMb6mJV4nz2soyfiw5fLp+hR43ddX1eEu7Oj9jvZvE1XuFmT1p03tDtKS/u8unrt7HwwwTkJkbmqRx9H2VvakVUVLCkspTnGE8ecXqhj1+rZPLxtkc43/kMnhGpgamR6KHqIjTep46ZN8hoUMs0LeiVqLw0+mzNSnTwMXgiUKYZQHjEIkA6og+QkoBEh8AKJAuQZwDconEwaK7iM4h3Ag4gNQFxISiHaIOJgUV5xAziWpRBSiYRopTiAnAvTgAnAxNoqpEuUnKI2BWjIBUpGTxKxeMx3RvpZ3IztxYyljlqiU0qap8HEfxjWj0YSneGpxjginrHSRzNejUpvEk/U9bFmx514fg87Jinie+68nQ0LpSWHs9H5PpIVlfSoVPLOGujRg0LzDNPnVSOnxJad2u3qgSxadnwysMmpfVff3/Z6RRuY1IKcXlNZAXFM5f2Y4lvQk8P4oP6x/X8TXrcWdN8tWOnSUfscjxtS0nW5KUdRWu/Dk5fiUm3jv8AvJ0l7dQmswkn5Z1/A5y9ju/NL5b/AKHodOqPPnyY3DbBVLqM5LwU5xUU9VzLVP5afNnf0aeHk5u2t+RQqdFPMvJqeq/A6mKB1UnJod7UX4tYEAjU0EcuxbWivUiAwXJwK84HIiM4hqLysGtZVOaOHvHR/ozFoywy/Qq8rUum0vQYMGa8SaBpk0wnVFhEOkRTJpgLJj4FgdDgHBtEXELgi0YwJxBuJYcSDiYBXlEFKJacQUogFaKsoAZwLc4gZRMI0VJxBuJZnEE4mEojCIeMCMIhmugrQ8dinO3zqUrvhkZLEopm2qY0qH/BBx7nTGnszg772Ue9N48jOhb1aT8UWeku1T+3VA6nDk1qk/kdOPrckFUvkv1/MhPooSdx+LOH5tqkHiSaenR9zqLO6hdUuWWFPb/GXb0Gr8Bhulj6GXLhNWjP3lJ5XWL2a7F11OLIudLXkn6OXG7q0+TO4pYTpScZZx0ZlXE6qTw29nrros/f8j0D3cbiniaxLZNrxJ9mc1fcLlTeGtOjwd2DMmcuXHpd9jD4f7TOGYVYqUXo03hP7M6nh3tDbzioqbhKKxy1N8dMPqcnxLhKlrFfJb/7MGpTq034WpJf0y2x2ydksePKvDFTtUz1n+Pj3/MY8shxTTVVIv8AtU9EIl7JeQU/B7JKIKcCy0DlE8I6Gim1gtUJ9AdSJCnLDGIVpZsWFb+h+sfTsXkzGg86rRrVPzNO3r8yz12a7MZF0ywmTTBJkkzFUwyY4NMkpAoqmTGFkQBxmhmiQxjA2iEohiDRgFacQE4lyaK9RGFZVkgbiGmgYCbFFE4LIOUugeigMKCJElEQ6EosiUaeSfuiUAoukopFKrRKkrU0pogoCOAykUIWuHlBatpCpHllH7l1UwdRxW8orr8SXz/NBinHgzqXJy9/7MrotDn7/wBmG/P6no6qx2k013ygNayg9U1r5o7MfUZFxI53hh4PIp+y8s7P8E/1EeoPhSeuj9BHX73KD0IDkJCEeecwKYCQhBRGZbtS3ZP+Y/8AD9UOIYaPBfHHEEsh0TQhGKIkiQhClUMxCEYIxFiEYwORXqCEYRleYNiEARgepboiEBmiHHiMIUqg9MKIRhgUxkIQBgsTAnY0k240qaeXLKpxTzzZztvlt/McRgglw+i9HSpNLRL3cMJeWgy4bRT0o0lrj/xQ2T0W3QQgWY2aNtBLChFJOSSUUkkpPCEIRYB//9k=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42" name="Picture 18" descr="https://encrypted-tbn1.gstatic.com/images?q=tbn:ANd9GcT2KC4GJF-CNyWS8rsNHE-3hvNR1PKDfD2uek7Mz_sC0rEO279ks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111" y="187686"/>
            <a:ext cx="8270634" cy="6194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331640" y="769938"/>
            <a:ext cx="626956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/>
              <a:t> </a:t>
            </a:r>
            <a:r>
              <a:rPr lang="ru-RU" sz="2800" dirty="0"/>
              <a:t>Образовательная система </a:t>
            </a:r>
            <a:endParaRPr lang="ru-RU" sz="2800" dirty="0" smtClean="0"/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Школа 2100» </a:t>
            </a:r>
            <a:br>
              <a:rPr lang="ru-RU" sz="2800" dirty="0"/>
            </a:br>
            <a:r>
              <a:rPr lang="ru-RU" sz="2800" i="1" dirty="0" smtClean="0"/>
              <a:t>Урок </a:t>
            </a:r>
            <a:r>
              <a:rPr lang="ru-RU" sz="2800" i="1" dirty="0"/>
              <a:t>окружающего </a:t>
            </a:r>
            <a:r>
              <a:rPr lang="ru-RU" sz="2800" i="1" dirty="0" smtClean="0"/>
              <a:t>мира </a:t>
            </a:r>
            <a:r>
              <a:rPr lang="ru-RU" sz="2800" i="1" dirty="0"/>
              <a:t>в 1 классе</a:t>
            </a:r>
            <a:br>
              <a:rPr lang="ru-RU" sz="2800" i="1" dirty="0"/>
            </a:br>
            <a:r>
              <a:rPr lang="ru-RU" sz="6000" i="1" dirty="0">
                <a:solidFill>
                  <a:schemeClr val="accent2">
                    <a:lumMod val="75000"/>
                  </a:schemeClr>
                </a:solidFill>
              </a:rPr>
              <a:t>   «Путешествие колобка»</a:t>
            </a:r>
            <a:br>
              <a:rPr lang="ru-RU" sz="60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6000" i="1" dirty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6000" i="1" dirty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Учитель МКОУ «СОШ №3»</a:t>
            </a:r>
          </a:p>
          <a:p>
            <a:pPr algn="ctr"/>
            <a:r>
              <a:rPr lang="ru-RU" sz="2800" i="1" dirty="0" err="1" smtClean="0">
                <a:solidFill>
                  <a:schemeClr val="accent2">
                    <a:lumMod val="75000"/>
                  </a:schemeClr>
                </a:solidFill>
              </a:rPr>
              <a:t>Кабакова</a:t>
            </a:r>
            <a:r>
              <a:rPr lang="ru-RU" sz="2800" i="1" dirty="0" smtClean="0">
                <a:solidFill>
                  <a:schemeClr val="accent2">
                    <a:lumMod val="75000"/>
                  </a:schemeClr>
                </a:solidFill>
              </a:rPr>
              <a:t> И. М.</a:t>
            </a:r>
            <a:endParaRPr lang="ru-RU" sz="2800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88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08" y="260648"/>
            <a:ext cx="73492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chemeClr val="accent6">
                    <a:lumMod val="50000"/>
                  </a:schemeClr>
                </a:solidFill>
              </a:rPr>
              <a:t>А как получили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тесто ?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Состав теста: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14" descr="s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83434"/>
            <a:ext cx="1730375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5" descr="sahar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099" y="1773038"/>
            <a:ext cx="2484438" cy="187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6" descr="175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617" y="1773038"/>
            <a:ext cx="2600325" cy="20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183434"/>
            <a:ext cx="2654300" cy="172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042" y="4183434"/>
            <a:ext cx="2628900" cy="1765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25834"/>
            <a:ext cx="2537049" cy="1910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24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404664"/>
            <a:ext cx="82326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Из чего изготовили муку?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Кто это сделал? Где?</a:t>
            </a:r>
          </a:p>
          <a:p>
            <a:pPr algn="ctr"/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" name="Picture 4" descr="72342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060848"/>
            <a:ext cx="3759080" cy="282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 descr="https://encrypted-tbn1.gstatic.com/images?q=tbn:ANd9GcR373UcYjoNwn_H0rhV8yg3I28Fnc1rQCHcyK6NduFh4Er_uH7dr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996952"/>
            <a:ext cx="3722081" cy="2737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7616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692696"/>
            <a:ext cx="603533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Где взяли зерно?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Откуда зерно появилось на поле?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Picture 7" descr="0_18dd_96a312cb_X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5053" y="2840030"/>
            <a:ext cx="4896544" cy="3311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488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3.gstatic.com/images?q=tbn:ANd9GcSAab6aQs5bypo4cPOWMZZLnAyeHKYuJXctHXRydQD7QMp_4I0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7625"/>
            <a:ext cx="8928992" cy="6480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11560" y="706345"/>
            <a:ext cx="820891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smtClean="0"/>
              <a:t>Кто вырастил зерно?</a:t>
            </a:r>
          </a:p>
          <a:p>
            <a:pPr algn="ctr"/>
            <a:r>
              <a:rPr lang="ru-RU" sz="4400" dirty="0" smtClean="0"/>
              <a:t>Кто собрал его?</a:t>
            </a:r>
          </a:p>
          <a:p>
            <a:pPr algn="ctr"/>
            <a:r>
              <a:rPr lang="ru-RU" sz="4400" dirty="0" smtClean="0"/>
              <a:t>С чего начинает путешествие хлеб?</a:t>
            </a:r>
          </a:p>
          <a:p>
            <a:pPr algn="ctr"/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110244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71800" y="324820"/>
            <a:ext cx="41764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 err="1" smtClean="0"/>
              <a:t>Физминутка</a:t>
            </a:r>
            <a:endParaRPr lang="ru-RU" sz="4400" dirty="0"/>
          </a:p>
        </p:txBody>
      </p:sp>
      <p:pic>
        <p:nvPicPr>
          <p:cNvPr id="1026" name="Picture 2" descr="https://encrypted-tbn1.gstatic.com/images?q=tbn:ANd9GcSXDixmi6qVVmt_umGq4JvHxezfOweRqeZBgaFRNgrm7rmZnsEdm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826" y="1286288"/>
            <a:ext cx="2257425" cy="2028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encrypted-tbn1.gstatic.com/images?q=tbn:ANd9GcQNQwtcRhtrBfFTQNG-Xq8jFpuqh68WITrjj1tLQX_YWjUdvkD3o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573016"/>
            <a:ext cx="2755378" cy="206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979712" y="1496035"/>
            <a:ext cx="43721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Зёрнышко в земле сидело,</a:t>
            </a:r>
          </a:p>
          <a:p>
            <a:r>
              <a:rPr lang="ru-RU" sz="2400" i="1" dirty="0" smtClean="0"/>
              <a:t>Под солнышком зазеленело.</a:t>
            </a:r>
          </a:p>
          <a:p>
            <a:r>
              <a:rPr lang="ru-RU" sz="2400" i="1" dirty="0" smtClean="0"/>
              <a:t>Колосья пшеницы качаются,</a:t>
            </a:r>
          </a:p>
          <a:p>
            <a:r>
              <a:rPr lang="ru-RU" sz="2400" i="1" dirty="0" smtClean="0"/>
              <a:t>Зерном золотым наливаются.</a:t>
            </a:r>
            <a:endParaRPr lang="ru-RU" sz="2400" i="1" dirty="0"/>
          </a:p>
        </p:txBody>
      </p:sp>
    </p:spTree>
    <p:extLst>
      <p:ext uri="{BB962C8B-B14F-4D97-AF65-F5344CB8AC3E}">
        <p14:creationId xmlns:p14="http://schemas.microsoft.com/office/powerpoint/2010/main" val="915432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traktorspb.ru/images/john_deer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69" y="279167"/>
            <a:ext cx="2421930" cy="1816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https://encrypted-tbn3.gstatic.com/images?q=tbn:ANd9GcTakMwwmpLR_sT3GOCjM6CKOfBWmihR-R8YUv67FgHL1coesDs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52" y="231409"/>
            <a:ext cx="2543863" cy="1864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 descr="p_img_5779087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78417"/>
            <a:ext cx="2623050" cy="1839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slide0009_image01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8852" y="2686066"/>
            <a:ext cx="2288008" cy="1731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encrypted-tbn0.gstatic.com/images?q=tbn:ANd9GcQlmm9P0VaghJOyFVizH_jcQIeudKjYt9-IGU7IbOJYpl-SUny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2708920"/>
            <a:ext cx="2160240" cy="174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0" descr="http://abunda.ru/uploads/posts/2012-07/1343094403_001_16733_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6408" y="2708919"/>
            <a:ext cx="2639571" cy="1742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52240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305" y="4739852"/>
            <a:ext cx="2663775" cy="152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http://www.websmi.by/wp-content/uploads/2012/08/hoz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4606" y="4741952"/>
            <a:ext cx="2288008" cy="1670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0291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9552" y="332656"/>
            <a:ext cx="8208912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/>
              <a:t>Пословицы:</a:t>
            </a:r>
          </a:p>
          <a:p>
            <a:pPr algn="ctr"/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Хлеб всему – голова.</a:t>
            </a:r>
          </a:p>
          <a:p>
            <a:pPr algn="ctr"/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Пот на спине – так и хлеб на столе.</a:t>
            </a:r>
          </a:p>
          <a:p>
            <a:pPr algn="ctr"/>
            <a:r>
              <a:rPr lang="ru-RU" sz="3600" i="1" dirty="0" smtClean="0">
                <a:solidFill>
                  <a:schemeClr val="accent3">
                    <a:lumMod val="50000"/>
                  </a:schemeClr>
                </a:solidFill>
              </a:rPr>
              <a:t>Нет хлеба, так нет и обеда.</a:t>
            </a:r>
            <a:endParaRPr lang="ru-RU" sz="3600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Picture 7" descr="Xleb_s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494" y="3429000"/>
            <a:ext cx="367302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0687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620688"/>
            <a:ext cx="8424936" cy="442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4400" i="1" dirty="0">
                <a:solidFill>
                  <a:schemeClr val="accent3">
                    <a:lumMod val="50000"/>
                  </a:schemeClr>
                </a:solidFill>
              </a:rPr>
              <a:t>Каждый  предмет, прежде чем попасть к нам в руки , проходит долгий путь </a:t>
            </a:r>
            <a:r>
              <a:rPr lang="ru-RU" sz="4400" i="1" dirty="0" smtClean="0">
                <a:solidFill>
                  <a:schemeClr val="accent3">
                    <a:lumMod val="50000"/>
                  </a:schemeClr>
                </a:solidFill>
              </a:rPr>
              <a:t>превращений. Эти </a:t>
            </a:r>
            <a:r>
              <a:rPr lang="ru-RU" sz="4400" i="1" dirty="0">
                <a:solidFill>
                  <a:schemeClr val="accent3">
                    <a:lumMod val="50000"/>
                  </a:schemeClr>
                </a:solidFill>
              </a:rPr>
              <a:t>превращения совершают люди разных профессий. Каждый из них не может обойтись без труда другого. </a:t>
            </a:r>
          </a:p>
          <a:p>
            <a:pPr>
              <a:lnSpc>
                <a:spcPct val="80000"/>
              </a:lnSpc>
            </a:pPr>
            <a:r>
              <a:rPr lang="ru-RU" sz="4400" i="1" dirty="0">
                <a:solidFill>
                  <a:schemeClr val="accent3">
                    <a:lumMod val="50000"/>
                  </a:schemeClr>
                </a:solidFill>
              </a:rPr>
              <a:t>       </a:t>
            </a:r>
          </a:p>
        </p:txBody>
      </p:sp>
    </p:spTree>
    <p:extLst>
      <p:ext uri="{BB962C8B-B14F-4D97-AF65-F5344CB8AC3E}">
        <p14:creationId xmlns:p14="http://schemas.microsoft.com/office/powerpoint/2010/main" val="1869763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93953" y="297516"/>
            <a:ext cx="532870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/>
              <a:t>л</a:t>
            </a:r>
            <a:r>
              <a:rPr lang="ru-RU" sz="4800" dirty="0" smtClean="0"/>
              <a:t>есоруб</a:t>
            </a:r>
          </a:p>
          <a:p>
            <a:pPr algn="ctr"/>
            <a:r>
              <a:rPr lang="ru-RU" sz="4800" dirty="0"/>
              <a:t>р</a:t>
            </a:r>
            <a:r>
              <a:rPr lang="ru-RU" sz="4800" dirty="0" smtClean="0"/>
              <a:t>абочий лесопилки</a:t>
            </a:r>
          </a:p>
          <a:p>
            <a:pPr algn="ctr"/>
            <a:r>
              <a:rPr lang="ru-RU" sz="4800" dirty="0" smtClean="0"/>
              <a:t>столяр</a:t>
            </a:r>
            <a:endParaRPr lang="ru-RU" sz="4800" dirty="0"/>
          </a:p>
        </p:txBody>
      </p:sp>
      <p:pic>
        <p:nvPicPr>
          <p:cNvPr id="3078" name="Picture 6" descr="Сту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492" y="2584117"/>
            <a:ext cx="1046997" cy="18419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Табуретк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694226"/>
            <a:ext cx="1189651" cy="1189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Тумбочк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428433"/>
            <a:ext cx="1800200" cy="1838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Журнальный столи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652" y="4869160"/>
            <a:ext cx="2514652" cy="12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6901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2808" y="460791"/>
            <a:ext cx="799288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dirty="0"/>
              <a:t>ч</a:t>
            </a:r>
            <a:r>
              <a:rPr lang="ru-RU" sz="4400" dirty="0" smtClean="0"/>
              <a:t>абан (пастух овец)</a:t>
            </a:r>
          </a:p>
          <a:p>
            <a:pPr algn="ctr"/>
            <a:r>
              <a:rPr lang="ru-RU" sz="4400" dirty="0"/>
              <a:t>с</a:t>
            </a:r>
            <a:r>
              <a:rPr lang="ru-RU" sz="4400" dirty="0" smtClean="0"/>
              <a:t>тригаль</a:t>
            </a:r>
          </a:p>
          <a:p>
            <a:pPr algn="ctr"/>
            <a:r>
              <a:rPr lang="ru-RU" sz="4400" dirty="0" smtClean="0"/>
              <a:t>вязальщица</a:t>
            </a:r>
            <a:endParaRPr lang="ru-RU" sz="4400" dirty="0"/>
          </a:p>
        </p:txBody>
      </p:sp>
      <p:pic>
        <p:nvPicPr>
          <p:cNvPr id="5122" name="Picture 2" descr="https://encrypted-tbn3.gstatic.com/images?q=tbn:ANd9GcQ4pz6pZ3uktR7kj-BnTaGqn8huMHMZRA5k5v0rj81TAvJCvFgMj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65993"/>
            <a:ext cx="2592288" cy="1941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encrypted-tbn0.gstatic.com/images?q=tbn:ANd9GcSlh7zq8CHAmg928BGfVvLQusipvpAeSpL07aPpyeKM3Cp5Vz3Fr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673" y="1754388"/>
            <a:ext cx="2153791" cy="242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encrypted-tbn0.gstatic.com/images?q=tbn:ANd9GcQhewUB7NFuzxka8P2jdt0BGTXFFhE-cPK5kOWI0ue8qu8hlJjl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068" y="2431183"/>
            <a:ext cx="260985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://img14.slando.ru/images_slandoru/97535901_3_644x461_sherstyanye-vyazanye-teplye-veschi-odezhda-dlya-devochek_rev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010" y="4541185"/>
            <a:ext cx="2410454" cy="18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://ladyes.com.ua/images/stories/kategorii/sovety/hoziayushka-v-dome/uhod%20za%20sherstjanymi%20vewami_3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41185"/>
            <a:ext cx="2407345" cy="1806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076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692696"/>
            <a:ext cx="4608511" cy="2920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2050" name="Picture 2" descr="http://ekb156nach.ucoz.ru/novaya_4/s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493" y="-420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43497" y="692696"/>
            <a:ext cx="648072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ЦЕЛИ: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/>
              <a:t>Познакомить учащихся с тем, что каждый предмет, прежде, чем попасть к нам в руки, проделывает долгий путь превращений.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/>
              <a:t>Развивать умение устанавливать связи в природе.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/>
              <a:t>Развивать логическое мышление.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ru-RU" sz="2800" dirty="0" smtClean="0"/>
              <a:t>Воспитывать уважение к людям труда, бережное отношение к хлебу.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897249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75856" y="476672"/>
            <a:ext cx="2850525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400" dirty="0"/>
              <a:t>а</a:t>
            </a:r>
            <a:r>
              <a:rPr lang="ru-RU" sz="4400" dirty="0" smtClean="0"/>
              <a:t>рхитектор</a:t>
            </a:r>
          </a:p>
          <a:p>
            <a:pPr algn="ctr"/>
            <a:r>
              <a:rPr lang="ru-RU" sz="4400" dirty="0"/>
              <a:t>с</a:t>
            </a:r>
            <a:r>
              <a:rPr lang="ru-RU" sz="4400" dirty="0" smtClean="0"/>
              <a:t>троитель</a:t>
            </a:r>
          </a:p>
          <a:p>
            <a:pPr algn="ctr"/>
            <a:r>
              <a:rPr lang="ru-RU" sz="4400" dirty="0" smtClean="0"/>
              <a:t>маляр</a:t>
            </a:r>
            <a:endParaRPr lang="ru-RU" sz="4400" dirty="0"/>
          </a:p>
        </p:txBody>
      </p:sp>
      <p:sp>
        <p:nvSpPr>
          <p:cNvPr id="3" name="AutoShape 2" descr="data:image/jpeg;base64,/9j/4AAQSkZJRgABAQAAAQABAAD/2wCEAAkGBhQSERQUExQWFRUWGBcXGBcYGRoXFxgVFRUYFRYXGBgaGyYeFxojGhcXHy8hIycpLCwsFR4xNTAqNSYrLCkBCQoKDgwOGg8PGjUkHyQsKiwsLy0sLC0sKSwsLCwsLCwsLCwsLCwsLSwsLCwpLCwsLCwsLCwsLCwsLCwpLCwsLP/AABEIAMIBAwMBIgACEQEDEQH/xAAcAAABBQEBAQAAAAAAAAAAAAAFAAIDBAYBBwj/xABKEAABAgMFBAUIBgkCBgMBAAABAhEAAyEEBRIxQSJRYXEGE4GRoSMyQlKxwdHwFGJygpLhBxUWM0NTstLxosI0VGNzg5Nkw+Mk/8QAGQEAAgMBAAAAAAAAAAAAAAAAAgMAAQQF/8QANBEAAgIBAgMFBgYBBQAAAAAAAAECEQMSIRMxQQRRYaHwFCIycZGxI0JSotHhwTOB0uLx/9oADAMBAAIRAxEAPwD0JS8M+VMQpJKpiwEsQfo+FQLgB1gTQZh3O0Za2WlakIQqaRXrFMgqwKWQQpJHmgiY4r6OdRBe3WtNnXZ5vWFSVywGJIWgJQhROMHM4gMLZKiW+FIQmUuzpWmQUFSwhOHGgYUklSvSwhmLuCGrkidNBbmGvO8FTSoq84BIJbMpSEEvvap4vES7STiSFKw5sXYEgAto7YR2RMu0YlqmqJ6wqCqABJIJJoA2bUZmMVbJKxFaC5FMJB1YBKW3b+UZY772Qv2KyFQVV1g4gkAuUsVFQOQA4x6fZroUBKT1h6kSWUBiJWRhLucnxKyqxPBgctX0bqpk5BlTPJJWtO0ZqVIUZiFpFAQQHId6GNpZrWFKWjJSDUcFVSrka9oMbYQSsozU7ootGFSFYsLzFpW+3MclO/eXHDjE163qnAuZIUxTMlqmKNNlgCADVwEh06sc8oNXvd5nS8AWUbQLgkUGYpnSMnZZAFqH0fyrJKylZKSFpKUqzGZAo+81ins6S2IbAW1GFKgRhW2Au2IqDgdsTSSSNoMd2bcHijbLIwOEKdgBgCcScLlLOQAGJTlkYvoU4B3iGFEai5UHowoxBBL1d66ZRwScKThLbIABqkEAt88IkmoccRUc9ICW3pKChYkKSpYCQFGiXUvBTFQjV31EU2kQo2W1E2hSZkpM0zAGUC46pWEOxpgJfuMGrulstZlqBlqJU2GgU5ScKgWzGTRn7sUmdPQZhUZyAUEegSha1FWzuTlo5G6NLYFYSUYUoqSkJqMAZIJpQn3RSLLsKFEFrtyJQdagB4nkNYMonileF7y5I2jX1Rn+XbGevLpUtbiUMKfWOZ+HZ3xkrffqJZNesXzo/EwqWaMdluzTj7PKW72Rpry6QTJgNerl89OJgHZL5T1nkphSsZKyfhXMcDGUtt7LmnaNNAKAdkV0zIVc3u39DZHFCKpI9lunpSlbInMheQPoK/tPAwfjxOwX42zM2k79R8Y2Vy9JVygGPWytz7SfsnX7JhkcvSW32MuXszW8NzdQor2G8ETk4pagoeIO4jQxYhxkFChQohBQoUKIQUKFCiEFChQohBQoUKIQ86sV2pmSpkwShLEvqyjD5RR6pLzRjGb4gAd4D5Qy12Rc4WgBSsKlKmIlrqUnbAKVE0fDUaOIJ9GbyUlKBgSkJx4ikUZU0klhmcTChZySdIzttQAVFU1SkicUkrdCnJBK0/VYqUA2uVYz5Kcd+X0CTplGb5KUkjDhWoFxm6EgFjmBt1oO2H3HZJU5YSsnFiSGSBtBwMzTLINpEFqEtapiUghOyQVUUAQKBOWvgIOdHLGJCZsicEJUpCSesoSQFKABDskEJd9ebQqCtkZqrJd9QJqHloCVJK/PGbAYaEBhTi8XLYvDMTPE0lCQETEJAUGU5SreKqB5ZcZ7FaJUw45a3oxCVAgipBbQ1fTOL6kg5iNaW2wI2aThOFnYs+T6PwjPXHaXmlc5OGcSZRVhKU7LMmtFE4SXG5qZRpIqTZstZwqAUMnwunESQwUzOCDyi2QsJWFpoQQXFC43GsRWZYZLUCsh2UFKZDwiYAClB8TU++KV4W3qknDhJSMZQSAerFDh3fIiPYhZnvvox2aVJIaumo7Yzl5WQqwH6GFBaVBQSwmIURvLJzHgd4BJ3zLC5Cl4XPVkgekzBTA6Zd7RSlTFrmIXLmKbqCcS2CVKSoOFDJJqxIGhgJPcsyNk/fJ6wKQosSAmqkrUtWIgUArhYjIDSPQE21ICOqMsoBwqJUxSwdgGqW0pGBk3ypU9U84RMSWcEqCsJILucsmypCtNrZSpqlEVxqajHVh2QniKD9WMjBz2RqLx6XZpkB/rnLsHx7oyd6XslJKpqypZ0zP5CA179ImUpEkgJBorUg+zd2Rn7So4i5CuILu/GBcp5Nnsu43Y8UMe63YQvHpIteyNkbh7zrAkzjEGLaiTsh6jGCpIlyk7ZIFw9MyK5BEILgXuMTouomResVvVLLpPZoeYgSlcTomQuSCTNrdV+OoKlq6ubqNFcPrDhnG5ufpQmayJjS5mnqq+yd/A+MeLomQasV+UwzNob9e3f7YqORw25r7CsuCOTdbM9qhRiLm6ULlgBRM2VoXdaRwPpDgaxsLHbUTUhctQUk7vYRoeBjVGSkrRzpwlB1InhQoUEAKFChRCChQoUQgoUKFEIec9F7R1VqGzjJQQ4omjYQj1nUVCvqvmIu9LUyxKUVaEKKkEFKppNHDuxZQPIAZGGXICqSCJeLq1hiClgXxILNQAkuARmdYV63TiQrzZ6SSpChsqx4yFiYAXWApTZUBrlVFNRpBAmwXYqeymTLSUCaBkFTAVBhuOEFWdCUxMQmTNQouorQlRSp8S3cPizfCytN0a27LvlS0ype06ahziA8kEKqmiQQMsiTlEl73TjmSVBEtSUlRVjD4R1ak04EhHLCDFRxUr6kbXQGdF7YSZaJZPVJKg6pdVFlqLqTshXmnTzo10YzorIXKtkyS4KEoKnBcHFgIMbOG423HcpigYqSVTZapak9WMWJKTRyoKCmFCc++LVunJCSCxoXTqUttMNS0Q3dZkpK8L1KDkzDqwAH1yJ7Yj3dF8lYy9LZLQUCd5qlbOy6QoEFJUrJJz7+ESTLGicEqmIYgeac2NcKgKHQtvEDL9t8mTNEyZNJ2QjqAQQTicKIJYEU7hGdvbpTMnAhBCJeVMyB6xzyipZIxtzZcISm6iW796RI65ik45RIZC9kpxCi6MxGYFQQ0Z62XstSVOrZBUQxYYirEoHiX8BFFMxKCVAiuZzoWfn2b4o2u2KSFBCMSVhTEhmcbJIOW/sjJrlN2tgtKWzJU21SQvCBUPXTf3iOWGd14ZahhUpipROF2xMdzKUkQy5pxIBASpa2KQASGKSSDSjJgdZVmSZomMpCTVArtAtypUdkDoTvvGKXu7lWfLKFKQSHSWPZEKlcosXzMSOrWnNSRiSXcHTOrNQfZiiic4ekOqVWzZDJGW3UaTtDKJ0/NYqLVtDKJn5Qcnsi48yw3DxhikbhFZdpALNHBbE8YpQnzI5x5WWApokRMiobSmEicN8Hpb5oHWujCCZkTJmQPTNiRM2FuIxSDNivJUs7J5jQxprmv04sUpWCZqnRQ3EZKHjGGRNixLnwqnF3HZhNRmqZ7Zc3ShE5kL8nM3Psq+yfd7YNx4nYr8BZM2o0VqOfxjaXP0tXLAEwmbK0WKrSOPrjx9kPhnT2ls/JmDL2WUd47rzNxCiGyWxE1IXLUFJOo9h3HhE0aDIKFChRCChQoUQh5jZrymyJLYVeaCHoVoWTMKkhjiCcNTXzzlFy0WxU0SFSZfVzi5UpKmISkpBKgW2FV7hWKFn6TY5ajaJYXhSkIZIA2QUmrUBxE8ClhF1d9SbSE7AASg4mLFKsnUQKpZLEH1n0EZtSrmG0HLkvwTCStHmpKFKSDRsKkEgeaCFKLjdVmgtJVLmSer2lIUkoqCThYjaUci2+Mjd9/LQpbS/KpB6wJ9MIUCSWok4T5wGgHLQIvcSyJaJWIKdQ2iXSSQTUMnabUZvBxnYLR2b0aSOrEoBKEuCzheHMbT7VXNRrTKDwEVET0ykYlKCU5sSKVJNdcxppGXvrp+A6ZAc+ufcPj3Qy1FW9kSMXJ1FWzR3vOlIAWtYQpL4TmXObJ1jI3303M15cp0Ag19IjgR5vZGWvG9SSVzlkk6Zk9kUbRbSqXiGw+T1cFTU7oxS7SnfDX+/wDRs9mcUtb61RZt14JljEt1F/8AVnGft/SBUwECldDo2UWJgxJIGVAQfA83igLmc0I5QiGm7m9zdpdUkF7hnYxhcOEmhOr0b51ie8bXhKEAOVDAxGzh3En6wSX0CTEIu1CWEqp2TiNNoEEkdxDcYIFXkwKOBrVs8u+Iskb1IwTxNS5d5UstrISph1SgdlssWBgAeYPfEVssSFLJSsJRQqTqDhBLPzGe+LxkmYnCW37qjWuqRXshlmuglU9S1JSFI2UhlhSgkBi+VQ7j3ROIo78vMGEJyToALmhakJnqOEbD+kgOWz0BLsdHgdIOznBm1dHJynOwSa+drrEUjoxPAYgdihGuWWFcx+HFNc0CFq2hE8XpvRe0OCEP95PxieV0cm4hiSoJ1Zj74B5Y1zNCg75AH+Jv/wARNT1RGitF1WdKgVS1pJoCVFt0dtnR1GHYCwrTNQ5HdE9pg6sDgzV0Z1ctI0EQTgAQ1IJTbqnfy190VLTds2nk1/hMPx5Ftv5i8kXb2OkRwLiU2OZ6ivwmGKs6vUPcYFSQxpjkzYmROioUKGh7jCCjxgqTK1NBOXPghYLzVLNDTccj8IzwmxYkTiYVPFaGRydD0C5r7IVikqwL1SapVzGvON3c3SlE4hC/JzfVOSvsnXlnzjw6VOL0dxGisd7gpCZxc6EDLcT898DHJLHs915i8vZ45N1sz2qFGGuXpcqUAJpMyVovNaefrDx9kbSy2tExIWhQUk5EfNDGyMlJXE5s4Sg6kSwoUKCAPFZkoKM4oAwOlSQ5KpacZNCM0h2L7hEtksWOYUoIqSTjZy4Jr3d5EVBIV5xOyoMasUhxnSoq9N5i4uYqYJZSgAJAAZLYsNHPIBI/zHJv0h7Ro7rtxUVShLCZhSUpmAOp1JCA4GgqSXoHeLRkDqzJWrBMQmVKKVFOHCFBRUmrkMVbhVNKOB9zyTMC5ySlMtWPrFGhSyQUqQc3CwAfe5Yde94FVElExZUAuZtMrCnClNRspzc60jTrqO4FWx/STpLOXhSyShACFHOtMUwPVLgMNanfGStt84QyacTBgqUplTBhNCa4gwYueLgwGtkqXOMwIdaztBxmQnTcHzDO0ZZPiSuXJG/s8ljTVAhE4zFFxiy1i9PteNXVIBEsF0iuYBFHyFfARXkXRNQ5XLUkZdozeJLHK8qnMZ+yCk0ro0qKlUiW1r6pIoK0D7+MCeuUVO+/WNJaLHjDFIIbNwCOUC1XBMegS1czVorFKPUual0G3ZeOBwou4LF6jCFFhzLCJV2wqTLJVthYBqySnE9TlwMNT0fm+qjvhy+j83CQUpb7W9vhDLx3zEPHLn1/oMXsVypBPXSlLlz0qwIzaYAGOrMDTcYy8y/JhZyaDCK7qud5r4Qbuq7JiETErlJm4wQSSCapIBBORCsJB4GKS+jswZy0/iGcTFw4qpb7+AuMMnyoHqvuYHZSt2YzrWJ7Lec05qNHGmjVi4ejE0/wh+IfGGyujs5Jbq61PnJ17YKTwtbJDYrInuysu95ww7Z45RZkXvMBSVEqGoyfthk3o5PYNKP4k8OMSy7kmlnQQBmaFu4wEliroMi531LyrQlRSpJUA+aqjOoHGCFvtqZYclTl2CSBuzigqUJZSEhSAD6dQPz/ADi5elhC0jzioOxAJGjgtGPa/A0bmfmdKJySz19wDnWODpfNpxc65B+PCIrTck4rSeqWRrSGquGY1JUyj6PmPzjoqGClaMTnlt0y9+083h45R39qJm4eOUUTdc2nk5n4TDTd83+XM19E8YFYsQbyTL/7UL1SPnshp6RnVA7/AMoHKsMz1JmXqnfyiNVkXXYXkPRPDhDFhxemA8uQJm+gfQ/z3R2VakrLMAYHdQquyrTQ/CLdlsBJGLZTnziSx44q0XHJNumXJEpjk8WhOKqMwHAeEKzSnWMjXPId0TzJG2WBqBxeMmu2aapE1ktKkZHs0g7dF8LlqxSlYVekg1SrmPeKxXunohaJ9UowpptLLDszJ7o1Ni/RskVmzlHggBPiXfuEPhCd6omXLlxNVLc0d13oqdKTM6ojE9HByJFKilIUQo6J2YBjKCuKnJPMvCjer6nKdXseUWiYFlISlZSpIcEMcQSMQFasXr8II3eoGWpC0qSzKSsAqIStSEKOzuS/NzuiCRZMQmAJKQkAnVSypjLZGYBDOeRi6nydlONS0zFKStCkq9BQFC2Y86mhjnbQdvYd8WyLfSC+kyEiRKmBaJiC5YEMZhWUpYZMW7YzAUQApTh1VYsMLYXYbycuEdnyFTmTLStRGE0bLJuHM0oIA2S1qSsTHJBSFJFWxEjCDoaOd0BNubvoOx4k1z3Cd4XutCFYlELolmBBFCoH0knCpweA1gPNthLzEkAu+zQAqz9sXrUtU0PMDTJpSxGRwDZppn/qivaLqZCyQygB/UkNxzgYqMas1Y1Sa5lu7L1XMM58jtBLksVUUQdMobZ0NNGYoc/YIr9Fp7Tly1pxBSMxstkoE97RbtVollYCNklk1ORKql66e+F5FU3FLoPx0o2kX1JBZklXEGKdtkuKJUO0mEufLlFSVTCojcRuygZMvZZJbJ6OQ7cYCMJN2h1poMWOzUqlZO8ExHa5JcMFje7wMF8zeHfHTfM3hBcKd2S0G5Mhk+bN5/IioqUrHTG3a/GBovybw74ab9m50fnFrDOyakaCYhhlNHzyivYQt9rrDyeBP6/nHUd8N/X04bonBn4E1IPW5Sm2esB45eyFZgcO11r8MvZGcm9JZ2pHtiWz9JJrjEdl6tQtwiezzSK4kbC9poR533xT2ZwSmLoNpX3B/mBFot6FAEKJNKK+c4ks15oAJVMU+5Ld0J0uuQfUmtk5Y8xS+L/4iWzTCE1XMflSAqr9mud2j5tCHSOcBp/mGcKdUDqQTFomKUxWQBqzluW+J7XalJDpmKJ3ENAcX/N3CO/tBNOgicKZLQXss9TOZhc6NEZtaypsbDe3ugYOkM0aCIZnSian0UxaxTbKcopB+02lQGysK4M0RyppIdSxyZ4CDpXMPogwSsFsnrqZKwg6pQo1PHdFPFOK3K4kLJpNVjJVRXKNL0du3rbQU/VSrgcCtd1HHfvjPzbvm4kshSicnSd+YGtY2/6PbCsKXOWdnCUNk5dKqDcAPGDwxbmhHaZR4b3N1JkhIASGAhxUN+cA13z1pKJb5kBQ9ZIxAPuLEPwiSXLUqY80+bhw8yrP/b2R2L7jiBmFDesEKCIeYXjaZSZSTLSQkIStwBSe4QFqWn1hizLOkAsYHpsktU6SZs0qlKSk4gCzlD1G8s+7a7qU20JWpKCcCEhSWAYYFYiGHaxfed8EBZEizzOpdMsqQkSioKIwMpBxKd3CZiX9amRaMsmpXXQatkFFzZUtE1EoGsoFaUecA+IrcAOxSjIgYV5GsYBViKllSi5UzBL4QWOF/awHpGNnc9m8ohUkzAJqVIK1gBAUQdg4aEqws1DtA88jZpstLlSCQClgVOagsCQWIAGfGEZW6s0dnTttHZdpwqViZRQrChKg4AxMSC9FAZU0gteo8hMFHOEt6XnoHwEDwUpmBQTtYgDTea5hs4JJRMVLmIISgUViJf0gXFctk98Y51Sb6Gu1qtIxshHlJn/bFd3mD8u2CfRyzgmc4BISkg56kHlEVpsWCfNCVFbShiU2SyoOCOxuZ4RY6Mlpk4b5b8aLT8YdllcG13Idh6Ay/ZeGZMYJDAH/AEA5QBsq5qw6WpyjR9IkeVX5tUjP7MZ+7hsn7Q9kacD/AAk/kI7Q6mu7cl6ifuHhDTKncP8ATF+Sqo+dIgXXdDFJ30EOW12/qDbSqYlsRbk0VzaV+sYvXkNhPM+yBkPhujPkbT2b+pMu0LAG0YK2dboSThJYc4DTjlyEFbGrYTllA5FsO7NJ62m+grSrLLMZZxYSGZ27YqWpWWWYyiwFUGULa2NMX7zC1xoCpoBCTQ8d0Ur8lTBaJgQE4QUtl6iSfEmLnR5flhlkdOUN6Qjy66s+E/6QPdGSLazteH+RuV/hX49AP1c7cPCOmVN3Dwi7JUwoY6VH4Rq1eBkTuVW/r4FLq531fCOeVHq+EWEFTh2iBQAZjrBIrVdbv6j7FOKnxNT847aW4dkNu7zl/B9TEtsVx8IF/GPi7x7k0pHkTvZXPWPVrrtwNnlcEAjmUBRHfSPKrHWURzj0Do7ankSR/wBNPcEgDxJjNkbX1EZ1ekkVaVJtAIUWSUEBzSgfPQ5txgpNvEqSkIJljC7CjrUjCVc84DWkkza5sB3KUMxDpO4uxBFNNc/nOEQlJuSsrOkoQaXQ0nRseUYKbMiv8RmHN6jtjSzrX1iXTsqDgudDoeOUY+zFKC6StBY5tUht3yCIuWa8sClLUpSsRYBtlyDtOx5dvCNuOWhaWzE93YTCpxfAnZctiQFHM5kvCgCu/ZrlpihU0fKsKB4kPElGUs4o7OW1ycCmujmGzUKUC7EDjkeeVGo28xCJtS4NXI7Dk3d3ROFpKcLEBjrvGbcIRLUl4BxaCfR+8BKkqlBCFBWF3JcTAoqCw2aqpY6YBnGblyVLQpgSQoUA0AVXxglYrKE4GIJq+6le6o7jFNU9usYYdtNNzhYI7YHJJtI39m3baHWme83JQIUATQBgrUd0WLQvyawdx2uAXSncO2ILVhx5B3Qx1DMXO88IvK/dzvsqz4LOfGkZ2a9F167gNdxXLKphGKUtJBI0VLc9lFNxpE10LR9Iokf8KMRBqVBSMRbfQdrxVuNR+lEUX5JRCT5pU7Oxpk4g/KtOFTKlIQCCCUhIVkSEgjeQB2w3LtafVFY472u9mX6RfvDl5ozz1jO3cHQeY9hj0BO1/DQo8QMu3OM5fQCZ6hhSjZQWDN6VacvCHdny+7oFdpg373zKlmlMYjUkViSXNDisOCU12h3w+9zJpbhy6g29EHq0v63ugTBm9lDqwHBOIGh0YwISmNWP4RGVbr5Cn6chBWwnyaaju4mKFuUCEMGZIB5h4JXYHlJz104mKyP3RvZv9R/IhtZyrruiUZDsjlrGWfdwMX7vRVGWcKlKo2akrmy1cEpSZ4cFmNSkgd8T39ZyZxOEqGFNWJ3iNBNvFYH71CvqgFzw5xIi2KbPqx4DsEcx5vxNddKNU8WqGizGpsqnJwL7j8I6bKs+gvL1T8IJ2vpsELKUrEwD0g7cfGkQHp8rXmc6A5acRGtPK18Jk0Yk718gTIuqaJj9XM/ApvZHf1LOakqZnlgV8I0SOk85SUEMyg/w0hI6QTlNlVJOuYanjF8bJ+nzIscKXveQDsVxWgKUTJmgH6pES2m4bQf4Mzugz+vZzPTzMXbujqr7n1qKAHvd/ZA8Sd3p8w1oSrV5A6w3HPEsgylvVhhO4Rp7kkTESJYUhTpQxBDei3t9sCV33PD1FFJHYWHviIX9OepLOXw54QHLPq0Lk5y5rzKnDHNJajRTknrcWEgEJNR6Wvi8WlS1JrhOHNVA2XvMAFXlkZa1nfjyHNhnwi+hZUl1FRcPSodteEIUtMm31DyYFKCV8rCEy8MRSAWFWHd89kXbQgYcQJG8Ea592UBZ8uqVZF25gb/GL9oJVL2aPk+/jD9jjs4iaDVk6+kRrCin9EUqoXQtp2HWOxPd7yUwZLtyUlzLUrjxfLlDRbgVJJlqzD1oXLlxoG3QSlSUioLh3c86xRk2VHWpWkUaYVFyaFCsJFePjGqElJKw3BJ0TTLYQlJSgAEszu2dD4eEUrRJYTh/1E66eWFeMFbTdK+rmKWliFJOH1TTP6x90UerSQt1+qXCcRcmY2IZguQ/OM+eGk3dkdWV7T545IyH1UnPfxgqABLnBw+FT6gVJ98DLWo4hRTYZeoAbAk5bo1loQBZJjKphJ81kua5xj1UdCa5GEuj/ila+RXROZqaCCMr96hsQrmp2FD47uLRSsIa01LPJmVG5iR20i1IS81G1jL5GgyNTyz7IZm5r5FYuT+bJEp+qpXIs3dGb6Q3dinuHRsJoXJzVX53RoprUcqH2amKFulbeyV5DMV18IvBLQ7QOSKmqZnP1KfW8DHf1H9Y/hMHMCt6u6EZRfNUauPLvFezw7jM3jdnVpdyagZNFWRKdRG5uOYeNHe93rXLZKVkuC0Ck3JPr5M6apGSSK1jTjypx3Ziy4mp+6tgfaPMT86mC9zjyIzzV/UYiV0fnFCU9WzZupDZ/agldd1LRLwqDFzTGnU84HLkhp2fULBCSyW10KNqTXXX2Rdu5LhGRrpzjs67FE0bL1xFuw2Mpw4lIoa148ITOacaTNii9V0GLZNLVMv7o2uymccn2cTJRllSpYUGc5ir68vGFJs3WvgElgWxbjwpnFpMjCGd+KqjtplHPvTXeaHvsYadcyUKKSTuzDEZuKcIaLoSXoouAOwM2mdI9Bl2hYDCZKSOD/CHi3TP56O4xr9rdbmZ9mj0M5YrLsShhVQEZHTsizYbKXRsq81Q807xw4QZVa1/8wkfdPxjgtajnaH+6fjAe0J70T2fxBkmynCnYX+6IOyrOnDPOHqsSiFNLXWUn0TmMXDOuUEPpJ/nKPJH5whaD/Nmfgi+O+kSuAv1FK02BZxtLX/DI2ToR8IrSrumAqJQoA4gTheipZS4GrEiCuI/zJ34fyhhlv6c78P5RTyzf5fuWsMF+YoTpaQSwIxEqIUGRiJclmpygldyMRQitSkbFBUtuLJ7IrzbA+swnQKTsvxEXLskFKpbpNFpomg84cMozyUqHtxrYP8A7HzSr94gJfEPOJ/pAi6noqaPMcO6gEkPVyHxAxoOs+e6EZkBxn3nIcVfIDTLjALJEsCjAy3OW/rKwoLkvHYDjPvG34HmSbMpsCQQTQNqQBiX2lz2xau+wmWRUEipIFKAN417I0KbLKoUkYkUD67JFe3WLFnmoI2gAeFaM/yOEbYZWm5MztrvMzeRWsTgFU6t23qCpYB7CrwirZLpVNM5mCVkqDkhvKFQBABLs/hGstCkYwQKMQab1op4GM3daVIEtYUSgHaByFVIqdzEHmIZLJxatDsOTS6RVtHRlZIOJGSEgOr0UpSTk2kaC2oBkmWFkkpKSVeaKZthryixPHaM3iBaQ0Vw4mvXKRkejlymYRPM0ArEwl0knEvEBUGrflE152YSVpeaFttYcCkuBoFB2rwi70YH/wDNK3sf61CKfSobaPs+8wU4pvdFwbpbgiReBUCSerIOgxOPBo1V23epUgBSwMQfEfOIJcOOXGMXNEb655PkZXkn2E1J+qNCYy9opRVIfHbr9jGX7LS5UJi0pTSgDlywJFe6AapqP5878Kf7Y9Ev+wrIxqwolpACU71F6BIdzxMYO0Gcksq0y0agYCaaVxCG4JWq9fZi536/9RVdP860nkkf2QkzEgj/AIpX3VN4IiT6QvW2IH/j/wD0hKtidba/3U/3Ro9df+Iq69f9i5PkiagK6qaAHLAlBPMZ9kUv1eP5E881qH+6H2e8JAVtWlS3o2yK8GhW4ykupU+chJLAAobLKqCdIqKcdt/MttPf+P5OC7R/y0ztmH3rhirD/wDFJ5zB71xWTbbL/PtCvvA+yXEgXZzkm1K/9nuTDKl1vz/kXqj0r9oQuyepCkpMrqpZLqZaS1D9YnMAU3xrpJ65OKWkYQDUsx3l1ZxhCmUQws9pPZO+EaC4reskSjLmypSQQ6kKrwdQjJnxv40vX1bs0Y5r4W/XkXRbVp9X8CP7Y6L0met4JHuie02dCyBJSpQGZDqL8hRqQPCN7wyGXUiOCTLZvab66u9or/SFeur8RhBIhNwg9TK0I71qvXV+I/GOYzvMdhPE1MmlC6w7zHROO8xx468VqZdIRnneYnuxTTpZc+ej+oRA8PkrIUkjePbAy3TROR6gZ2Uc66M6kzjqSPnhD7NZJqciQNxqI4ksGTvRhWbGHxNhQFMydp/TChXDy+AXEx+kXkWEUyb54RZlWF6CvKIi5z40rEeIpIKWS24e+O7pgnuhfDXQIG6HHmvzFOHOBNtuVEqzqlY8GJBSSc8Sn2m5n2QQRfivSD8REy1pmpDgKGbEZHkY0RWP8pVSi9wMmQkISkKCsKUhxqwAduyAlhsMxNotClBQQrDhc7NBVg9I0dq6PoVVJKT4QJt12TkAjz0ZMdoEbiDB6UMjkoFdG5bWeU/qk9hmKIPaGPbFHpYNtH2T7YIzL3UheFSRlyaBHSG2CYUEBmB9ohc4Nbj8c09gDNMbq4LQhUiXVb4QFM7OAx0jCzjG16MWs9QgBTU1FH0qH9kZ8uNzjsaNVBK0SJKwyysgF2dqgZb4wN+WBCvKfRRMVQJQxUcL6FRyDkvHoyrfMSz4VA0cHJywoQ8Ye/7YFTJyVLZRKgFZ4TpThSj6QnHGWOS9fYG1NP19zNpsS9LtR2iX7zFiXZbQPNsElPbZx74jTYR6VtV92UkHxmQ4yJAztto7pKfeY3t36kIqunlEsy0WsGkqzJ+/KHsEEZRtRT5SdIQ2QC8Q8EwCKLJrarSfvyh/9ZiWzmyJL47RMau1NS3a0qBcfDyf8hRfq4lpf07+fZx9+YfZLhqZdpPnWyUOQmn2iEE2aaMQlTCkOHE1SeOgDwLmWu72/drI/wC7OPviRV7V+3+yNpb3+6v8BBdlm629H/rWfaoRXmWTfbgeUo++ZECLwsQys7/aVNPtmRIL1smlkldqSfaswdS7v2oHUu/9z/g1VyXuZieolLBZLFXmBstCYbbbMEKYKxtQlmDvo5qOMZ6z33Ll1lSJcsktsoCTBm0We0YAsIKypiwByNXpGXhSjO0th/Fi1uzr8I6Iqix2w5SCOdPaoQ5F124/wgOZR/fGjR4i+KixWOsYj/Z+2nPAnmU+4GHDova9ZssfePuRE0rvK4y7h0KOp6JTznaUDkSfcId+xkzW1DuUf90So95OL4DIQU1Xhw6EqOdq/wBCj/viQdBE62o/+s/3RPc/UVxH3HogtwOSk+Bzh6Z6tFA9nwigj6EP4JdtFK8IS7VIHmBY5qUr2wl0uoqr6BHrj8j84UDPpqd6o7FakXpYT6rjDeoBiekcrFuKBIFWUQxNlO9u+LIMIvFaUXY1BI48YmLEMTEbQsPGDUmgWina7ilLzA5tWBkzoElRfEDuzp3GsaGscSoguM4NT6MqnzRl5n6OEnIpH3VH/dBCwdFepQE+cxz80tubXvjQotlNoV4Q0236vshlxB1TAU6ypSRiUBuxhhT62XjGH6U2NHVTlLbHqQdnMVFaiPUzPHqg8/8AEVFWOSf4Mv8ACID3eYWuR8/pu6WpLgpL5VZ++kVl3KRkk4u/2R9DiyShlKlD7ghk84Rsplp7Gg+O11AlFPoeB2fojOmHYQocwpn5tF2xdDbaWaQuu8N3x7Um1r9dHYwfwiKbbpiR+8BJLZAnhFe0g6a3SMdd/RacmRgVJOJlCg3ilYy0v9Flr0kFm1UPjHq/6wmEDbIfVx4UhgtE0HNW+qn+c4BZ65Ee/NHmiP0T2wiqUp4YvhFmz/ogtjjEZYFX2tdNI9Fl2wprUvq5PhpDk2jEajtoe4M8X7SyUjD2T9FM9JBVMlNm2It7I2F2XFNl9WFTJZCQ1DmyW3U74lVd778+xtWMOFhA4135fGAeay0pFz6Ggmqkne1fZEE6xyNVH7oUfcYZ9GB18aUO6JSgDRz7OGcA8q7g1ZQXZrPopZ/8aj7hES7Ekt1eJXNBT7YLyge/n4xJ1YLOACMi0DqT6B6mgH+q1+q3FxEqbnUdU95+EFpi20If3axCFqLpAPPI79Ip0i+Iyom5Dqod0PTco9fw/OL6krAd+xo71KzVw0Xt3E1yBirtQPTPdHfoCNSrwEE+pAzY8cj274RlhtPGJpJrYN+gI3nw+EdgkLMnhCgtBNTJRHYUKGAjhlHIUKKZBGOwoUQgocIUKCRDhiB6mFCgXzKOHMQ8pAyhQoEhFaDsmKMxIwgtX8zChQEiFeXmfnWEo/P3o5CgCnzOLNe72RPYw+dajPsjsKLfMFcx9rlgCgGW7jDJSQAmmo9sKFEL6loDYPzpCQPN7PbChRGGjslO0qLRSPCFCiQKZ1qQxq/O6FCgiibDHSkboUKG9CHZaWyiEZwoUDLki0NWfd7YcnIQoUCWcUqsKFCiEP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jpeg;base64,/9j/4AAQSkZJRgABAQAAAQABAAD/2wCEAAkGBhQSERQUExQWFBUVFxUYGBcYFh0YGBoYFRUYGBcYGRgXGyYeGBokGRgYHy8gIycpLCwtFR8xNTAqNSYrLCkBCQoKDgwOGg8PGikkHyQsLCwsLCwqLCwsLCwsKSwsLCwsKSwsLCwsLCwpLCwsLCwsKSwsLCwsLCwsKSwsKSwsLP/AABEIALgBEgMBIgACEQEDEQH/xAAbAAACAwEBAQAAAAAAAAAAAAAEBQIDBgABB//EAEgQAAIBAgQEAwUFBQQIBQUAAAECEQMhAAQSMQVBUWETInEGMoGRoUJSsdHwFCNicsEkkuHxBxUzQ1OCstIWY5PC4jREZKKz/8QAGgEAAgMBAQAAAAAAAAAAAAAAAgMAAQQFBv/EACsRAAICAgIBBAEDBAMAAAAAAAABAhEDIRIxBBNBUWEiMnGhBRSBkSPh8P/aAAwDAQACEQMRAD8A+tlsRZ8VGvJtiTiMaaEWcXxCpqPOMTgYicQoXV6rx5dRM9YGBsvlnU6jzgdx+uuG1SkN8VVYMDfDFIGgRsxUmAD67D88eZ2uYht8Ei21jhbnswGIAiT3wS2+iPQfwvNwsE4tzlUPC6iNVpBvfbGfPiCwF955R02ww4DUXxCHcHoJ+l8VKNbIneirN+zY1gI+kEXDXuOkbjCWplGFQ0x5m1aRHMzaMbbPBTpK30mYBjcd8ZXM5zRXLQA4bmIAM3kDn3GGYpyYvJBIcZD2TBUGpqB5iZ7RKmI54K4nwRTThFgrcRY9eW8xEd8SyftVSaxlT3/pG+GWVzy1LifiI/HlbCJSyJ2x0VBrRjMpl8wTEVQBJvqtI3jDDP8AF61I6YZZ0wWWJAAkCfUTjWasLOLURW0UjHma55gLe3e2J6vKW1ojx8VpirI+1BdlDgLvJ5Hp6HD5qsCcC0/ZuihVlUgrsZJn1nng00OpwEpQb/EKKklsFqVSL8vWMQo5kOJUyMF1KIj4YCV9PlgmOfL6bYtNMp2T/aBOmb9MWjFVKlzi5xdiFInoxNctHOcVasTFbAtMPRJlwq4zQJQgSZ7/AJ4PqZmMJuJZgu6qHKybx0weNMGTVAvA81oLgAkHoZg/qcaCnm7XxRkcuiLCiJ3PM/HFj8P82piSN9O31HLti5yTdgpNLQp4vxgowVDJP9dvU9sG5bMFheQe4jBD5Skh1KgDXhudxG+B6ZK9Odh6zi7TWkVTQRUrBQSY2xieIGajQQb8thPLB/Es+QSCLmTfvhQTfGnDCtickkEZ7KGmRc3A53/XxwLqPU4INQuDLfP+nTA8YdH7FSr2LlUwL47HqCw9MdiiUaCjxQDffBeXzTORYx1x6mXV21aYAtGCqRCqQtgMYm0a0XCniRW2I+OBzxQ+YJwFBEGqzIxTUe1vriqpqkxgPN0mENy2jnhkUUGtWBFt8C50jSARJIMb2PLb5YCq1TP4HFmXdZGp4AN9WGcaBuw3J8HNcKzOREahy9I5fPBHDvZqXY1FAH2QGMzM6iR+fPF3DqlNWUI8yDz3w2rZoIpYkAC+ETnO6QcYx7ZOjlVQQojCXiXA6dRy1wxIkg9O2Ks17UCJWD2Mj5YVvxqrVaF8o5wATf15/wCewOKjGULm3RJSUqihtWp0sukBVBYESwmFnzFuZF9uZIGKqOe8LzlfEpECKlMSygfeprZl/iQSIuoicI+I50sSJnqesbR/CNh6k88Kxxd8sS6G27IfdaPwbuL+u2OJLzcksnKPXwdGPjRUKfZ9DXiKvTDo6sh2ZTIPxH4YT5P2gHiDUYABu2/phFlK9LO6ny7HLZggF0OzyJ86i1Qb+cXF5GADmSjBaymmeTC6NB3Vv13jbHV8XyMWT8ZafwYc2Kcdo+jUeLq4kHFx4gg5j5jbrjEPWXkSbcjaIt+hiArFhpJt3Nh88a/QTE+szbPn1NgZ9MLcmW8V9UQTbrbGbSs1JrEGOnP1w24ZnS5JsCSOcW/rielx6KU+TNFjzAoqN646rmYwqhhZWrRtviFNycK87xAXAPrgXK8bA3BA+f8AlhixtoBySHdcyMUDLao5EHfAB4ysXM35D88SfielZAPr64vg0ickP6bRviObzUD+uMyeMMxIm3IkxGPc5xIkKdhLRG5KxPp7wxXpOy/URbX4huHqWmY0+a3IGYE+mL6HtAGICoABuTtGM9UMmeuIyYw/0k1sTzaZoOJ8UpQwhXblKzHx5XxmjiyMdGGQiorQEpNlYGOxZjzRg0ATRbDHuJoth6Y7AWMNtmqwQYRVuLkN+IwVms8p74SVvMxPXGbHD5HykH084XabxgyhmLxhbQpEEDD3I5QRPPEnS6JGzxEnFGdUAQ22GxgDCnOrrI5yf1GFxdsNoD8OnqChNeocjMGevLBFfgK1LhShjmQQb7m/4Y7IcFJIYtB3j+nXD+mkYuc6eilC+zJ5X2aqteydyxn1gXHxjAWceoGKVGJKmN5HXfnvjdM8C+MdxaorvC8iRq3kWi/Yzg8WRyewJwUVoWBJMfrqbn54JrNoGlfePvf19CfoLblsTtTEn3zt8Dv6Aj4kdFuA78yccT+o+Z6j9OHS/n/o6HiePx/OXZXVqQMKqyaz2/HF+aqljpB9ZwRkOGlyFW5PaBtuSeQ3xzYqtm5v2O4DwcvUEAiAjFtyBLQZ6nljSVOH+ICpUEb6TcfTnfe3rgrh1OK1UbwlEXHQONhti3hy+a3Qco5jFN7tFexjqvCnpktlm1rJ/dkzsYIU8zM2s382PMrxRGOlpRpghrCeYnl6GD648rZh1D+EQHFaox2IYExDgiX7XEDbFQ4jRzMJXU0a2wM2b+VyIP8AI9+hO+On4/nTx6ltGPL40ZbXY10YmluZ+H1wlrJXyu/7ymOd4G/W9M9jI6Tg/JcSp1LA6W+62/w+98PkMdvH5EMq0znTxSgaGhxJFUBZHc/XA1bM6jMyOh2wGog49YzhiigORZSKs0MJm20RPTF2Z4cqibj64DCYt8dogkkd74Jr4KT+QdqM2AvywzzPCqupgqSmoxMAC52LEYXVq9dAz5dKdSqquQKmqJVGKhQrAai0CSYE9Ywlal7Q5kxro5YbeRBPSQxDevvD4YzZszi6HY8SkrNXT9m3N2ZV9Jb8IH1wFn3pKyUkqpUZQ7MoZS48yhpRWJURpF+h64zVf/RdVqGeIcTqN1D1dI72dmHyjBmX9mMjQ8ClRqeK9I1XQ6iCNZTWQRAb3QLTaZscJj5MpTVtDHgSi9Dr9lDGxAtJwPUpQd5xYBjxhG9sdC67MdWVaMdpxCpnqa7uu8b85j8ce5TOLUnRJAi/IyJt1xXqwurC9OVXRLTjtGLdGO0YOwKPUFh6Y7Fq07Y7C7LOxOnUjlfEiuO0YmgiVXMM3w5YYcN4jFjgfLUQTthxlskkbYTNpDYp9nv7UGGByYI9f8sHnKLztgKsEEgn88KTQb0MaaGMSqPAOE78aIFr98DVM+7KZMTva5+OwxfptvZORXxHP1HOnVbtz9euB9KouomTY2tvsB3N78gJ+7j0KIk/4cpnsJHzA3IwvzWZ1HnA269ye55/LYDGHz/K9OPpQ79zR42Dm+cugbNZktOpZEyIgaRAEC08hF7YV5vMDZXg/dbf4GxP1wTnMzAt6YEy+WGrUd/10xxoq9s6LdBOSobC5JIAAsSScbfhHDhSXYF2iTv/AMoPQfU4B4NwALpd5DAhgotA5aib/C3TD0frni5MoW5P/b1v5aXb7+JcNXzW6de4647JA/tFeOlLn/P1xZw4ebnsN4PMdMCXZhtXnqb/AO0qc/4jyx4uTWrqV1LDTzC9epx6ANdS4/2lTp949b4M4blhLGRtG3OZ64N6KuwXJCtl/KCa1IWCOQHUdFe4I/hNo2jHlfhNKuC1E6HHvU2BWPVblPUShtEYbvlPT+6fzwJVyVwbSJggkEehFxi4ZJRdxI4qWmK6PFqtBtFVSw6E+aOqtcMPWfXDvKZ6nVHkaTzXZh8OncSMRZlddFYKR179bAaT3X4jCrP+y9Smvi0SXUSfL76xz8vvDuvxHPHV8f8AqF/jIwZfFXaH+nEgmMS3G69pqtHYL059fjO18STihP8AtNXrJ58oaD9eUY6D8leyMqwfZsavE/DH7upoYjcaSYkTEg84vGFmZ4xr9+rUe2xdoO1tIIXnNxzwroOrDywe3e3ZrARflAPI4tC8ge34yYDH+K2n7w6Yx5EskuTNUHwVItGeC3VNNt403vN7TEH+6fjQ2aZqi1NPmUMAbtE2JEAibECTzHXEvDj+HvsQB09yTb4lR97EfC1d/S8AdIVvQX5U8AopbRbk3oic9VMec/AiYt3Mkxby/bXqcDtSJABJ+theYnTy1R1lMMKeWLCfdBMTeBfYAtc7kAKT5EtBxPx0pkimPNtyU+hK+4AAPKpLWEkYqeVR7JGAOvDFSWreWDcSLdmaCQZPuiWOgWXfDLhGY8RjpEIqhRaBvtEnkOZJtc3whrUWeo0mbUwqg2BZmsq8pt9JnG34VwfRTCkgczbdjvH4D0GJ46c8nJ9Imaow4r3IUcqW2wwp8OQe8b9N8FUqEDYgd7T88Sa2wt6H8cdNzbMShQP+yp0Pyx2LgrdGx2K5MKjL5Pimp9LHcGOVhefrG3Lc4baMZbIvF1MEFoaJsoMWHpEza0740gzQFHXv5Sf7qyRPOAInscZ8GV0+RJx+AimxG2CKOdIwDkc+lUDSRdZ9Np3A6/XBIM8iOV+dhB+uNClGWytourZ9iIwK0nHCuurSCC3MdIAP9Ri7RglXsC7KAuLEPNpI6dZtAHU7YmEwu4jnosu/faO46kWjkpjdmxk8ryVhj9vodgwvJL6Kc/m5OkbDeNjE2HYX9SSecBVmszAxXmSokjUlzsZHxER9BhYK0kszgoomY0/OeePPJObtnXtRVIIRNR1MR+Qxo/Z6hTtVMvBhQotqHMsYBi1gT36YxfDeDVeJ5gKPJRptUWowYEqmlVFpI8QktCnbnsZ+nDhKU6K0KI8NFhQBuAALT8yepJPXGyOBNbZnlloZ0zPL+u3fE74hSuPn35nEtP62xiHC3JH+0Vr/AGaXf7+LOHt5rjkOUcxiGTX+0Vv5aXb7/TFvDSNVug2PcdcSy2fIuN5ZjnHIJANS8VIgBukjC+pka4ZmWo5ASqdBfV5vCcoVknZothxxRv7XU85Hn2vzJ6CMU06xv5x7tTdTyRuegdsdSFcV+3wZXdmayWdzsVZNWVpkqNEnV4lMfdvYm2CcrxfPDL1XY1A6tRCzTizeLrtpE+4vpjR/soqh1ZabNo0yqnXGtDExcW2M4jR9js0KVTw6BcFqMaR4Z0qK0+9a2pdjzwUlH4RScvsSr7R5zRS8zanDEgqbkVXUCJ6KMfSKn7VT0fs/nNNQXRo8+uTNgG1gqfMDIkCCMJaHsjXWDUZKWmkyjXXAh2NW5CsZgMvy7DGzyhQVHYPrlUsiMYALm5AiDNvQ4w5nG/xSNGPrYhrZLL54tp/cZoCXpsN+5A94H76ifvLyxleIcLqUH0upU8uh7qykBh3n6i/0nOZCnXAJouxEFXlUdehVw2tcD8ZeFSnUo+KpUlr6nGkgapCqQb7qOeCw+Q46fQE8SfR82psQZG/IxJHU2Vp+d7jmMOMlm/EEbERYHlG4DPvYct1X72K+KcEEa8u4qA/ZYS47QPesAZUT5RK2nCjIZ+srHTTA5EahBEyI0g26HsOmN6yJq0I4O6NIiyYUXP3ASYHTSgna1/8Ah4sqlEBaqRa0GSBGwmSS0x5Vv5Fki4wAM1XnZRyI81x03FrbYD43ldVImo0mVA2AG9gCIA7YU8jk0ohqFK2FVePIx0hggHkgEAifsAKYT0F+pO+C+GVaVQfuzIEXBEXkWIsdjtjNVUQVQpmfHBAJ5kkiAYHyxpeA8NOX1oYkRPY6nkX6XHwwGTGoqwoSt0NeAUB+17T5ZvBuFcg2vacbAvFtvT0xlOCSc1e3k7fcfpjXJSWOvfnjZ4r/AOP/ACZs/wCo8VdX5n/DE/2fmbD5YnSAmwGLP2eTLH4Y0NiSmF6nHuDNPfHYrkFR8iqZgrUGiFMHcwBuCFvtcmTyUdMNs1nfKNSEC5EqWVy0sSrEQefIReLThXXy6saVRGRvNG4KhAGmV92QRzgEkzzOJVsy1RdJ5AAiPsgEqY1NMqRuY2AmSMc6GRvossVqoMoVWLrJsb+aAARJuJA/AwVnM/VILSEuIJ98mDChFJvAvO0HCzLZ8qY21BviTEkwCdMxAieeHvs7n6QQaqVyAPE0gCVP2jtvG9hpB6nDYOtEGXCOHAKKnmJcBr20zyjnAO5vhlpx7lKqMIpkQLAA8haw6cvgemKuI5oU1PWOW/YD+I/QAnpOyWWGLHyBWNzlSBeIZzSIFzf5gxfqAfmRGymUdWpuT8Zv9cQzdWoWJHhuLQAxUxFoVhAt3wrzWbcnToZJ6kfQgnHnsk5Zp8pHVxwWONI7Mv4hi0c9/lbEeIezlTM0fBpQGdkGoghVhlYkxewE27YP4VwtqjBV57m8AcyY5Y2lPhQTwtAtTLHkCxYASTPb8sEmoNFSVpgvsx7Ppk1dabO3iEOxeNx5bBQIFucm+5wxpuzORH2v6DFgptuAotG5PfkBzx6mXMk6on7q/mTjUvIghDxNk6dSw+PPucez+o/PHqpA/wAe+PbdsYLRoFeTP9orfy0u33/njzL5nS8KtRiYvC6BsZJmY+GJZJ/7RW/lpd/v/qMe5D3j6dI6YsIylbhqmqzjIl2JnVVzSqswall1KfdlvQdMErw5lLBKWRpC4VjTLkgqXBadWldHnMkQCJ3EkZvMU0kvVoIsLOqooXz6AQ4LSbgM/MhadMW1HEKvF8uhqBq1MspdWWGqEMGllfSsMdQ8R/vEKtlW+lNtaM77CBSrH/7l1BVLJSWnpLBS0nUsQupyCPKrLN4BJfhqtSp6jUceYlnJDEFh5mG5lYhd7qLXhTnfarLU2KnxHMBo0LdX01EktUGrUWDv94gDZYLJeLE5elVSnVfVr3nWG1kayVU3LSbCBIjYYqSlotNHUOF0aYYLSS6sp1ktYNqIYsTKoTLNzYqowxU+Y/8AKNgptJgsBvfU14UQBczgHx6pRiKAUhV0q030myw5EjdoJ3vvfBlANqYNpC6QF903JYtMSSPd33wqbrsOOy3V3PWefm2IHJjso5C/PCf2obSaUWIUxB2259uvbDsbXJJ5+9v1vGFfGqtMMniK5XSy25eZb2PqIIjC1JWGYH2hzLo/iqBUaIKtI1KpNxHuuI3AvNwYGIZXN0czJpsVcCSpjWO5APmX+JfiOQY8d4cvg+IlVDAJabFSqyY6zBEQN/liczlyuZBhkZFpzpswYap0mbSeff4Y2Y2mtaYqX2bY5hqZArLpLCVb7LAixBE27j4xtgqrpqLpqBaiyDeGNtoJ/XpiHBvaqnUprl86oYDSBV0wJjchYKEWGtYnmAMUZrL+DUYUH8SlNtUQeukixv8AaET0OLVS+n/BW1+wYvs1QqMHAXUCGkrcMNjAqYNTh7IzN75bczJNySTqJMyTgHJ59WNpVuhAn1HUdxhtRz/3h8Qon5YCV9NsNV2T4TlP3ocrEggWiwRp+p+mNNRQfdJ+OFPDdL1qcEG1SYFx5OfTbbt2w04ZxenUqeGt7MQZt5SBAmJkGRHQ7c+h40ksf+TJmX5DGmvaMe7YsOO09sPsVRDVjsd4Z6fXHYIh8ZzlVJ0pAANyCCSVJU/HmbX+eDaBDICiadC31EWQHfTFyAw2/pOMwak3/itaAdJNrRblbly5YKzudgPp1eVZLC8aoEztzgEjb0OMPBLogXw7RUiWcVCZsJEhpPurMm9/hHPBNWrVp0QikugJI80jUbEC4mO4/MKMjXbwyVhwIuFBPlMgEzquXvbeN4GC/G1umtEEkKXIUE2n3jZpHuz0idzi2kQ1HsjxAeZiIKKR1UHUZDETG5YgX2udQGJZ3OlzJmLxO5ncnubekACwGFGQqHWaaCRUYE6R5bTeVkabg26cyBgniUU2KhtRHvQIhuai5mOfeReMYM7k2l7G3x+NfYHxCvyG5xHhWVYsoEsxYgSecDmbRzt0OK8uwNQAi5MTEmSQAI+ONvwvJeFUoqwg6KpPqx2JG5AgW6dsLX4ocw3gmQairBtJJMysmwAiSQO/zwxnHvw/HHoPb9XwJDzV+p/LHonEGzKjd1H/ADDFT8RpjeovzJGJRQQFP6jHaf1P5Y5BP+Xwx7o/VsUWLMoP7RWn7tL/AN/THLmqaXLIthvUA+hx2SH9orbe7S7f8T54hkMojVJKqTAuyg8x2xHZZnM1w3hZqM7ujs248Wow5CAKbgcriL88TbPcNV3cUqbO5LMwoAlidyTUG+MFxTP06WYqIyP5qrgFQNJJYmL88CpxqizMo8SVDE+URCgseXRTjR6U67YrlE+mf+M6C+5TfYC2lNrD3TsAANuWK39twdqU92qEn/px82XjtAgmXECbpykDp1OOXjlAgnW0CJmmftTHLscU/Hl72Wpo+iN7Z1PspTX4E/1GKX9rK5+2o9EH/unGBPGaEA+KYN/cbYEj8QcFikTEEx8uZHU9MC8Fdl8/g1Nf2hrEGazCx2On8Iwx9tMz4dWmdWmaY52sTy254wlehCknkOvW3TvjV/6R6g8WhMmaVrxzGLji9kTkKsxxZDuRPUTN/TANFB4niLpMCJYW52KsNJ3PLngdFDrMReNzt5efLfBGfzK0UEzDEiwm++8bfPDFBrQN+4r4rmizNRSVNMqSyvuWXooER6mPjgLK+NSOqnUdSYncg+oaQcEcNyoNWvA3dTcD7SA8sMxk+3TlG89fTD7UdCuyFD2kJgVqZ/mQH56TceqmcP8AIcXVhZg6jc/aFuYsfmJ9cKafDwenz/xwxyPDkBnSCRz3I/LAumErQ44fxBaVfUSAGUJqMgKKgK6j2Ez1xDIZghg4bSEMsRfoFMSJPmUi3I/BLx3iIoq7lSwHhCJg+YkWkRj3g3GAdLU9Q56XUr8VYgjlEqThsHSFZFbs+08N4gKiaoIAEydiL3FhaBPxwStZWEqdQ7Y+f5D2iP7N4QbaVCsY8mgrEKCSTMyNVwZjfA/CfaZ8sVV31pSmxWPKwYCIEzqvaRA36O5iuuz6Wqgjn8jjsIl4/QInxKl77ld+029MdgrJZ8KGXhmEMyKTZWAt1EyCZb4YZUs4yoCoZbQSy3IiwKiDIJI3vFtsUcWywV0DLpVtiCdyNtfLe8ztfbFmU4cpu86NSh51X1CVUiNmFpkG/P3cKbQIXwvhperR1ougszSskAINRDT7gYiPNe7COnZ7J6HCKTUGqFsXN28qmSQfMYm2/MmATn+Ik6kVQpEkwXueumDBstut+uGnD6YpUUrVJdiP3aNsTA855mFgSTsQBGqRmlka2woxcnSPMtS/ZKQ1Gcy6+9N6aElhtab2jpOwTC1mx7XzBZizGSSSSeZPPFLNjI25O2dCKUVSPHxs/ZeuWGXLGSErKD/CjQonnAgfAdMYdmxtPZE+XL+mY/6jimWa3V2wj9qmhaZANmbbvpB+mHdun6tjMf6REnLAWXzC5BI99OSgnB41+a/cGf6WS0r05PuQOR79MZn2n4AjKWLIp0oLkHYkjrzOGOWzgTdlsa3JuSifs4G4tmkemQXMEJss/iRzx1F2YHs+hp/Vuv3jj2P1GI0278z/ANR6Y9BJ/wAjjkM6KFuRH9orfy0vxfriXC0859ByjmMV5I/2mv8Ay0u/3/liXCl8/Ww29R1xRZ8k4xW/tNUbg1biNQMtA54WHIkanWSuiqfduP3bxu4m/wCueH+f4PmGzdQpQrOpflTMe8b3Q9rg4Jyvs1mdJ/stX3WiUIEweoAEiMdSMlw/wY32Y+mKemrqDf7P7i7eLS2/eemPMtlcuaFUxU9+hPlvcVjFqm0r9Mbat/o9raWKUXBamQV1IgkujQJFjC+npgSh7AZgU3U0tBZqRhsxR+yK03BtGses22OI8kfn+SKN7M7lvZunWCaNZhHMMsAAPUJkhrQFb5Y2OW9k65OhQrFQCfOABqZiPejvt0wdwD2RNMRVeko0OpXxVYtJqmJXYQ9+u3XGsylNVqO2tCCqWWSRBe5t3+hxlzZG+h8EYrO+xtdaZLaBOhANf2ndVFwsC53wy9tPZitmq1HwiiimgD6nKm5tAFNp909MOuJ8TSNBOllekbgLZKqsSOewnBJz6NUJDLBCbmNi9rjuPnisUne//aKyrRlOD/6PmVAK1RZ1FiKUmw0wA1QC/qpGM37Y5JURNzNSoOUjRIE8j9MfWQ2qIuIM8/u7xv8ADHzr2nyfieDTt56tdQSLAl2ja4v3xak/Vf7ka/BGd4PR/e1/5qf/APIdME8Wo+QzIunM/wDmYlwuhpq1z1anG/8AwEb+otgzN09VuXl5zsGtf+bDE/yTAa1QmyuWPi7yPENtW09pvHTvjR5XJrRq1FUsYCCWGknzVBtHbC4ZfzTf3g0WAkfHDLLVPO7QEDRAEAC7k7W+0PlhmSakqAhFp2ynOZVazMrsqoPCZizECEJJBi99pGPMxRCeFCqKY8sEk00DGw80kgKo8wuZsWtiWapmoagF7JaxmDMAQST0AHbniNfMuMuQwDBIcsE90CoRB8whhECdP2TNxhStdC8r2M8xXpog0PpqaYaDoBOrTp0wpUmVNyW2kcsU5CpTZr6CYj3ARBAIJV1IizLtuPWUVTMNIDB9arYGxgw4BaJI0tFpEkDZrXUcsRpLs4UkwSsRBYyBaYKwBYjUNoBBpsRyY4Tj9FQF8QiABAquBa1hpMD4n1OOwuo+LpECkBAgF0kW2MmZx2GXL4JyZ5XzIYwEDDmrhil4M6SbncTbqLYOpZshJmGJsqyQD6qLmQIPPtthbXqguNOwuUglh0abypMRPTBHjCCpjnOlp6EiALWI3+9vecJqyrGuUylItLEBUGtwYZ3ny6QJ2mOve2o4G4lmHqMWNugvCqJMCfx3JJJ3wBUpKfd0g9IgeUQBq5Ryv+OCODZUCoRZx4VYi0wVoVCLjy76em454TLHe7NOLKo6opFM88V1UIGJtWpLTIDEkk+WSWWDYTNtRNiYET0nB9FKb1KdMyNRpIIZplmC3Vp1CWuWMmN4wPBob/cK6oTJJvjbeyFly/pmP+rtfGZoqNKSAFAEsLknXF7iD6zPblrfZ10JoaNor27g3779cDKLSGRyKTo0/Lb6YzntwgaioIJGrYW+0uNHA/QwJxLhq1goYSFJMXAJ7xfl1wMJKMk2HJWmjDVcuNVgbGufeHNBP2MRynDAyB6ganSKqASdTvDbImm/8xhZI3xsq/CwqkqqBuRILXJA2Zo+dsQTJKG17vBBdi0naZkwgBlTABEqbC2NUvIT/SZ1hrsuavVkSwpjV7oGqBqgy5Uy0ztEc8EeN1Zrdo2MH7PI79N8U1IEAki5G0m9rr1MEHkYJm5OLfBjnHOelrG/MbSd13xkNJTUVg6eZ4lwVuJOy7RF9jN5HXFVEmQTUqMBcyTEQVafNbSxAYbgxaDOKq+fpmmjKfKRUA8rFTpIDAzB8OAYM2hSLYX0eN0CTpqVTBBnwyGMwtNrm7j3D99TcTgimwWpwhzWZmzWaa7qKIYgByjaacGvp1FSHQkQ2kQQbYjwf2aRayOK+YrQwcamlWQ21kOxJUP5GWzIYkbHAy+2GTat4Qapce74YC+GqtVenq8WdI0l6Z96mx30mMWcD9tMpWr00DVWd3sWRFmoSVFTy1TpZk8rwIexgHfQ1KhPuMs7wWi1RmdaskEnSRBQPLsihDqKmNS7xcA7Yh/qugaehlHl0mTVlfM1RqVQuqCaL6yA4FtiBpOKOMe1FCjWdGaoG06vK1OzioUSomtpVgJBEFWG43mK+1NAUhUCvpI1BQaYUanrJUUCSCjmkxKmQNciOVJS4ov3G9DJooKrSi4XS7tOsatVNjMAnUSrXVpHaWGWUayQoGqLy3mUFrQWOl1JMiLzI6BBleOUjT1Ck5HuaSymU/elEJCmymmdLHzCd95fZSoGc+UzCEkmdR80GAo8wggnmDfYYVk+xkBJxjPMtV0kadasAfvKFYGeQ1KvzwDQrgM5ajTOq+mICnSJItYnt3w4zvBTWq1GDBfNEHso3IBtf/8AXCXIZBqxbTYpp95rrAWAfQCCDcYidBPZeK1IR+7qLAglakzYXOrnb6m2EnEKJ8SgWMp4jkyNBChirTFiSbkDvvh5/q2pC2BLLIhluABJ37j5jC/NUxChlBjxRBGqD4rWg7YuMqdlNaoQcOtUrXjzU7E//j0+R7/hhjrPX6jCXgwArZkCw8XYQPsjkb4cg+v0/LD6piyQY9fqMTVz1+oxWPj9Pyx1asqAsxgCTcgfjiEAs9nCjMTIkLEbk9o6dyPjj1uKrrmR4gJB8s1LCCSGgEMDpFwRMQdgB7Q1VZZAN1Q3AOoAEgiDaZgSec9MJ6RoTpZqsgKATA1F7EifdVT1ufoWxWjFl3I1ARTrZVcKfD0aXAkibnVJuNTEAxaIIWMRy1PwwdUpAUKylQvlJ0mCCWSwIhTdpMTOFNaqoIOsVdLMDp0rOmSdJIMmFJkyDB6YjU4zbzs0GWUsfdaLyGksNIILWJ6jbFih2M6n/k/+mf8Asx2M/lnUop8cCVBg7iRscdiVL5IW182KdwrKbj7QXfSLrPUjePMYEk4qyufedDGIkkJrMaoIJYqbd5+F8ZzifFzrDGQY91TAh5iBEA6TcwZ+GKKfFnbyhQq7czvYzG/+GD4B8GbdahWGIbS2rSYPIbwT5fenT9LiXPBKzeJpIIHhZgxBUf8A01TlsRvfv88XR4xWTbSyhUvoMQZBIOmfeB32t2w79ns6E05isRSpFcxTDMUBZmoVUQMg84JIBkiN8LlDRcE1JDfM8C1NqgRClmU9VhtXSNRkKLyL8yDwbjpbOUVKnzZigCLBQRWVQW5k36kSYgRiSe2dBZAq0wALHUbnv3xdlvbPKeNSdq6EKylv9obB0JIGjlpnAW66Ca30WZbjCLCOQPKxkiwUG4YzI3F4j12Oi4PndNKm1NFAXxAouR5mIJsRO0/HGNT2ty4p6VqQ3JgjzuSLrTkcuci+NTwHMCpl0ZCXBDX0kH32FwRPLniqvtDsX62PE47VPKmP+Vv+/EDx2rMfu/7h/wC/A602H2W/un8seeCZ91vkfyxXBfBpsPocSqOwVtEE3hSO++o9MSbiFiKcEhRcXVfdWAT78AkTsRAvGBMrTJcAgie3OCBuRAxeypRANQw6wUCmmCwHNjB0rMgmb4XKKvollWarVTTDI9hUhmAQEGDP3yWmOlue2BP2ioy6WcleYKoQfUFL4GfP1qtVWqeHphwFp5gsEiD/ALEopMz799vQYJRhhkVXZNEsw7MqqzyBNiido+xy02iOe9oppIesegUbX5LyN/XFxaRjlGC0iUVtlQDqEhjzFjexuL7W+Jx5QDKbMyxtDsP64uZ8eLgrK4okzOZLVKhkk/7RhuZgBSAB2AAAxRLT79T/ANV/+7F5fpiGKslI9RSftVP/AFH/AO7Eaqn7zn/nb88W6oxFz+vhiXZKR8/4/mqr16rNVqFtbCdZFlJA90gbAD4YEPEa4W1eqLnao03jczJFtjMctzi/jNT99V7VKn/UcLXq8sNS0KYWvHMyAIzNYQIHnmBawkbWHyxXV47mCBNZiRP2VuSZJPl3JucBmpbFbVLYlL4Kst/1nVWWDDzGW8u5677x+GLV45W+8v8Ac/8AlgCq+PFeMFSKGX+uq33l/uf445OMVmYXU35rA523POMA+ITgmnRhQ0w0ghdmaGteYAOkib899hKSAm9BjVkUjxzTOkJBTzGyrpLByQAwBJJBaAgAAtinN0dLaENLUS1NgrCdWsj7RsZ23nUY3gVsgYs50hF8QgBAL6gNBLR5BbYTeIk4up6AGWr7gRWChtZIMQBoidTMQF2J0xGkkRmZntPJMo0+ZdjqBEgm6GDPvLYk8geWK6vDaTEayFcSDoJ03EiQzEllA0+UKLXBtqrzuSAZmSpIMa4JFzDAAmNQCgGem3PFFPI1HDAXhVEeWAQzX1arCwg9+QwOy1Y/TjyqAqNCiyjxmsosBbtj3C1om5pIealZKn7pPONvhjsWFR9Ia0wq/If1GOA9PgB+WPDAmW6+uOkd8czk77M/KXyeipeyj5Df5YnqtsvxRfhy/U4iBty7/wCeObSB+eL5P5JyfyXBh0W/8I/oMFUqm172AF49IEXxQmVAXW5CJ948/Qc8LsxxYt5aClRtrI/eN/L90emGwjkl7joRm92Nc7xgU5UgO/JFLAi32iG8vpv2xPhuYrKNTNpJ+6OUyAZJwFwvhIS5Et84/M98MjjdCHFbNPtRZV4xWEfvD8l/LFo4tWI9/wCi/lhZWF/8O2CKPxwVELxxqsD5nt/Kv5Yjm65rACoFqqDOkgreCJBQggwSMVVExQpKnt8cSiFFT2dyrkb0yLgVC7LIMgiojBljuMW5nhtZAT4asvJqZLqfk0/MYKVgcdTLIZRip7H+mFSxX0wWr9xP+1kWhfS8/wDXiYzf8Kkerf8Af+pw6q51KlsxSWp/GBDes/liseztCoP3FWJ+y/6B/HGeeOcRbWRdMVrmh9wf3n/PEvF/hgdNRP1N8W5jgNWn7yyOq3H+GBAQNlPyNvnhDlJaYpzyLtliVwOp9D/hizxVFyp/vf8AxxSrH9H9fo4jmsurqysusHlE9+dt+eKU38lLNNe5S/tLlwYK1DeJU2B6E6PKeUGOWCMzxeiFkCo1tgwBIgnylkAPz/A4zuazYpPekxWVWbwAeQ3kA8oi+PRWQmRQ0gtDEAGRz8sjUASDFiYtM4dz+LHes30yyvwvI1a7AtmSX1PKsnhyfMRISZvtB2N7GPU9kco06XYgdam3rCjAzpUYQtEsPKNKiVABiV0iGAH2fLyicVLksxrBK1KY28zACTtAkwT085tBPLDd1pl8pvoZj2Myp5np7836e9v27HEh7H5OwIYn+YdJ2J+OBxwas6sq1IYsCGplZWTsdDSV5QY5sTi+r7N1GW9SDAPiABmkASVgEA2MgAcr74HjN9Mnp5n8llL2VyR2phv+aeU8hif/AIZyY/3CfEn88X5DgLI2o1lYkTs15Mark8zygH5YMNIADVV3JFkJ23JjYf5WwLhlK9LMLv8Aw3lDb9npx8QfmDOBOKezif7pApmYSNWqRHvEKoA5/CGOGlbM04hahJ2HlMTMev8Al6Yozlekvu1HkAmfDgb3FzLeg6b4FRyLd/yC8ORbbX+0ZI+w7vUK1WVEKMUAMhnjUFP3Yk35imehwrzHs7WUrSLoAGWm5nSn+7Yljp5GqnmN7m1jjXZ7iqaWIq/Zn3Cp1A2KHVLQewO3fGTzftLLqxGmX1EjyamUhtQ6NqCknqoPo6E53spcroo47w00nQDzLUphgpI8r01AqI0iBFVGBB2DRhqMsBXq0aAANRqDXJAUGhVR2IMlW1EkrNigi0YUU881cry/eQFB91agVbAbLKJbkWti6jxU5Y+Kq0w1YQsnQoWnQpQbAyxLX6mdsNfJr7GU6PpFLg1AKB4SGwuZk9zffHmMTS9uakC9PYfZb88eYy8MonjI2dfiDBQJqHz8xIFrSeV5vyJtGAV47BVWi5ImAOUCYJXcXvYsMdjsVF8+x0puS2PMlQapdYbrewnqZgH0xPN52ll+lWryHJT/AFP5Y7HYPFjXZMeNJchK9SpmH1OS0myiIHaJ6Yd5DhwQSbk87fS/+OOx2NqVDA8wBy9fL+WK2Pp8x/UY7HYssFaJG3PmOvZcXUvh81/K2PcdiELzBEyPn/hip1B/X+GOx2IQHJ0ncfAn6SMXJmY5jbqfrA6Y9x2KKLSQdjPa+KqlIf157fPHuOxCy+hxSrS2OodGDEfn8sGDiNCqB4tPQesE/wBJGPMdgXFMnYJneD0v93WF9gbj9fHCrMUSlpBHUD+kfXHY7AvxYMVLHFi3N59QbMp7GRfrbp3HLF+X4uNUq9FVX3vKQ8TFrAm0/H4T7jsFhxJPiM8XM06pa+j3Me0iEFgW28w0hiQeWowAQeX2jbkcRHtHTOnQxN7kEyJDG5tBgwJuZ52OOx2NXD2Ok56qi9eJ0ivvyt7bgzfvMx1j6Y8/aaECGWOW5HTfbe2/PvjsdhX9nCT22ZZ4Yy7v/ZPxqbfaW0GDYSbTEfWOWKAabKWDrA9fwAnvjsdhWTw8cV7iZ4IRB9FNgYcG8DUGUTAPMbRz29DbFVbIKftU7kAAsRMx8Inv+OOx2Cj4eNpPZH4+PWgHM8KUgxUpnYCLCY1R2t+ok4W1fZwf8Ree6lTEDcMbGQfljsdgl40FKlZfoQjKkVN7N6ZKlQ0AiYg+ZSLht7SARyxJPZFXA8UhQoAUahsWi5PO4FrERtBx2OxnyNwkDQUnsTQAHmGw+2g+hNsdjsdhPqz+SuJ/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50" name="Picture 6" descr="http://poremontu.ru/media/ck/blogs/images/1356643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75" y="2924944"/>
            <a:ext cx="3071692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domvsochi.narod.ru/hous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4783" y="2891703"/>
            <a:ext cx="4037631" cy="2309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4068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6bfad5aca58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00" y="692696"/>
            <a:ext cx="7561263" cy="511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3351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3346" y="1556792"/>
            <a:ext cx="66475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i="1" dirty="0" smtClean="0">
                <a:solidFill>
                  <a:schemeClr val="accent6">
                    <a:lumMod val="50000"/>
                  </a:schemeClr>
                </a:solidFill>
              </a:rPr>
              <a:t>Спасибо за урок!</a:t>
            </a:r>
            <a:endParaRPr lang="ru-RU" sz="66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765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9" descr="продавец(1).jpg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75" y="188913"/>
            <a:ext cx="1571625" cy="243363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5" descr="парикмахер(1)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4475" y="219802"/>
            <a:ext cx="1500188" cy="237185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6" descr="повар(1).jpg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88913"/>
            <a:ext cx="1584325" cy="2428875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милиционер(1).jpg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2852" y="3429000"/>
            <a:ext cx="1511300" cy="2500313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7" descr="педиатр(1).jpg"/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1216" y="3402806"/>
            <a:ext cx="1571625" cy="25527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Рисунок 8" descr="пожарный(1).jpg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28600"/>
            <a:ext cx="1714500" cy="257175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Рисунок 10" descr="тракторист(1).jpg"/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669" y="3429000"/>
            <a:ext cx="1593850" cy="2500313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Рисунок 3" descr="строитель(1).jpg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057" y="219802"/>
            <a:ext cx="1643062" cy="2371857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27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1428728" y="1142984"/>
            <a:ext cx="6572296" cy="1470025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dirty="0"/>
          </a:p>
        </p:txBody>
      </p:sp>
      <p:pic>
        <p:nvPicPr>
          <p:cNvPr id="4" name="Picture 4" descr="http://umnyedetki.ru/images/kolobok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066425"/>
            <a:ext cx="338437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28728" y="476672"/>
            <a:ext cx="542927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Формой он похож на мяч. </a:t>
            </a: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Был когда-то он горяч. </a:t>
            </a: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Спрыгнул со стола на пол. </a:t>
            </a: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И от бабушки 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ушёл</a:t>
            </a:r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. </a:t>
            </a: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У него румяный бок </a:t>
            </a:r>
          </a:p>
          <a:p>
            <a:r>
              <a:rPr lang="ru-RU" sz="3200" i="1" dirty="0">
                <a:solidFill>
                  <a:schemeClr val="accent3">
                    <a:lumMod val="50000"/>
                  </a:schemeClr>
                </a:solidFill>
              </a:rPr>
              <a:t>Кто же это</a:t>
            </a:r>
            <a:r>
              <a:rPr lang="ru-RU" sz="3200" i="1" dirty="0" smtClean="0">
                <a:solidFill>
                  <a:schemeClr val="accent3">
                    <a:lumMod val="50000"/>
                  </a:schemeClr>
                </a:solidFill>
              </a:rPr>
              <a:t>?</a:t>
            </a:r>
          </a:p>
          <a:p>
            <a:endParaRPr lang="ru-RU" sz="3200" i="1" dirty="0" smtClean="0"/>
          </a:p>
          <a:p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94434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89130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i="1" dirty="0">
                <a:solidFill>
                  <a:srgbClr val="663300"/>
                </a:solidFill>
              </a:rPr>
              <a:t>«Пышный, мягкий,				пропечённый,</a:t>
            </a:r>
          </a:p>
          <a:p>
            <a:r>
              <a:rPr lang="ru-RU" sz="2400" b="1" i="1" dirty="0">
                <a:solidFill>
                  <a:srgbClr val="663300"/>
                </a:solidFill>
              </a:rPr>
              <a:t>	Подрумяненный слегка,</a:t>
            </a:r>
          </a:p>
          <a:p>
            <a:r>
              <a:rPr lang="ru-RU" sz="2400" b="1" i="1" dirty="0">
                <a:solidFill>
                  <a:srgbClr val="663300"/>
                </a:solidFill>
              </a:rPr>
              <a:t>	Хлеб с горбушкой				золочёной </a:t>
            </a:r>
          </a:p>
          <a:p>
            <a:r>
              <a:rPr lang="ru-RU" sz="2400" b="1" i="1" dirty="0">
                <a:solidFill>
                  <a:srgbClr val="663300"/>
                </a:solidFill>
              </a:rPr>
              <a:t>	Шел к тебе издалека…»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69008" y="260648"/>
            <a:ext cx="640598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4">
                    <a:lumMod val="75000"/>
                  </a:schemeClr>
                </a:solidFill>
              </a:rPr>
              <a:t>ТЕМА: </a:t>
            </a:r>
          </a:p>
          <a:p>
            <a:pPr algn="ctr"/>
            <a:r>
              <a:rPr lang="ru-RU" sz="4400" b="1" i="1" u="sng" dirty="0" smtClean="0">
                <a:solidFill>
                  <a:schemeClr val="accent2">
                    <a:lumMod val="75000"/>
                  </a:schemeClr>
                </a:solidFill>
              </a:rPr>
              <a:t>ПУТЕШЕСТВИЕ КОЛОБКА</a:t>
            </a:r>
            <a:endParaRPr lang="ru-RU" sz="4400" b="1" i="1" u="sng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8654" y="4437112"/>
            <a:ext cx="2037719" cy="1528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232" y="4437112"/>
            <a:ext cx="2188829" cy="158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05b40b972aac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4437112"/>
            <a:ext cx="2286000" cy="1585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177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6" name="Picture 7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034887"/>
            <a:ext cx="5310336" cy="4029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43608" y="476672"/>
            <a:ext cx="7766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Где мы берём хлеб?</a:t>
            </a:r>
          </a:p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Кто нам его продаёт?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4059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5418" y="404664"/>
            <a:ext cx="75608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Как хлеб появился в магазине?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Кто его привёз?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4" descr="52240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822182" cy="276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518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79712" y="548680"/>
            <a:ext cx="543975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Где взял хлеб водитель?</a:t>
            </a:r>
          </a:p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Кто его пёк? Где?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5" descr="582009-03-1478116642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20888"/>
            <a:ext cx="6041507" cy="364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328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620688"/>
            <a:ext cx="73616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</a:rPr>
              <a:t>Из чего сделан хлеб?</a:t>
            </a:r>
            <a:endParaRPr lang="ru-RU" sz="4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Picture 4" descr="6ca45208d4ea171da6645194b8d22e3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16832"/>
            <a:ext cx="7328733" cy="43603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56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1542</TotalTime>
  <Words>267</Words>
  <Application>Microsoft Office PowerPoint</Application>
  <PresentationFormat>Экран (4:3)</PresentationFormat>
  <Paragraphs>57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kag171</dc:creator>
  <cp:lastModifiedBy>kag171</cp:lastModifiedBy>
  <cp:revision>48</cp:revision>
  <dcterms:created xsi:type="dcterms:W3CDTF">2013-01-21T19:50:24Z</dcterms:created>
  <dcterms:modified xsi:type="dcterms:W3CDTF">2013-01-24T16:53:11Z</dcterms:modified>
</cp:coreProperties>
</file>