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EC51-FED3-440A-A66E-9B32C822AE92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AB0F8-39E0-43A2-9A67-B98A9D186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EC51-FED3-440A-A66E-9B32C822AE92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AB0F8-39E0-43A2-9A67-B98A9D186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EC51-FED3-440A-A66E-9B32C822AE92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AB0F8-39E0-43A2-9A67-B98A9D186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EC51-FED3-440A-A66E-9B32C822AE92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AB0F8-39E0-43A2-9A67-B98A9D186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EC51-FED3-440A-A66E-9B32C822AE92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AB0F8-39E0-43A2-9A67-B98A9D186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EC51-FED3-440A-A66E-9B32C822AE92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AB0F8-39E0-43A2-9A67-B98A9D186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EC51-FED3-440A-A66E-9B32C822AE92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AB0F8-39E0-43A2-9A67-B98A9D186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EC51-FED3-440A-A66E-9B32C822AE92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AB0F8-39E0-43A2-9A67-B98A9D186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EC51-FED3-440A-A66E-9B32C822AE92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AB0F8-39E0-43A2-9A67-B98A9D186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EC51-FED3-440A-A66E-9B32C822AE92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AB0F8-39E0-43A2-9A67-B98A9D186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EEC51-FED3-440A-A66E-9B32C822AE92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1AB0F8-39E0-43A2-9A67-B98A9D186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EEC51-FED3-440A-A66E-9B32C822AE92}" type="datetimeFigureOut">
              <a:rPr lang="ru-RU" smtClean="0"/>
              <a:pPr/>
              <a:t>19.11.2013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1AB0F8-39E0-43A2-9A67-B98A9D1869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428736"/>
            <a:ext cx="8501122" cy="2500330"/>
          </a:xfrm>
        </p:spPr>
        <p:txBody>
          <a:bodyPr>
            <a:noAutofit/>
          </a:bodyPr>
          <a:lstStyle/>
          <a:p>
            <a:r>
              <a:rPr lang="ru-RU" sz="16600" u="sng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Пустыни</a:t>
            </a:r>
            <a:endParaRPr lang="ru-RU" sz="16600" u="sng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Documents and Settings\Admin\Рабочий стол\пустыни\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Documents and Settings\Admin\Рабочий стол\пустыни\1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C:\Documents and Settings\Admin\Рабочий стол\пустыни\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Documents and Settings\Admin\Рабочий стол\пустыни\1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Documents and Settings\Admin\Рабочий стол\пустыни\1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Documents and Settings\Admin\Рабочий стол\пустыни\1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 descr="C:\Documents and Settings\Admin\Рабочий стол\пустыни\1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C:\Documents and Settings\Admin\Рабочий стол\пустыни\1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 descr="C:\Documents and Settings\Admin\Рабочий стол\пустыни\1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1" name="Picture 3" descr="C:\Documents and Settings\Admin\Рабочий стол\18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214554"/>
            <a:ext cx="7000924" cy="447733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 descr="C:\Documents and Settings\Admin\Рабочий стол\пустыни\1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Documents and Settings\Admin\Рабочий стол\пустыни\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Documents and Settings\Admin\Рабочий стол\пустыни\2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C:\Documents and Settings\Admin\Рабочий стол\пустыни\2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C:\Documents and Settings\Admin\Рабочий стол\пустыни\2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C:\Documents and Settings\Admin\Рабочий стол\пустыни\2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 descr="C:\Documents and Settings\Admin\Рабочий стол\пустыни\2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Documents and Settings\Admin\Рабочий стол\пустыни\2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C:\Documents and Settings\Admin\Рабочий стол\пустыни\2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6626" name="Picture 2" descr="C:\Documents and Settings\Admin\Рабочий стол\пустыни\2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7650" name="Picture 2" descr="C:\Documents and Settings\Admin\Рабочий стол\пустыни\2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4" name="Picture 2" descr="C:\Documents and Settings\Admin\Рабочий стол\пустыни\2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dmin\Рабочий стол\пустыни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C:\Documents and Settings\Admin\Рабочий стол\пустыни\3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пустыни\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Рабочий стол\пустыни\крта пустынь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142984"/>
            <a:ext cx="8501122" cy="54765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Documents and Settings\Admin\Рабочий стол\пустыни\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Documents and Settings\Admin\Рабочий стол\пустыни\6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Documents and Settings\Admin\Рабочий стол\пустыни\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Documents and Settings\Admin\Рабочий стол\пустыни\8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Documents and Settings\Admin\Рабочий стол\пустыни\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1</Words>
  <Application>Microsoft Office PowerPoint</Application>
  <PresentationFormat>Экран (4:3)</PresentationFormat>
  <Paragraphs>1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23</cp:revision>
  <dcterms:created xsi:type="dcterms:W3CDTF">2013-11-17T13:47:49Z</dcterms:created>
  <dcterms:modified xsi:type="dcterms:W3CDTF">2013-11-19T14:04:52Z</dcterms:modified>
</cp:coreProperties>
</file>