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5" r:id="rId10"/>
    <p:sldId id="264" r:id="rId11"/>
    <p:sldId id="266" r:id="rId12"/>
    <p:sldId id="267" r:id="rId13"/>
    <p:sldId id="268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Равнобедренный треугольник 6"/>
          <p:cNvSpPr/>
          <p:nvPr/>
        </p:nvSpPr>
        <p:spPr>
          <a:xfrm rot="16200000">
            <a:off x="7554353" y="5254283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>
            <a:normAutofit/>
          </a:bodyPr>
          <a:lstStyle>
            <a:lvl1pPr algn="r">
              <a:defRPr sz="440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1371600" y="6012656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fld id="{DC8D0797-53D3-4E6D-BC4A-B1791E2A624F}" type="datetimeFigureOut">
              <a:rPr lang="ru-RU" smtClean="0"/>
              <a:pPr/>
              <a:t>20.01.2014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1371600" y="5650704"/>
            <a:ext cx="5791200" cy="365125"/>
          </a:xfrm>
        </p:spPr>
        <p:txBody>
          <a:bodyPr tIns="0" bIns="0" anchor="b"/>
          <a:lstStyle>
            <a:lvl1pPr algn="r">
              <a:defRPr sz="1100"/>
            </a:lvl1pPr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92247" y="5752307"/>
            <a:ext cx="502920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fld id="{DF71EFEA-CFD5-4A89-A9A5-58D03157812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8D0797-53D3-4E6D-BC4A-B1791E2A624F}" type="datetimeFigureOut">
              <a:rPr lang="ru-RU" smtClean="0"/>
              <a:pPr/>
              <a:t>20.01.2014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71EFEA-CFD5-4A89-A9A5-58D03157812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8D0797-53D3-4E6D-BC4A-B1791E2A624F}" type="datetimeFigureOut">
              <a:rPr lang="ru-RU" smtClean="0"/>
              <a:pPr/>
              <a:t>20.01.2014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71EFEA-CFD5-4A89-A9A5-58D03157812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91456" y="6480048"/>
            <a:ext cx="2133600" cy="301752"/>
          </a:xfrm>
        </p:spPr>
        <p:txBody>
          <a:bodyPr/>
          <a:lstStyle/>
          <a:p>
            <a:fld id="{DC8D0797-53D3-4E6D-BC4A-B1791E2A624F}" type="datetimeFigureOut">
              <a:rPr lang="ru-RU" smtClean="0"/>
              <a:pPr/>
              <a:t>20.01.2014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71EFEA-CFD5-4A89-A9A5-58D03157812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ый треугольник 8"/>
          <p:cNvSpPr/>
          <p:nvPr/>
        </p:nvSpPr>
        <p:spPr>
          <a:xfrm flipV="1">
            <a:off x="7034" y="7034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algn="ctr" defTabSz="914400" rtl="0" eaLnBrk="1" latinLnBrk="0" hangingPunct="1"/>
            <a:endParaRPr kumimoji="0"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Равнобедренный треугольник 7"/>
          <p:cNvSpPr/>
          <p:nvPr/>
        </p:nvSpPr>
        <p:spPr>
          <a:xfrm rot="5400000" flipV="1">
            <a:off x="7554353" y="309490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955632" y="6477000"/>
            <a:ext cx="2133600" cy="304800"/>
          </a:xfrm>
        </p:spPr>
        <p:txBody>
          <a:bodyPr/>
          <a:lstStyle/>
          <a:p>
            <a:fld id="{DC8D0797-53D3-4E6D-BC4A-B1791E2A624F}" type="datetimeFigureOut">
              <a:rPr lang="ru-RU" smtClean="0"/>
              <a:pPr/>
              <a:t>20.01.2014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619376" y="6480969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451056" y="809624"/>
            <a:ext cx="502920" cy="300831"/>
          </a:xfrm>
        </p:spPr>
        <p:txBody>
          <a:bodyPr/>
          <a:lstStyle/>
          <a:p>
            <a:fld id="{DF71EFEA-CFD5-4A89-A9A5-58D03157812F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 rot="10800000">
            <a:off x="6468794" y="9381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flipV="1"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 anchor="ctr"/>
          <a:lstStyle>
            <a:lvl1pPr marL="0" algn="l">
              <a:buNone/>
              <a:defRPr sz="3600" b="1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 anchor="t"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DC8D0797-53D3-4E6D-BC4A-B1791E2A624F}" type="datetimeFigureOut">
              <a:rPr lang="ru-RU" smtClean="0"/>
              <a:pPr/>
              <a:t>20.01.2014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1752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DF71EFEA-CFD5-4A89-A9A5-58D03157812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0552" cy="301752"/>
          </a:xfrm>
        </p:spPr>
        <p:txBody>
          <a:bodyPr/>
          <a:lstStyle/>
          <a:p>
            <a:fld id="{DC8D0797-53D3-4E6D-BC4A-B1791E2A624F}" type="datetimeFigureOut">
              <a:rPr lang="ru-RU" smtClean="0"/>
              <a:pPr/>
              <a:t>20.01.2014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1104" cy="301752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7589520" y="6483096"/>
            <a:ext cx="502920" cy="301752"/>
          </a:xfrm>
        </p:spPr>
        <p:txBody>
          <a:bodyPr/>
          <a:lstStyle>
            <a:lvl1pPr algn="ctr">
              <a:defRPr/>
            </a:lvl1pPr>
          </a:lstStyle>
          <a:p>
            <a:fld id="{DF71EFEA-CFD5-4A89-A9A5-58D03157812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8D0797-53D3-4E6D-BC4A-B1791E2A624F}" type="datetimeFigureOut">
              <a:rPr lang="ru-RU" smtClean="0"/>
              <a:pPr/>
              <a:t>20.01.2014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71EFEA-CFD5-4A89-A9A5-58D03157812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DC8D0797-53D3-4E6D-BC4A-B1791E2A624F}" type="datetimeFigureOut">
              <a:rPr lang="ru-RU" smtClean="0"/>
              <a:pPr/>
              <a:t>20.01.2014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457200" y="6481890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DF71EFEA-CFD5-4A89-A9A5-58D03157812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278976" y="6556248"/>
            <a:ext cx="2133600" cy="301752"/>
          </a:xfrm>
        </p:spPr>
        <p:txBody>
          <a:bodyPr/>
          <a:lstStyle>
            <a:lvl1pPr>
              <a:defRPr sz="900"/>
            </a:lvl1pPr>
          </a:lstStyle>
          <a:p>
            <a:fld id="{DC8D0797-53D3-4E6D-BC4A-B1791E2A624F}" type="datetimeFigureOut">
              <a:rPr lang="ru-RU" smtClean="0"/>
              <a:pPr/>
              <a:t>20.01.2014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35856" y="6556248"/>
            <a:ext cx="5143120" cy="301752"/>
          </a:xfrm>
        </p:spPr>
        <p:txBody>
          <a:bodyPr/>
          <a:lstStyle>
            <a:lvl1pPr>
              <a:defRPr sz="9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410576" y="6556248"/>
            <a:ext cx="502920" cy="301752"/>
          </a:xfrm>
        </p:spPr>
        <p:txBody>
          <a:bodyPr/>
          <a:lstStyle>
            <a:lvl1pPr>
              <a:defRPr sz="900"/>
            </a:lvl1pPr>
          </a:lstStyle>
          <a:p>
            <a:fld id="{DF71EFEA-CFD5-4A89-A9A5-58D03157812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108192" y="6556248"/>
            <a:ext cx="2103120" cy="301752"/>
          </a:xfrm>
        </p:spPr>
        <p:txBody>
          <a:bodyPr/>
          <a:lstStyle>
            <a:lvl1pPr>
              <a:defRPr sz="900"/>
            </a:lvl1pPr>
          </a:lstStyle>
          <a:p>
            <a:fld id="{DC8D0797-53D3-4E6D-BC4A-B1791E2A624F}" type="datetimeFigureOut">
              <a:rPr lang="ru-RU" smtClean="0"/>
              <a:pPr/>
              <a:t>20.01.2014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70432" y="6557169"/>
            <a:ext cx="4948072" cy="301752"/>
          </a:xfrm>
        </p:spPr>
        <p:txBody>
          <a:bodyPr/>
          <a:lstStyle>
            <a:lvl1pPr>
              <a:defRPr sz="9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17192" y="6556248"/>
            <a:ext cx="365760" cy="301752"/>
          </a:xfrm>
        </p:spPr>
        <p:txBody>
          <a:bodyPr/>
          <a:lstStyle>
            <a:lvl1pPr algn="ctr">
              <a:defRPr sz="900"/>
            </a:lvl1pPr>
          </a:lstStyle>
          <a:p>
            <a:fld id="{DF71EFEA-CFD5-4A89-A9A5-58D03157812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ый треугольник 10"/>
          <p:cNvSpPr/>
          <p:nvPr/>
        </p:nvSpPr>
        <p:spPr>
          <a:xfrm>
            <a:off x="7034" y="14068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rot="10800000" flipV="1">
            <a:off x="6468794" y="4948410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882808"/>
            <a:ext cx="8229600" cy="4572000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791456" y="6480969"/>
            <a:ext cx="2133600" cy="301752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fld id="{DC8D0797-53D3-4E6D-BC4A-B1791E2A624F}" type="datetimeFigureOut">
              <a:rPr lang="ru-RU" smtClean="0"/>
              <a:pPr/>
              <a:t>20.01.2014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457200" y="6481890"/>
            <a:ext cx="4260056" cy="300831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589520" y="6480969"/>
            <a:ext cx="502920" cy="301752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DF71EFEA-CFD5-4A89-A9A5-58D03157812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marL="484632" algn="l" rtl="0" eaLnBrk="1" latinLnBrk="0" hangingPunct="1">
        <a:spcBef>
          <a:spcPct val="0"/>
        </a:spcBef>
        <a:buNone/>
        <a:defRPr kumimoji="0" sz="4200" kern="1200">
          <a:ln w="6350">
            <a:solidFill>
              <a:schemeClr val="accent1">
                <a:shade val="43000"/>
              </a:schemeClr>
            </a:solidFill>
          </a:ln>
          <a:solidFill>
            <a:schemeClr val="accent1">
              <a:tint val="83000"/>
              <a:satMod val="150000"/>
            </a:schemeClr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448056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85750" algn="l" rtl="0" eaLnBrk="1" latinLnBrk="0" hangingPunct="1">
        <a:spcBef>
          <a:spcPct val="20000"/>
        </a:spcBef>
        <a:buClr>
          <a:schemeClr val="accent1"/>
        </a:buClr>
        <a:buSzPct val="95000"/>
        <a:buFont typeface="Verdana"/>
        <a:buChar char="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6424" indent="-228600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10312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openxmlformats.org/officeDocument/2006/relationships/hyperlink" Target="http://redimage.ru/t/photos/56/800/R0038708-w.jpg" TargetMode="External"/><Relationship Id="rId7" Type="http://schemas.openxmlformats.org/officeDocument/2006/relationships/image" Target="../media/image11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jpeg"/><Relationship Id="rId5" Type="http://schemas.openxmlformats.org/officeDocument/2006/relationships/hyperlink" Target="http://img-2006-08.photosight.ru/13/1585990.jpg" TargetMode="External"/><Relationship Id="rId4" Type="http://schemas.openxmlformats.org/officeDocument/2006/relationships/image" Target="../media/image9.jpeg"/><Relationship Id="rId9" Type="http://schemas.openxmlformats.org/officeDocument/2006/relationships/image" Target="../media/image13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hyperlink" Target="http://www.publicdomainpictures.net/pictures/1000/velka/1-1213888828928i.jpg" TargetMode="External"/><Relationship Id="rId13" Type="http://schemas.openxmlformats.org/officeDocument/2006/relationships/image" Target="../media/image20.jpeg"/><Relationship Id="rId3" Type="http://schemas.openxmlformats.org/officeDocument/2006/relationships/hyperlink" Target="http://www.lama.kz/pic/food/drinks/8793/kofeinye_zerna-1600x1200.jpg" TargetMode="External"/><Relationship Id="rId7" Type="http://schemas.openxmlformats.org/officeDocument/2006/relationships/image" Target="../media/image17.jpeg"/><Relationship Id="rId12" Type="http://schemas.openxmlformats.org/officeDocument/2006/relationships/hyperlink" Target="http://www.observator.ro/images/2010/martie/grau1.jpg" TargetMode="External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jpeg"/><Relationship Id="rId11" Type="http://schemas.openxmlformats.org/officeDocument/2006/relationships/image" Target="../media/image19.jpeg"/><Relationship Id="rId5" Type="http://schemas.openxmlformats.org/officeDocument/2006/relationships/image" Target="../media/image15.jpeg"/><Relationship Id="rId10" Type="http://schemas.openxmlformats.org/officeDocument/2006/relationships/hyperlink" Target="http://www.amic.ru/images/gallery_06-2011/640.1_181.jpg" TargetMode="External"/><Relationship Id="rId4" Type="http://schemas.openxmlformats.org/officeDocument/2006/relationships/image" Target="../media/image14.jpeg"/><Relationship Id="rId9" Type="http://schemas.openxmlformats.org/officeDocument/2006/relationships/image" Target="../media/image18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jpeg"/><Relationship Id="rId13" Type="http://schemas.openxmlformats.org/officeDocument/2006/relationships/hyperlink" Target="http://www.payer.de/amarakosa7/amara70155.jpg" TargetMode="External"/><Relationship Id="rId18" Type="http://schemas.openxmlformats.org/officeDocument/2006/relationships/image" Target="../media/image27.jpeg"/><Relationship Id="rId3" Type="http://schemas.openxmlformats.org/officeDocument/2006/relationships/hyperlink" Target="http://mm.yimg.com/image/resize/*/550x4500/true/false/http:/meme.zenfs.com/u/9cad11bccf029b147ff5fca08e7e1d24608c7aaa.jpeg" TargetMode="External"/><Relationship Id="rId21" Type="http://schemas.openxmlformats.org/officeDocument/2006/relationships/hyperlink" Target="http://vidomosti-ua.com/photo/original-1318339549.JPG" TargetMode="External"/><Relationship Id="rId7" Type="http://schemas.openxmlformats.org/officeDocument/2006/relationships/hyperlink" Target="http://www.vatrushkin.ru/content/images/2b430230146f78838deabdff3c16a8a6.jpg" TargetMode="External"/><Relationship Id="rId12" Type="http://schemas.openxmlformats.org/officeDocument/2006/relationships/image" Target="../media/image24.jpeg"/><Relationship Id="rId17" Type="http://schemas.openxmlformats.org/officeDocument/2006/relationships/hyperlink" Target="http://www.ct-botanical-society.org/galleries/pics_f/fagopyrumescu.jpg" TargetMode="External"/><Relationship Id="rId2" Type="http://schemas.openxmlformats.org/officeDocument/2006/relationships/image" Target="../media/image7.jpeg"/><Relationship Id="rId16" Type="http://schemas.openxmlformats.org/officeDocument/2006/relationships/image" Target="../media/image26.jpeg"/><Relationship Id="rId20" Type="http://schemas.openxmlformats.org/officeDocument/2006/relationships/image" Target="../media/image2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jpeg"/><Relationship Id="rId11" Type="http://schemas.openxmlformats.org/officeDocument/2006/relationships/hyperlink" Target="http://www.coffe-tea.ru/resources/4705-original.jpeg" TargetMode="External"/><Relationship Id="rId24" Type="http://schemas.openxmlformats.org/officeDocument/2006/relationships/image" Target="../media/image30.jpeg"/><Relationship Id="rId5" Type="http://schemas.openxmlformats.org/officeDocument/2006/relationships/hyperlink" Target="http://www.iptek.net.id/ind/pd_tanobat/gambar/teh.jpg" TargetMode="External"/><Relationship Id="rId15" Type="http://schemas.openxmlformats.org/officeDocument/2006/relationships/hyperlink" Target="http://fieriya.files.wordpress.com/2011/09/pshenka.jpg" TargetMode="External"/><Relationship Id="rId23" Type="http://schemas.openxmlformats.org/officeDocument/2006/relationships/hyperlink" Target="http://dic.academic.ru/pictures/wiki/files/65/Avena_sativa_002.JPG" TargetMode="External"/><Relationship Id="rId10" Type="http://schemas.openxmlformats.org/officeDocument/2006/relationships/image" Target="../media/image14.jpeg"/><Relationship Id="rId19" Type="http://schemas.openxmlformats.org/officeDocument/2006/relationships/hyperlink" Target="http://www.calorizator.ru/sites/default/files/product/buckwheat-3.jpg" TargetMode="External"/><Relationship Id="rId4" Type="http://schemas.openxmlformats.org/officeDocument/2006/relationships/image" Target="../media/image21.jpeg"/><Relationship Id="rId9" Type="http://schemas.openxmlformats.org/officeDocument/2006/relationships/hyperlink" Target="http://www.lama.kz/pic/food/drinks/8793/kofeinye_zerna-1600x1200.jpg" TargetMode="External"/><Relationship Id="rId14" Type="http://schemas.openxmlformats.org/officeDocument/2006/relationships/image" Target="../media/image25.jpeg"/><Relationship Id="rId22" Type="http://schemas.openxmlformats.org/officeDocument/2006/relationships/image" Target="../media/image29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40544" y="1340768"/>
            <a:ext cx="8062912" cy="2520280"/>
          </a:xfrm>
        </p:spPr>
        <p:txBody>
          <a:bodyPr>
            <a:normAutofit/>
          </a:bodyPr>
          <a:lstStyle/>
          <a:p>
            <a:pPr algn="ctr"/>
            <a:r>
              <a:rPr lang="ru-RU" sz="5400" b="1" dirty="0" smtClean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Про хлеб и кашу, </a:t>
            </a:r>
            <a:br>
              <a:rPr lang="ru-RU" sz="5400" b="1" dirty="0" smtClean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5400" b="1" dirty="0" smtClean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ea typeface="Verdana" pitchFamily="34" charset="0"/>
                <a:cs typeface="Verdana" pitchFamily="34" charset="0"/>
              </a:rPr>
              <a:t>про чай и кофе</a:t>
            </a:r>
            <a:endParaRPr lang="ru-RU" sz="5400" b="1" dirty="0">
              <a:solidFill>
                <a:schemeClr val="accent1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9552" y="4725144"/>
            <a:ext cx="8063904" cy="1152128"/>
          </a:xfrm>
        </p:spPr>
        <p:txBody>
          <a:bodyPr>
            <a:normAutofit/>
          </a:bodyPr>
          <a:lstStyle/>
          <a:p>
            <a:pPr algn="ctr"/>
            <a:r>
              <a:rPr lang="ru-RU" dirty="0" smtClean="0"/>
              <a:t>Окружающий мир, 1 класс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2843808" y="0"/>
            <a:ext cx="32403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УМК «Перспектива»</a:t>
            </a:r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5652120" y="6021288"/>
            <a:ext cx="349188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Учитель начальных классов </a:t>
            </a:r>
          </a:p>
          <a:p>
            <a:pPr algn="ctr"/>
            <a:r>
              <a:rPr lang="ru-RU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МОУ гимназии №12 г.Твери</a:t>
            </a:r>
          </a:p>
          <a:p>
            <a:pPr algn="ctr"/>
            <a:r>
              <a:rPr lang="ru-RU" sz="14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Вахалина</a:t>
            </a:r>
            <a:r>
              <a:rPr lang="ru-RU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Татьяна Владимировна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board.kompass.ua/_bd/129/9320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http://www.tumentoday.ru/wp-content/uploads/2011/03/34-09-1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Картинка 71 из 5143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66905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27584" y="332656"/>
            <a:ext cx="7488832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dirty="0" smtClean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Слава миру на Земле!</a:t>
            </a:r>
          </a:p>
          <a:p>
            <a:pPr algn="ctr"/>
            <a:r>
              <a:rPr lang="ru-RU" sz="4400" dirty="0" smtClean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Слава хлебу на столе!</a:t>
            </a:r>
            <a:endParaRPr lang="ru-RU" sz="4400" dirty="0">
              <a:solidFill>
                <a:schemeClr val="accent1">
                  <a:lumMod val="40000"/>
                  <a:lumOff val="6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5602" name="Picture 2" descr="http://www.irmen.ru/img/saved/7/menu_uni_photos_menu_f_fg_47_aIMG_255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624" y="1988840"/>
            <a:ext cx="6768752" cy="4509682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3528" y="332656"/>
            <a:ext cx="84249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Издавна люди заботятся, чтобы каждый был сыт.</a:t>
            </a:r>
            <a:endParaRPr lang="ru-RU" sz="24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835696" y="1124744"/>
            <a:ext cx="69847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Как понимаете значение слова сыт?</a:t>
            </a:r>
            <a:endParaRPr lang="ru-RU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11560" y="1988840"/>
            <a:ext cx="820891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Сыт(сытый)</a:t>
            </a:r>
            <a: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– поевший вволю, утоливший голод свой, наевшийся, кого не позывает на еду, кто не хочет есть. </a:t>
            </a:r>
            <a:endParaRPr lang="ru-RU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26" name="Picture 2" descr="http://img-fotki.yandex.ru/get/5903/klarissa-est.18/0_6e662_112ffad7_XL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63688" y="2746343"/>
            <a:ext cx="5760640" cy="4111657"/>
          </a:xfrm>
          <a:prstGeom prst="rect">
            <a:avLst/>
          </a:prstGeom>
          <a:noFill/>
        </p:spPr>
      </p:pic>
      <p:pic>
        <p:nvPicPr>
          <p:cNvPr id="7" name="Picture 2" descr="C:\Program Files\Microsoft Office\Media\CntCD1\Animated\j0336396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472" y="836712"/>
            <a:ext cx="1048200" cy="10482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11560" y="404664"/>
            <a:ext cx="78488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Работа со словарём</a:t>
            </a:r>
            <a:endParaRPr lang="ru-RU" sz="28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95536" y="1268760"/>
            <a:ext cx="165618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Закрома</a:t>
            </a:r>
            <a:r>
              <a:rPr lang="ru-RU" sz="2000" dirty="0" smtClean="0"/>
              <a:t> - </a:t>
            </a:r>
            <a:endParaRPr lang="ru-RU" sz="2000" dirty="0"/>
          </a:p>
        </p:txBody>
      </p:sp>
      <p:sp>
        <p:nvSpPr>
          <p:cNvPr id="5" name="TextBox 4"/>
          <p:cNvSpPr txBox="1"/>
          <p:nvPr/>
        </p:nvSpPr>
        <p:spPr>
          <a:xfrm>
            <a:off x="1763688" y="1268760"/>
            <a:ext cx="72008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/>
              <a:t>отгороженное место в зернохранилище или амбаре для ссыпания зерна, муки и т. п.</a:t>
            </a:r>
            <a:endParaRPr lang="ru-RU" sz="2000" dirty="0"/>
          </a:p>
        </p:txBody>
      </p:sp>
      <p:sp>
        <p:nvSpPr>
          <p:cNvPr id="6" name="TextBox 5"/>
          <p:cNvSpPr txBox="1"/>
          <p:nvPr/>
        </p:nvSpPr>
        <p:spPr>
          <a:xfrm>
            <a:off x="395536" y="2276872"/>
            <a:ext cx="10801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Овин - </a:t>
            </a:r>
            <a:endParaRPr lang="ru-RU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331640" y="2276872"/>
            <a:ext cx="68407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/>
              <a:t>строение для сушки снопов перед молотьбой.</a:t>
            </a:r>
            <a:endParaRPr lang="ru-RU" sz="2000" dirty="0"/>
          </a:p>
        </p:txBody>
      </p:sp>
      <p:sp>
        <p:nvSpPr>
          <p:cNvPr id="8" name="TextBox 7"/>
          <p:cNvSpPr txBox="1"/>
          <p:nvPr/>
        </p:nvSpPr>
        <p:spPr>
          <a:xfrm>
            <a:off x="395536" y="3284984"/>
            <a:ext cx="11521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Сноп - </a:t>
            </a:r>
            <a:endParaRPr lang="ru-RU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331640" y="3284984"/>
            <a:ext cx="74888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/>
              <a:t>связка </a:t>
            </a:r>
            <a:r>
              <a:rPr lang="ru-RU" sz="2000" dirty="0"/>
              <a:t>срезанных стеблей с колосьями (хлебных злаков и некоторых других </a:t>
            </a:r>
            <a:r>
              <a:rPr lang="ru-RU" sz="2000" dirty="0" smtClean="0"/>
              <a:t>растений.</a:t>
            </a:r>
            <a:endParaRPr lang="ru-RU" sz="2000" dirty="0"/>
          </a:p>
        </p:txBody>
      </p:sp>
      <p:sp>
        <p:nvSpPr>
          <p:cNvPr id="10" name="TextBox 9"/>
          <p:cNvSpPr txBox="1"/>
          <p:nvPr/>
        </p:nvSpPr>
        <p:spPr>
          <a:xfrm>
            <a:off x="467544" y="5013176"/>
            <a:ext cx="22322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Бедные братья </a:t>
            </a:r>
            <a:r>
              <a:rPr lang="ru-RU" dirty="0" smtClean="0"/>
              <a:t>- </a:t>
            </a:r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2555776" y="5013176"/>
            <a:ext cx="640871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/>
              <a:t>неимущие товарищи, имеющие недостаток в чём либо.</a:t>
            </a:r>
            <a:endParaRPr lang="ru-RU" sz="2000" dirty="0"/>
          </a:p>
        </p:txBody>
      </p:sp>
      <p:sp>
        <p:nvSpPr>
          <p:cNvPr id="12" name="TextBox 11"/>
          <p:cNvSpPr txBox="1"/>
          <p:nvPr/>
        </p:nvSpPr>
        <p:spPr>
          <a:xfrm>
            <a:off x="467544" y="4365104"/>
            <a:ext cx="17281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Примолвя</a:t>
            </a:r>
            <a: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dirty="0" smtClean="0"/>
              <a:t>- </a:t>
            </a:r>
            <a:endParaRPr lang="ru-RU" dirty="0"/>
          </a:p>
        </p:txBody>
      </p:sp>
      <p:sp>
        <p:nvSpPr>
          <p:cNvPr id="13" name="TextBox 12"/>
          <p:cNvSpPr txBox="1"/>
          <p:nvPr/>
        </p:nvSpPr>
        <p:spPr>
          <a:xfrm>
            <a:off x="1979712" y="4365104"/>
            <a:ext cx="27363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/>
              <a:t>говоря, сказывая.</a:t>
            </a:r>
            <a:endParaRPr lang="ru-RU" sz="2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9" grpId="0"/>
      <p:bldP spid="11" grpId="0"/>
      <p:bldP spid="1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Program Files\Microsoft Office\Media\CntCD1\Animated\j0336396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642918"/>
            <a:ext cx="1181104" cy="1181104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835696" y="692696"/>
            <a:ext cx="691276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Знаете ли вы, откуда берутся хлеб, каши, чай и кофе?</a:t>
            </a:r>
            <a:endParaRPr lang="ru-RU" sz="24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5362" name="Picture 2" descr="http://www.podrobnosti24.ru/images/_obshestvo_816_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07704" y="1700808"/>
            <a:ext cx="2961977" cy="2221483"/>
          </a:xfrm>
          <a:prstGeom prst="rect">
            <a:avLst/>
          </a:prstGeom>
          <a:noFill/>
        </p:spPr>
      </p:pic>
      <p:pic>
        <p:nvPicPr>
          <p:cNvPr id="15364" name="Picture 4" descr="http://detskoe-menu.ru/images/grechka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15616" y="4437112"/>
            <a:ext cx="2952328" cy="2217526"/>
          </a:xfrm>
          <a:prstGeom prst="rect">
            <a:avLst/>
          </a:prstGeom>
          <a:noFill/>
        </p:spPr>
      </p:pic>
      <p:pic>
        <p:nvPicPr>
          <p:cNvPr id="15368" name="Picture 8" descr="http://s2.hubimg.com/u/2785965_f52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88024" y="4437112"/>
            <a:ext cx="2952328" cy="2214246"/>
          </a:xfrm>
          <a:prstGeom prst="rect">
            <a:avLst/>
          </a:prstGeom>
          <a:noFill/>
        </p:spPr>
      </p:pic>
      <p:pic>
        <p:nvPicPr>
          <p:cNvPr id="15370" name="Picture 10" descr="http://www.publicdomainpictures.net/pictures/3000/nahled/1-12404114772Ona.jpg"/>
          <p:cNvPicPr>
            <a:picLocks noChangeAspect="1" noChangeArrowheads="1"/>
          </p:cNvPicPr>
          <p:nvPr/>
        </p:nvPicPr>
        <p:blipFill>
          <a:blip r:embed="rId6" cstate="print"/>
          <a:srcRect r="9593"/>
          <a:stretch>
            <a:fillRect/>
          </a:stretch>
        </p:blipFill>
        <p:spPr bwMode="auto">
          <a:xfrm>
            <a:off x="5580112" y="1700808"/>
            <a:ext cx="2952328" cy="217705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http://www.pravoslavie.ru/sas/image/100444/44465.p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188640"/>
            <a:ext cx="3888432" cy="2583647"/>
          </a:xfrm>
          <a:prstGeom prst="rect">
            <a:avLst/>
          </a:prstGeom>
          <a:noFill/>
        </p:spPr>
      </p:pic>
      <p:pic>
        <p:nvPicPr>
          <p:cNvPr id="17412" name="Picture 4" descr="Картинка 25 из 8357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7544" y="2924944"/>
            <a:ext cx="3125287" cy="2075707"/>
          </a:xfrm>
          <a:prstGeom prst="rect">
            <a:avLst/>
          </a:prstGeom>
          <a:noFill/>
        </p:spPr>
      </p:pic>
      <p:pic>
        <p:nvPicPr>
          <p:cNvPr id="17414" name="Picture 6" descr="Картинка 312 из 1505">
            <a:hlinkClick r:id="rId5"/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940152" y="2924944"/>
            <a:ext cx="2808312" cy="2102283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611560" y="5013176"/>
            <a:ext cx="316835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пшеница</a:t>
            </a:r>
            <a:endParaRPr lang="ru-RU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868144" y="5013176"/>
            <a:ext cx="28083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рожь</a:t>
            </a:r>
            <a:endParaRPr lang="ru-RU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7416" name="Picture 8" descr="http://biz.citata.ua/upload/photos/a9/31/b9/66872/200@200/frame-11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059832" y="5517232"/>
            <a:ext cx="1584175" cy="1186648"/>
          </a:xfrm>
          <a:prstGeom prst="rect">
            <a:avLst/>
          </a:prstGeom>
          <a:noFill/>
        </p:spPr>
      </p:pic>
      <p:pic>
        <p:nvPicPr>
          <p:cNvPr id="17418" name="Picture 10" descr="http://www.perm.ru/pics/1300942410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076056" y="5517232"/>
            <a:ext cx="1584176" cy="1186649"/>
          </a:xfrm>
          <a:prstGeom prst="rect">
            <a:avLst/>
          </a:prstGeom>
          <a:noFill/>
        </p:spPr>
      </p:pic>
      <p:cxnSp>
        <p:nvCxnSpPr>
          <p:cNvPr id="10" name="Прямая со стрелкой 9"/>
          <p:cNvCxnSpPr/>
          <p:nvPr/>
        </p:nvCxnSpPr>
        <p:spPr>
          <a:xfrm>
            <a:off x="3635896" y="3861048"/>
            <a:ext cx="648072" cy="1584176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 flipH="1">
            <a:off x="5436096" y="3861048"/>
            <a:ext cx="432048" cy="1584176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420" name="Picture 12" descr="http://www.xakac.info/sites/default/files/h_cp7BsqI2vaKtDhObmXVUd1Jn8QE4RiC9__1.jpg?1282706801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4716016" y="188640"/>
            <a:ext cx="3456384" cy="25922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Program Files\Microsoft Office\Media\CntCD1\Animated\j0336396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692696"/>
            <a:ext cx="1181104" cy="1181104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835696" y="836712"/>
            <a:ext cx="66967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Почему так говорили в старину?</a:t>
            </a:r>
            <a:endParaRPr lang="ru-RU" sz="24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267744" y="1556792"/>
            <a:ext cx="583264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Матушка – рожь</a:t>
            </a:r>
          </a:p>
          <a:p>
            <a:pPr algn="ctr"/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Кормит всех сплошь.</a:t>
            </a:r>
          </a:p>
          <a:p>
            <a:pPr algn="ctr"/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 пшеница – по выбору.</a:t>
            </a:r>
            <a:endParaRPr lang="ru-RU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483768" y="2996952"/>
            <a:ext cx="61926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Какие пословицы о хлебе знаешь ты?</a:t>
            </a:r>
            <a:endParaRPr lang="ru-RU" sz="24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Picture 2" descr="C:\Program Files\Microsoft Office\Media\CntCD1\Animated\j0336396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2852936"/>
            <a:ext cx="1181104" cy="1181104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1979712" y="4005064"/>
            <a:ext cx="662473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Хлеб всему голова.</a:t>
            </a:r>
            <a:endParaRPr lang="ru-RU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979712" y="4725144"/>
            <a:ext cx="66967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Плох обед, коли хлеба нет.</a:t>
            </a:r>
            <a:endParaRPr lang="ru-RU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979712" y="5517232"/>
            <a:ext cx="676875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Гречневая каша - матушка наша, а хлебец ржаной - отец наш родной.</a:t>
            </a:r>
            <a:endParaRPr lang="ru-RU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051720" y="620688"/>
            <a:ext cx="65527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Что изображено на фотографиях?</a:t>
            </a:r>
            <a:endParaRPr lang="ru-RU" sz="240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" name="Picture 2" descr="C:\Program Files\Microsoft Office\Media\CntCD1\Animated\j0336396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332656"/>
            <a:ext cx="1181104" cy="1181104"/>
          </a:xfrm>
          <a:prstGeom prst="rect">
            <a:avLst/>
          </a:prstGeom>
          <a:noFill/>
        </p:spPr>
      </p:pic>
      <p:pic>
        <p:nvPicPr>
          <p:cNvPr id="18434" name="Picture 2" descr="Картинка 7 из 46488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 l="22857" r="2857"/>
          <a:stretch>
            <a:fillRect/>
          </a:stretch>
        </p:blipFill>
        <p:spPr bwMode="auto">
          <a:xfrm>
            <a:off x="4716016" y="4221088"/>
            <a:ext cx="1872208" cy="1886664"/>
          </a:xfrm>
          <a:prstGeom prst="rect">
            <a:avLst/>
          </a:prstGeom>
          <a:noFill/>
        </p:spPr>
      </p:pic>
      <p:pic>
        <p:nvPicPr>
          <p:cNvPr id="18436" name="Picture 4" descr="http://mignews.com.ua/files/pictures/201104/1302536245395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72000" y="1268760"/>
            <a:ext cx="1980153" cy="1893589"/>
          </a:xfrm>
          <a:prstGeom prst="rect">
            <a:avLst/>
          </a:prstGeom>
          <a:noFill/>
        </p:spPr>
      </p:pic>
      <p:pic>
        <p:nvPicPr>
          <p:cNvPr id="18438" name="Picture 6" descr="http://www.sostav.ru/articles/rus/2010/24.08/news/images/spr2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948264" y="1268760"/>
            <a:ext cx="1872208" cy="1872208"/>
          </a:xfrm>
          <a:prstGeom prst="rect">
            <a:avLst/>
          </a:prstGeom>
          <a:noFill/>
        </p:spPr>
      </p:pic>
      <p:pic>
        <p:nvPicPr>
          <p:cNvPr id="18440" name="Picture 8" descr="http://roborovskihamster.files.wordpress.com/2008/12/orz-barley.jpg?w=300&amp;h=200"/>
          <p:cNvPicPr>
            <a:picLocks noChangeAspect="1" noChangeArrowheads="1"/>
          </p:cNvPicPr>
          <p:nvPr/>
        </p:nvPicPr>
        <p:blipFill>
          <a:blip r:embed="rId7" cstate="print"/>
          <a:srcRect l="15120" r="19361"/>
          <a:stretch>
            <a:fillRect/>
          </a:stretch>
        </p:blipFill>
        <p:spPr bwMode="auto">
          <a:xfrm>
            <a:off x="2339752" y="1268760"/>
            <a:ext cx="1872208" cy="1905000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4572000" y="3140968"/>
            <a:ext cx="194421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пшено</a:t>
            </a:r>
            <a:endParaRPr lang="ru-RU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948264" y="3140968"/>
            <a:ext cx="187220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гречиха</a:t>
            </a:r>
            <a:endParaRPr lang="ru-RU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339752" y="3140968"/>
            <a:ext cx="187220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овёс</a:t>
            </a:r>
            <a:endParaRPr lang="ru-RU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716016" y="6093296"/>
            <a:ext cx="187220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кофе</a:t>
            </a:r>
            <a:endParaRPr lang="ru-RU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8444" name="Picture 12" descr="Картинка 12 из 21726">
            <a:hlinkClick r:id="rId8"/>
          </p:cNvPr>
          <p:cNvPicPr>
            <a:picLocks noChangeAspect="1" noChangeArrowheads="1"/>
          </p:cNvPicPr>
          <p:nvPr/>
        </p:nvPicPr>
        <p:blipFill>
          <a:blip r:embed="rId9" cstate="print"/>
          <a:srcRect r="35863" b="3704"/>
          <a:stretch>
            <a:fillRect/>
          </a:stretch>
        </p:blipFill>
        <p:spPr bwMode="auto">
          <a:xfrm>
            <a:off x="2411760" y="4221088"/>
            <a:ext cx="1872208" cy="1872208"/>
          </a:xfrm>
          <a:prstGeom prst="rect">
            <a:avLst/>
          </a:prstGeom>
          <a:noFill/>
        </p:spPr>
      </p:pic>
      <p:sp>
        <p:nvSpPr>
          <p:cNvPr id="14" name="TextBox 13"/>
          <p:cNvSpPr txBox="1"/>
          <p:nvPr/>
        </p:nvSpPr>
        <p:spPr>
          <a:xfrm>
            <a:off x="2411760" y="6093296"/>
            <a:ext cx="187220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рис</a:t>
            </a:r>
            <a:endParaRPr lang="ru-RU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8446" name="Picture 14" descr="Картинка 72 из 5720">
            <a:hlinkClick r:id="rId10"/>
          </p:cNvPr>
          <p:cNvPicPr>
            <a:picLocks noChangeAspect="1" noChangeArrowheads="1"/>
          </p:cNvPicPr>
          <p:nvPr/>
        </p:nvPicPr>
        <p:blipFill>
          <a:blip r:embed="rId11" cstate="print"/>
          <a:srcRect t="12766" r="63051" b="29787"/>
          <a:stretch>
            <a:fillRect/>
          </a:stretch>
        </p:blipFill>
        <p:spPr bwMode="auto">
          <a:xfrm>
            <a:off x="7020272" y="4221088"/>
            <a:ext cx="1872208" cy="1944216"/>
          </a:xfrm>
          <a:prstGeom prst="rect">
            <a:avLst/>
          </a:prstGeom>
          <a:noFill/>
        </p:spPr>
      </p:pic>
      <p:sp>
        <p:nvSpPr>
          <p:cNvPr id="16" name="TextBox 15"/>
          <p:cNvSpPr txBox="1"/>
          <p:nvPr/>
        </p:nvSpPr>
        <p:spPr>
          <a:xfrm>
            <a:off x="7092280" y="6165304"/>
            <a:ext cx="1800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рожь</a:t>
            </a:r>
            <a:endParaRPr lang="ru-RU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8448" name="Picture 16" descr="Картинка 31 из 162560">
            <a:hlinkClick r:id="rId12"/>
          </p:cNvPr>
          <p:cNvPicPr>
            <a:picLocks noChangeAspect="1" noChangeArrowheads="1"/>
          </p:cNvPicPr>
          <p:nvPr/>
        </p:nvPicPr>
        <p:blipFill>
          <a:blip r:embed="rId13" cstate="print"/>
          <a:srcRect l="6818" t="9108" r="34091" b="8920"/>
          <a:stretch>
            <a:fillRect/>
          </a:stretch>
        </p:blipFill>
        <p:spPr bwMode="auto">
          <a:xfrm>
            <a:off x="251520" y="2996952"/>
            <a:ext cx="1872208" cy="1944216"/>
          </a:xfrm>
          <a:prstGeom prst="rect">
            <a:avLst/>
          </a:prstGeom>
          <a:noFill/>
        </p:spPr>
      </p:pic>
      <p:sp>
        <p:nvSpPr>
          <p:cNvPr id="18" name="TextBox 17"/>
          <p:cNvSpPr txBox="1"/>
          <p:nvPr/>
        </p:nvSpPr>
        <p:spPr>
          <a:xfrm>
            <a:off x="251520" y="4941168"/>
            <a:ext cx="187220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пшеница</a:t>
            </a:r>
            <a:endParaRPr lang="ru-RU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4" grpId="0"/>
      <p:bldP spid="16" grpId="0"/>
      <p:bldP spid="1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0" descr="http://www.publicdomainpictures.net/pictures/3000/nahled/1-12404114772Ona.jpg"/>
          <p:cNvPicPr>
            <a:picLocks noChangeAspect="1" noChangeArrowheads="1"/>
          </p:cNvPicPr>
          <p:nvPr/>
        </p:nvPicPr>
        <p:blipFill>
          <a:blip r:embed="rId2" cstate="print"/>
          <a:srcRect l="11077" r="22257"/>
          <a:stretch>
            <a:fillRect/>
          </a:stretch>
        </p:blipFill>
        <p:spPr bwMode="auto">
          <a:xfrm>
            <a:off x="2267744" y="404664"/>
            <a:ext cx="1656184" cy="1440160"/>
          </a:xfrm>
          <a:prstGeom prst="rect">
            <a:avLst/>
          </a:prstGeom>
          <a:noFill/>
        </p:spPr>
      </p:pic>
      <p:pic>
        <p:nvPicPr>
          <p:cNvPr id="20484" name="Picture 4" descr="Картинка 15 из 196232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 l="16123"/>
          <a:stretch>
            <a:fillRect/>
          </a:stretch>
        </p:blipFill>
        <p:spPr bwMode="auto">
          <a:xfrm>
            <a:off x="539552" y="2276872"/>
            <a:ext cx="1656184" cy="1800200"/>
          </a:xfrm>
          <a:prstGeom prst="rect">
            <a:avLst/>
          </a:prstGeom>
          <a:noFill/>
        </p:spPr>
      </p:pic>
      <p:pic>
        <p:nvPicPr>
          <p:cNvPr id="20482" name="Picture 2" descr="Картинка 5 из 58204">
            <a:hlinkClick r:id="rId5"/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39552" y="404664"/>
            <a:ext cx="1714654" cy="144016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539552" y="1844824"/>
            <a:ext cx="35283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Веточка чайного дерева</a:t>
            </a:r>
            <a:endParaRPr lang="ru-RU" sz="20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39552" y="4077072"/>
            <a:ext cx="331236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</a:t>
            </a:r>
            <a:r>
              <a:rPr lang="ru-RU" sz="2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Рис</a:t>
            </a:r>
            <a:r>
              <a:rPr lang="ru-RU" sz="20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ru-RU" sz="200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0486" name="Picture 6" descr="Картинка 9 из 15141">
            <a:hlinkClick r:id="rId7"/>
          </p:cNvPr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195736" y="2276872"/>
            <a:ext cx="1800200" cy="1800200"/>
          </a:xfrm>
          <a:prstGeom prst="rect">
            <a:avLst/>
          </a:prstGeom>
          <a:noFill/>
        </p:spPr>
      </p:pic>
      <p:pic>
        <p:nvPicPr>
          <p:cNvPr id="9" name="Picture 2" descr="Картинка 7 из 46488">
            <a:hlinkClick r:id="rId9"/>
          </p:cNvPr>
          <p:cNvPicPr>
            <a:picLocks noChangeAspect="1" noChangeArrowheads="1"/>
          </p:cNvPicPr>
          <p:nvPr/>
        </p:nvPicPr>
        <p:blipFill>
          <a:blip r:embed="rId10" cstate="print"/>
          <a:srcRect l="22857" r="2857"/>
          <a:stretch>
            <a:fillRect/>
          </a:stretch>
        </p:blipFill>
        <p:spPr bwMode="auto">
          <a:xfrm>
            <a:off x="2195736" y="4509120"/>
            <a:ext cx="1800200" cy="1800200"/>
          </a:xfrm>
          <a:prstGeom prst="rect">
            <a:avLst/>
          </a:prstGeom>
          <a:noFill/>
        </p:spPr>
      </p:pic>
      <p:pic>
        <p:nvPicPr>
          <p:cNvPr id="20488" name="Picture 8" descr="Картинка 21 из 23494">
            <a:hlinkClick r:id="rId11"/>
          </p:cNvPr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539552" y="4509120"/>
            <a:ext cx="1656184" cy="1800200"/>
          </a:xfrm>
          <a:prstGeom prst="rect">
            <a:avLst/>
          </a:prstGeom>
          <a:noFill/>
        </p:spPr>
      </p:pic>
      <p:sp>
        <p:nvSpPr>
          <p:cNvPr id="10" name="TextBox 9"/>
          <p:cNvSpPr txBox="1"/>
          <p:nvPr/>
        </p:nvSpPr>
        <p:spPr>
          <a:xfrm>
            <a:off x="395536" y="6309320"/>
            <a:ext cx="331236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Кофейное дерево</a:t>
            </a:r>
            <a:endParaRPr lang="ru-RU" sz="20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0490" name="Picture 10" descr="Картинка 2 из 41554">
            <a:hlinkClick r:id="rId13"/>
          </p:cNvPr>
          <p:cNvPicPr>
            <a:picLocks noChangeAspect="1" noChangeArrowheads="1"/>
          </p:cNvPicPr>
          <p:nvPr/>
        </p:nvPicPr>
        <p:blipFill>
          <a:blip r:embed="rId14" cstate="print"/>
          <a:srcRect l="20038"/>
          <a:stretch>
            <a:fillRect/>
          </a:stretch>
        </p:blipFill>
        <p:spPr bwMode="auto">
          <a:xfrm>
            <a:off x="5364088" y="404664"/>
            <a:ext cx="1724146" cy="1440160"/>
          </a:xfrm>
          <a:prstGeom prst="rect">
            <a:avLst/>
          </a:prstGeom>
          <a:noFill/>
        </p:spPr>
      </p:pic>
      <p:sp>
        <p:nvSpPr>
          <p:cNvPr id="12" name="TextBox 11"/>
          <p:cNvSpPr txBox="1"/>
          <p:nvPr/>
        </p:nvSpPr>
        <p:spPr>
          <a:xfrm>
            <a:off x="5580112" y="1844824"/>
            <a:ext cx="316835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Просо</a:t>
            </a:r>
            <a:endParaRPr lang="ru-RU" sz="20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0492" name="Picture 12" descr="Картинка 3 из 3593">
            <a:hlinkClick r:id="rId15"/>
          </p:cNvPr>
          <p:cNvPicPr>
            <a:picLocks noChangeAspect="1" noChangeArrowheads="1"/>
          </p:cNvPicPr>
          <p:nvPr/>
        </p:nvPicPr>
        <p:blipFill>
          <a:blip r:embed="rId16" cstate="print"/>
          <a:srcRect t="4912"/>
          <a:stretch>
            <a:fillRect/>
          </a:stretch>
        </p:blipFill>
        <p:spPr bwMode="auto">
          <a:xfrm>
            <a:off x="7092280" y="404664"/>
            <a:ext cx="1440160" cy="1440160"/>
          </a:xfrm>
          <a:prstGeom prst="rect">
            <a:avLst/>
          </a:prstGeom>
          <a:noFill/>
        </p:spPr>
      </p:pic>
      <p:pic>
        <p:nvPicPr>
          <p:cNvPr id="20494" name="Picture 14" descr="http://www.ct-botanical-society.org/galleries/pics_f/fagopyrumescu.jpg">
            <a:hlinkClick r:id="rId17"/>
          </p:cNvPr>
          <p:cNvPicPr>
            <a:picLocks noChangeAspect="1" noChangeArrowheads="1"/>
          </p:cNvPicPr>
          <p:nvPr/>
        </p:nvPicPr>
        <p:blipFill>
          <a:blip r:embed="rId18" cstate="print"/>
          <a:srcRect b="3611"/>
          <a:stretch>
            <a:fillRect/>
          </a:stretch>
        </p:blipFill>
        <p:spPr bwMode="auto">
          <a:xfrm>
            <a:off x="5364088" y="2276872"/>
            <a:ext cx="1368152" cy="1800332"/>
          </a:xfrm>
          <a:prstGeom prst="rect">
            <a:avLst/>
          </a:prstGeom>
          <a:noFill/>
        </p:spPr>
      </p:pic>
      <p:pic>
        <p:nvPicPr>
          <p:cNvPr id="20496" name="Picture 16" descr="Картинка 5 из 10355">
            <a:hlinkClick r:id="rId19"/>
          </p:cNvPr>
          <p:cNvPicPr>
            <a:picLocks noChangeAspect="1" noChangeArrowheads="1"/>
          </p:cNvPicPr>
          <p:nvPr/>
        </p:nvPicPr>
        <p:blipFill>
          <a:blip r:embed="rId20" cstate="print"/>
          <a:srcRect/>
          <a:stretch>
            <a:fillRect/>
          </a:stretch>
        </p:blipFill>
        <p:spPr bwMode="auto">
          <a:xfrm>
            <a:off x="6732240" y="2276872"/>
            <a:ext cx="1800200" cy="1800200"/>
          </a:xfrm>
          <a:prstGeom prst="rect">
            <a:avLst/>
          </a:prstGeom>
          <a:noFill/>
        </p:spPr>
      </p:pic>
      <p:sp>
        <p:nvSpPr>
          <p:cNvPr id="17" name="TextBox 16"/>
          <p:cNvSpPr txBox="1"/>
          <p:nvPr/>
        </p:nvSpPr>
        <p:spPr>
          <a:xfrm>
            <a:off x="5436096" y="4077072"/>
            <a:ext cx="316835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FFFF00"/>
                </a:solidFill>
              </a:rPr>
              <a:t>  </a:t>
            </a:r>
            <a:r>
              <a:rPr lang="ru-RU" sz="2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Гречиха</a:t>
            </a:r>
            <a:endParaRPr lang="ru-RU" sz="20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0504" name="Picture 24" descr="Картинка 53 из 3597">
            <a:hlinkClick r:id="rId21"/>
          </p:cNvPr>
          <p:cNvPicPr>
            <a:picLocks noChangeAspect="1" noChangeArrowheads="1"/>
          </p:cNvPicPr>
          <p:nvPr/>
        </p:nvPicPr>
        <p:blipFill>
          <a:blip r:embed="rId22" cstate="print"/>
          <a:srcRect l="3448" r="10345"/>
          <a:stretch>
            <a:fillRect/>
          </a:stretch>
        </p:blipFill>
        <p:spPr bwMode="auto">
          <a:xfrm>
            <a:off x="6732240" y="4509120"/>
            <a:ext cx="1800200" cy="1823708"/>
          </a:xfrm>
          <a:prstGeom prst="rect">
            <a:avLst/>
          </a:prstGeom>
          <a:noFill/>
        </p:spPr>
      </p:pic>
      <p:pic>
        <p:nvPicPr>
          <p:cNvPr id="20500" name="Picture 20" descr="Картинка 28 из 63802">
            <a:hlinkClick r:id="rId23"/>
          </p:cNvPr>
          <p:cNvPicPr>
            <a:picLocks noChangeAspect="1" noChangeArrowheads="1"/>
          </p:cNvPicPr>
          <p:nvPr/>
        </p:nvPicPr>
        <p:blipFill>
          <a:blip r:embed="rId24" cstate="print"/>
          <a:srcRect/>
          <a:stretch>
            <a:fillRect/>
          </a:stretch>
        </p:blipFill>
        <p:spPr bwMode="auto">
          <a:xfrm>
            <a:off x="5364088" y="4509120"/>
            <a:ext cx="1368152" cy="1824202"/>
          </a:xfrm>
          <a:prstGeom prst="rect">
            <a:avLst/>
          </a:prstGeom>
          <a:noFill/>
        </p:spPr>
      </p:pic>
      <p:sp>
        <p:nvSpPr>
          <p:cNvPr id="22" name="TextBox 21"/>
          <p:cNvSpPr txBox="1"/>
          <p:nvPr/>
        </p:nvSpPr>
        <p:spPr>
          <a:xfrm>
            <a:off x="5436096" y="6309320"/>
            <a:ext cx="136815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Овёс</a:t>
            </a:r>
            <a:endParaRPr lang="ru-RU" sz="20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4211960" y="620688"/>
            <a:ext cx="8640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ЧТО</a:t>
            </a:r>
            <a:endParaRPr lang="ru-RU" sz="2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4211960" y="2708920"/>
            <a:ext cx="9361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ИЗ</a:t>
            </a:r>
            <a:endParaRPr lang="ru-RU" sz="2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3995936" y="5157192"/>
            <a:ext cx="13681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ЧЕГО?</a:t>
            </a:r>
            <a:endParaRPr lang="ru-RU" sz="2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http://dobrochan.ru/src/jpg/1108/-D0-9F-D1-88-D0-B5-D0-BD-D0-B8-D1-86-D0.jpg"/>
          <p:cNvPicPr>
            <a:picLocks noChangeAspect="1" noChangeArrowheads="1"/>
          </p:cNvPicPr>
          <p:nvPr/>
        </p:nvPicPr>
        <p:blipFill>
          <a:blip r:embed="rId2" cstate="print"/>
          <a:srcRect t="3391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Яркая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Ярк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Яркая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Verve</Template>
  <TotalTime>363</TotalTime>
  <Words>230</Words>
  <Application>Microsoft Office PowerPoint</Application>
  <PresentationFormat>Экран (4:3)</PresentationFormat>
  <Paragraphs>50</Paragraphs>
  <Slides>13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7" baseType="lpstr">
      <vt:lpstr>Century Gothic</vt:lpstr>
      <vt:lpstr>Verdana</vt:lpstr>
      <vt:lpstr>Wingdings 2</vt:lpstr>
      <vt:lpstr>Яркая</vt:lpstr>
      <vt:lpstr>Про хлеб и кашу,  про чай и кофе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 хлеб и кашу,  про чай и кофе</dc:title>
  <dc:creator>Алексей</dc:creator>
  <cp:lastModifiedBy>user</cp:lastModifiedBy>
  <cp:revision>37</cp:revision>
  <dcterms:created xsi:type="dcterms:W3CDTF">2012-01-10T10:56:28Z</dcterms:created>
  <dcterms:modified xsi:type="dcterms:W3CDTF">2014-01-20T10:03:55Z</dcterms:modified>
</cp:coreProperties>
</file>