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5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1FD53-581A-4B30-A031-88448200FB64}" type="datetimeFigureOut">
              <a:rPr lang="ru-RU" smtClean="0"/>
              <a:t>21.05.2012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7C2D8-0193-4050-AD7E-0B0034873F0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рина Сергеевна\Рабочий стол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714357"/>
            <a:ext cx="7358114" cy="1857387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Презентация по технологии для 5 класса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857496"/>
            <a:ext cx="7858180" cy="2781304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По теме</a:t>
            </a:r>
            <a:r>
              <a:rPr lang="en-US" b="1" i="1" dirty="0" smtClean="0">
                <a:solidFill>
                  <a:schemeClr val="accent4">
                    <a:lumMod val="75000"/>
                  </a:schemeClr>
                </a:solidFill>
              </a:rPr>
              <a:t>: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 «Приготовление блюд из фруктов»</a:t>
            </a:r>
          </a:p>
          <a:p>
            <a:endParaRPr lang="ru-RU" b="1" i="1" dirty="0"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Учитель</a:t>
            </a:r>
            <a:r>
              <a:rPr lang="en-US" b="1" i="1" dirty="0" smtClean="0">
                <a:solidFill>
                  <a:schemeClr val="accent4">
                    <a:lumMod val="75000"/>
                  </a:schemeClr>
                </a:solidFill>
              </a:rPr>
              <a:t>: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 Степанова Н.В.</a:t>
            </a:r>
            <a:endParaRPr lang="ru-RU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Фруктовый салат "Мечта"</a:t>
            </a:r>
            <a:br>
              <a:rPr lang="ru-RU" b="1" dirty="0">
                <a:solidFill>
                  <a:schemeClr val="accent4">
                    <a:lumMod val="75000"/>
                  </a:schemeClr>
                </a:solidFill>
              </a:rPr>
            </a:b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Содержимое 5" descr="http://lh4.ggpht.com/_BqqEsB9Kfws/TON-q2j1WRI/AAAAAAAAAMw/_Onayx59V58/s512/PB171270%2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71546"/>
            <a:ext cx="7715304" cy="505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Одна порция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Горсть изюма и несколько черносливин</a:t>
            </a:r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 хорошо промойте горячей водой.</a:t>
            </a:r>
          </a:p>
          <a:p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Залейте яблочным или виноградным соком.</a:t>
            </a:r>
          </a:p>
          <a:p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Затем процедите ягоды и слегка отожмите.</a:t>
            </a:r>
          </a:p>
          <a:p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Чернослив порежьте.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Взбейте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100гр нежирного творога и 1 ч.л. меда, добавьте корицу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на кончике ножа.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Понемногу вливайте сок, в котором были сухофрукты, пока творог не приобретет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консистенцию густой сметаны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. 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Нарежьте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спелую хурму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и слегка разомните ее вилкой.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Добавьте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зеленое яблоко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без кожуры, порезанное тонкими ломтиками,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ru-RU" b="1" dirty="0" err="1">
                <a:solidFill>
                  <a:schemeClr val="accent4">
                    <a:lumMod val="75000"/>
                  </a:schemeClr>
                </a:solidFill>
              </a:rPr>
              <a:t>cт.л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. обжаренных на сухой сковороде овсяных хлопьев и сухофрукты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Выложите в салатник и полейте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творожным соусом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Посыпьте сверху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любыми орехами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. </a:t>
            </a:r>
          </a:p>
        </p:txBody>
      </p:sp>
      <p:pic>
        <p:nvPicPr>
          <p:cNvPr id="4" name="Рисунок 3" descr="http://lh4.ggpht.com/_BqqEsB9Kfws/TON-qmQOHrI/AAAAAAAAAMs/HIdl-Kjucso/PB171266%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4000504"/>
            <a:ext cx="4333872" cy="260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Торт из фруктов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 Торт из фруктов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00174"/>
            <a:ext cx="54769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Ингредиенты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: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600200"/>
            <a:ext cx="5643602" cy="4525963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	сметана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- 800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грамм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    сахар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- 1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стакан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    желатин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- 1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пакетик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    апельсин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- одна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штука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    киви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- две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штуки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    банана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- две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штуки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    печенье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- 400-500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грамм</a:t>
            </a:r>
          </a:p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    ванильный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сахар - по вкусу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Способ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приготовления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: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Желатин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всыплем в холодную воду и дадим набухнуть. Затем поставим на небольшой огонь и доведем до полного растворения. Охладим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		Затем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бананы, киви и апельсин помоем, почистим и нарежем кружочками, а апельсин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дольками.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Охлажденный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желатин смешаем со сметаной. Дальше форму для выпекания застелить пищевой пленкой, выложим кружочки киви, а по бокам выложим печенье. Затем нальем немного сметаны смешанной с желатином, выложим кружочки бананов, дольки апельсинов, кусочки печенья и так повторять слоями. Выложим слои пока не кончатся все ингредиенты. 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	Последний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слой должен быть печенье.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После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этого торт накроем пищевой пленкой и поставим в холодильник на 2-3 часа. Затем вынем из холодильника, снимем пленку и перевернем торт на блюдо. Снимем остальную пленку и посыплем торт тертым шоколадом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			Торт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из фруктов готов.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			Приятного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чаепития!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Салат из груш, грейпфрута и банана с мятой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		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Состав:	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на 2 порции: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1 спелый банан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1 грейпфрут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1 груша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50 гр. сыра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Пармезан</a:t>
            </a:r>
          </a:p>
          <a:p>
            <a:pPr>
              <a:buNone/>
            </a:pPr>
            <a:endParaRPr lang="ru-RU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		Соус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: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4 листиков мяты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1 ст.л. лимонного сока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1 ст.л. грейпфрутового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		сока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цедра лимона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щепотка сахара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щепотка соли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2 ст.л. растительного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		масла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Приготовление:</a:t>
            </a:r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i="1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Груши порезать кубиками.</a:t>
            </a:r>
          </a:p>
        </p:txBody>
      </p:sp>
      <p:pic>
        <p:nvPicPr>
          <p:cNvPr id="4" name="Содержимое 3" descr="Салат из груш, грейпфрута и банана с мятой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14488"/>
            <a:ext cx="692948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Грейпфрут очистить от кожуры и пленок и крупно порезать.</a:t>
            </a:r>
          </a:p>
        </p:txBody>
      </p:sp>
      <p:pic>
        <p:nvPicPr>
          <p:cNvPr id="4" name="Содержимое 3" descr="Салат из груш, грейпфрута и банана с мятой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928802"/>
            <a:ext cx="692948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Бананы почистить и порезать кружочками.</a:t>
            </a:r>
          </a:p>
        </p:txBody>
      </p:sp>
      <p:pic>
        <p:nvPicPr>
          <p:cNvPr id="4" name="Содержимое 3" descr="Салат из груш, грейпфрута и банана с мятой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8"/>
            <a:ext cx="792961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Встряхнуть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форму с фруктами, чтобы выделившийся сок грейпфрута покрыл бананы и груши, таким образом они не потемнеют.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	В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ступку положить порванные листики мяты и цедру лимона, добавить сахар и соль.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2082792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	Добавить </a:t>
            </a:r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в ступку растительное масло, лимонный и грейпфрутовый сок. Перемешать и вылить в салат.</a:t>
            </a:r>
          </a:p>
        </p:txBody>
      </p:sp>
      <p:pic>
        <p:nvPicPr>
          <p:cNvPr id="4" name="Содержимое 3" descr="Салат из груш, грейпфрута и банана с мятой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71744"/>
            <a:ext cx="714380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Пармезан натереть на крупной терке.</a:t>
            </a:r>
          </a:p>
        </p:txBody>
      </p:sp>
      <p:pic>
        <p:nvPicPr>
          <p:cNvPr id="4" name="Содержимое 3" descr="Салат из груш, грейпфрута и банана с мятой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714380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Выложить </a:t>
            </a:r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салат на тарелку, присыпав сверху сыром.</a:t>
            </a:r>
            <a:br>
              <a:rPr lang="ru-RU" i="1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	Для </a:t>
            </a:r>
            <a:r>
              <a:rPr lang="ru-RU" i="1" dirty="0">
                <a:solidFill>
                  <a:schemeClr val="accent4">
                    <a:lumMod val="75000"/>
                  </a:schemeClr>
                </a:solidFill>
              </a:rPr>
              <a:t>приготовления постного или вегетарианского блюда не добавлять сыр.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643182"/>
            <a:ext cx="585791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171</Words>
  <Application>Microsoft Office PowerPoint</Application>
  <PresentationFormat>Экран (4:3)</PresentationFormat>
  <Paragraphs>50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по технологии для 5 класса</vt:lpstr>
      <vt:lpstr>Салат из груш, грейпфрута и банана с мятой </vt:lpstr>
      <vt:lpstr>Приготовление: Груши порезать кубиками.</vt:lpstr>
      <vt:lpstr>Грейпфрут очистить от кожуры и пленок и крупно порезать.</vt:lpstr>
      <vt:lpstr>Бананы почистить и порезать кружочками.</vt:lpstr>
      <vt:lpstr>Слайд 6</vt:lpstr>
      <vt:lpstr> Добавить в ступку растительное масло, лимонный и грейпфрутовый сок. Перемешать и вылить в салат.</vt:lpstr>
      <vt:lpstr>Пармезан натереть на крупной терке.</vt:lpstr>
      <vt:lpstr>Слайд 9</vt:lpstr>
      <vt:lpstr>Фруктовый салат "Мечта" </vt:lpstr>
      <vt:lpstr>Одна порция</vt:lpstr>
      <vt:lpstr>Слайд 12</vt:lpstr>
      <vt:lpstr>Слайд 13</vt:lpstr>
      <vt:lpstr>Торт из фруктов</vt:lpstr>
      <vt:lpstr>Ингредиенты:</vt:lpstr>
      <vt:lpstr>Способ приготовления:</vt:lpstr>
      <vt:lpstr>Слайд 17</vt:lpstr>
      <vt:lpstr>Слайд 18</vt:lpstr>
    </vt:vector>
  </TitlesOfParts>
  <Company>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технологии для 5 класса</dc:title>
  <dc:creator>Ирина Сергеевна</dc:creator>
  <cp:lastModifiedBy>Ирина Сергеевна</cp:lastModifiedBy>
  <cp:revision>5</cp:revision>
  <dcterms:created xsi:type="dcterms:W3CDTF">2012-05-21T09:59:00Z</dcterms:created>
  <dcterms:modified xsi:type="dcterms:W3CDTF">2012-05-21T10:40:10Z</dcterms:modified>
</cp:coreProperties>
</file>