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9FF44E6C-004A-4426-86F0-BC0430DDAE93}" type="datetimeFigureOut">
              <a:rPr lang="ru-RU" smtClean="0"/>
              <a:pPr/>
              <a:t>05.12.2013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7E8DAAB-947C-4C60-9ABE-6DE2E20EFDB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newsflash/>
  </p:transition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>
            <a:noAutofit/>
          </a:bodyPr>
          <a:lstStyle/>
          <a:p>
            <a:pPr algn="ctr"/>
            <a:r>
              <a:rPr lang="ru-RU" sz="115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Полезные </a:t>
            </a:r>
            <a:r>
              <a:rPr lang="ru-RU" sz="115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ископаемые</a:t>
            </a:r>
            <a:r>
              <a:rPr lang="ru-RU" sz="1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5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республики</a:t>
            </a:r>
            <a:r>
              <a:rPr lang="ru-RU" sz="11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5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Мордовия</a:t>
            </a:r>
            <a:endParaRPr lang="ru-RU" sz="11500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60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Ведение </a:t>
            </a:r>
            <a:endParaRPr lang="ru-RU" sz="60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Documents and Settings\Admin\Рабочий стол\Мир слов\Герб-Мордовии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428736"/>
            <a:ext cx="3453652" cy="400052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Мир слов\флаг мордовии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1285860"/>
            <a:ext cx="4953000" cy="2476500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Мир слов\i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472" y="3857628"/>
            <a:ext cx="4429156" cy="2797361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Мир слов\c89ec901fa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3" y="214291"/>
            <a:ext cx="4572031" cy="3429024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Мир слов\iа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44" y="2857496"/>
            <a:ext cx="4429156" cy="330534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Documents and Settings\Admin\Рабочий стол\Мир слов\0712-001b.web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14290"/>
            <a:ext cx="5284660" cy="4714908"/>
          </a:xfrm>
          <a:prstGeom prst="rect">
            <a:avLst/>
          </a:prstGeom>
          <a:noFill/>
        </p:spPr>
      </p:pic>
      <p:pic>
        <p:nvPicPr>
          <p:cNvPr id="3075" name="Picture 3" descr="C:\Documents and Settings\Admin\Рабочий стол\Мир слов\9070bb50c7ab5f6f1bdd5bb8c5ab3e9a.web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86182" y="2786058"/>
            <a:ext cx="5143504" cy="385762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C:\Documents and Settings\Admin\Рабочий стол\Мир слов\пп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14291"/>
            <a:ext cx="5143536" cy="3857652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Мир слов\пар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3000372"/>
            <a:ext cx="5476906" cy="3571895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Мир слов\default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5715040" cy="4678037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Мир слов\images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357430"/>
            <a:ext cx="4286272" cy="428627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r>
              <a:rPr lang="ru-RU" sz="13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Спасибо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8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за</a:t>
            </a:r>
            <a:r>
              <a:rPr lang="ru-RU" sz="13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38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внимание</a:t>
            </a:r>
            <a:r>
              <a:rPr lang="ru-RU" sz="13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ru-RU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20</TotalTime>
  <Words>9</Words>
  <Application>Microsoft Office PowerPoint</Application>
  <PresentationFormat>Экран (4:3)</PresentationFormat>
  <Paragraphs>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Полезные ископаемые республики Мордовия</vt:lpstr>
      <vt:lpstr>Ведение </vt:lpstr>
      <vt:lpstr>Слайд 3</vt:lpstr>
      <vt:lpstr>Слайд 4</vt:lpstr>
      <vt:lpstr>Слайд 5</vt:lpstr>
      <vt:lpstr>Слайд 6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Полезные ископаемые республики Мордовия</dc:title>
  <dc:creator>Admin</dc:creator>
  <cp:lastModifiedBy>Admin</cp:lastModifiedBy>
  <cp:revision>3</cp:revision>
  <dcterms:created xsi:type="dcterms:W3CDTF">2013-12-05T11:48:36Z</dcterms:created>
  <dcterms:modified xsi:type="dcterms:W3CDTF">2013-12-05T12:08:46Z</dcterms:modified>
</cp:coreProperties>
</file>