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1" r:id="rId2"/>
    <p:sldId id="262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2" r:id="rId20"/>
    <p:sldId id="283" r:id="rId21"/>
    <p:sldId id="284" r:id="rId22"/>
    <p:sldId id="286" r:id="rId23"/>
    <p:sldId id="285" r:id="rId24"/>
  </p:sldIdLst>
  <p:sldSz cx="9144000" cy="6858000" type="screen4x3"/>
  <p:notesSz cx="6858000" cy="9144000"/>
  <p:custDataLst>
    <p:tags r:id="rId26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1"/>
  <p:clrMru>
    <a:srgbClr val="008000"/>
    <a:srgbClr val="009900"/>
    <a:srgbClr val="666633"/>
    <a:srgbClr val="FFFF00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612BEF-459C-4E4F-BD0C-352D325DEF40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E53B189-0707-4064-9012-2711E3FFAF51}">
      <dgm:prSet phldrT="[Текст]"/>
      <dgm:spPr/>
      <dgm:t>
        <a:bodyPr/>
        <a:lstStyle/>
        <a:p>
          <a:r>
            <a: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М</a:t>
          </a:r>
          <a:endParaRPr lang="ru-RU" b="1" dirty="0"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3B5739D-730E-4AFE-B96D-E4455600C418}" type="parTrans" cxnId="{4DE6CD2A-1886-4C46-9D77-B525569F2250}">
      <dgm:prSet/>
      <dgm:spPr/>
      <dgm:t>
        <a:bodyPr/>
        <a:lstStyle/>
        <a:p>
          <a:endParaRPr lang="ru-RU"/>
        </a:p>
      </dgm:t>
    </dgm:pt>
    <dgm:pt modelId="{B344321C-0B86-4D86-BBBA-01F7BE1DC4BD}" type="sibTrans" cxnId="{4DE6CD2A-1886-4C46-9D77-B525569F2250}">
      <dgm:prSet/>
      <dgm:spPr/>
      <dgm:t>
        <a:bodyPr/>
        <a:lstStyle/>
        <a:p>
          <a:endParaRPr lang="ru-RU"/>
        </a:p>
      </dgm:t>
    </dgm:pt>
    <dgm:pt modelId="{8FDD254B-A7A3-4B97-9FBB-6289B1A1C2D8}">
      <dgm:prSet phldrT="[Текст]"/>
      <dgm:spPr/>
      <dgm:t>
        <a:bodyPr/>
        <a:lstStyle/>
        <a:p>
          <a:r>
            <a:rPr lang="ru-RU" b="1" dirty="0" smtClean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3333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6A0B552-DD05-48D0-9362-8322752BB7E8}" type="parTrans" cxnId="{2A4D9614-457C-433E-94C6-B9DE1C56CE3A}">
      <dgm:prSet/>
      <dgm:spPr/>
      <dgm:t>
        <a:bodyPr/>
        <a:lstStyle/>
        <a:p>
          <a:endParaRPr lang="ru-RU"/>
        </a:p>
      </dgm:t>
    </dgm:pt>
    <dgm:pt modelId="{EBD29791-9A82-434A-9C55-C4C617D9F71B}" type="sibTrans" cxnId="{2A4D9614-457C-433E-94C6-B9DE1C56CE3A}">
      <dgm:prSet/>
      <dgm:spPr/>
      <dgm:t>
        <a:bodyPr/>
        <a:lstStyle/>
        <a:p>
          <a:endParaRPr lang="ru-RU"/>
        </a:p>
      </dgm:t>
    </dgm:pt>
    <dgm:pt modelId="{EF3DA76C-D868-4446-A08E-A80CAB3A147C}">
      <dgm:prSet phldrT="[Текст]"/>
      <dgm:spPr/>
      <dgm:t>
        <a:bodyPr/>
        <a:lstStyle/>
        <a:p>
          <a:r>
            <a:rPr lang="ru-RU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</a:t>
          </a:r>
          <a:endParaRPr lang="ru-RU" b="1" dirty="0">
            <a:solidFill>
              <a:srgbClr val="FFFF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A31BBBB-92DE-4318-A834-B18F8235697B}" type="parTrans" cxnId="{8F79C2C1-3D75-42AE-87F7-4C0C67E1C079}">
      <dgm:prSet/>
      <dgm:spPr/>
      <dgm:t>
        <a:bodyPr/>
        <a:lstStyle/>
        <a:p>
          <a:endParaRPr lang="ru-RU"/>
        </a:p>
      </dgm:t>
    </dgm:pt>
    <dgm:pt modelId="{8E855F78-1780-4BCE-855D-F60F50D6C929}" type="sibTrans" cxnId="{8F79C2C1-3D75-42AE-87F7-4C0C67E1C079}">
      <dgm:prSet/>
      <dgm:spPr/>
      <dgm:t>
        <a:bodyPr/>
        <a:lstStyle/>
        <a:p>
          <a:endParaRPr lang="ru-RU"/>
        </a:p>
      </dgm:t>
    </dgm:pt>
    <dgm:pt modelId="{D831D0E8-FC2F-417C-8A50-B7132907CF42}">
      <dgm:prSet phldrT="[Текст]"/>
      <dgm:spPr/>
      <dgm:t>
        <a:bodyPr/>
        <a:lstStyle/>
        <a:p>
          <a:r>
            <a:rPr lang="ru-RU" b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</a:t>
          </a:r>
          <a:endParaRPr lang="ru-RU" b="1" dirty="0">
            <a:solidFill>
              <a:srgbClr val="00B05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2906A97-F5A7-4243-91E1-2EDEF5FF9D0D}" type="parTrans" cxnId="{C556B844-3FF7-48D8-AAAE-B827F5A1606D}">
      <dgm:prSet/>
      <dgm:spPr/>
      <dgm:t>
        <a:bodyPr/>
        <a:lstStyle/>
        <a:p>
          <a:endParaRPr lang="ru-RU"/>
        </a:p>
      </dgm:t>
    </dgm:pt>
    <dgm:pt modelId="{C8376CF7-2716-44AF-B5BA-D986C510E351}" type="sibTrans" cxnId="{C556B844-3FF7-48D8-AAAE-B827F5A1606D}">
      <dgm:prSet/>
      <dgm:spPr/>
      <dgm:t>
        <a:bodyPr/>
        <a:lstStyle/>
        <a:p>
          <a:endParaRPr lang="ru-RU"/>
        </a:p>
      </dgm:t>
    </dgm:pt>
    <dgm:pt modelId="{446CA65D-CB69-46F3-B3D9-11BB3C3F4571}" type="pres">
      <dgm:prSet presAssocID="{66612BEF-459C-4E4F-BD0C-352D325DEF4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E98A81F-6172-48FF-A315-DC20E1D6D860}" type="pres">
      <dgm:prSet presAssocID="{9E53B189-0707-4064-9012-2711E3FFAF51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3A0F06-B176-4222-B794-F8A2ACEF7896}" type="pres">
      <dgm:prSet presAssocID="{B344321C-0B86-4D86-BBBA-01F7BE1DC4BD}" presName="space" presStyleCnt="0"/>
      <dgm:spPr/>
    </dgm:pt>
    <dgm:pt modelId="{F714F26A-66E6-47A5-BA72-4D05BE71D5ED}" type="pres">
      <dgm:prSet presAssocID="{8FDD254B-A7A3-4B97-9FBB-6289B1A1C2D8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B16E1-7DA5-48EB-B3D7-8BC424EC9F8B}" type="pres">
      <dgm:prSet presAssocID="{EBD29791-9A82-434A-9C55-C4C617D9F71B}" presName="space" presStyleCnt="0"/>
      <dgm:spPr/>
    </dgm:pt>
    <dgm:pt modelId="{71C6594F-E037-4259-BCD1-AAD3B842C68C}" type="pres">
      <dgm:prSet presAssocID="{EF3DA76C-D868-4446-A08E-A80CAB3A147C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E0814D-27E9-4EA5-92C4-69241B91B41B}" type="pres">
      <dgm:prSet presAssocID="{8E855F78-1780-4BCE-855D-F60F50D6C929}" presName="space" presStyleCnt="0"/>
      <dgm:spPr/>
    </dgm:pt>
    <dgm:pt modelId="{7639CDC6-C8AB-48DF-84F2-A06C8023F0E7}" type="pres">
      <dgm:prSet presAssocID="{D831D0E8-FC2F-417C-8A50-B7132907CF42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8306180-1172-481E-8D69-4BCEF4AB0014}" type="presOf" srcId="{9E53B189-0707-4064-9012-2711E3FFAF51}" destId="{5E98A81F-6172-48FF-A315-DC20E1D6D860}" srcOrd="0" destOrd="0" presId="urn:microsoft.com/office/officeart/2005/8/layout/venn3"/>
    <dgm:cxn modelId="{411A4C36-02A2-4A7B-AB2F-7749F0970EB8}" type="presOf" srcId="{EF3DA76C-D868-4446-A08E-A80CAB3A147C}" destId="{71C6594F-E037-4259-BCD1-AAD3B842C68C}" srcOrd="0" destOrd="0" presId="urn:microsoft.com/office/officeart/2005/8/layout/venn3"/>
    <dgm:cxn modelId="{2A4D9614-457C-433E-94C6-B9DE1C56CE3A}" srcId="{66612BEF-459C-4E4F-BD0C-352D325DEF40}" destId="{8FDD254B-A7A3-4B97-9FBB-6289B1A1C2D8}" srcOrd="1" destOrd="0" parTransId="{06A0B552-DD05-48D0-9362-8322752BB7E8}" sibTransId="{EBD29791-9A82-434A-9C55-C4C617D9F71B}"/>
    <dgm:cxn modelId="{C556B844-3FF7-48D8-AAAE-B827F5A1606D}" srcId="{66612BEF-459C-4E4F-BD0C-352D325DEF40}" destId="{D831D0E8-FC2F-417C-8A50-B7132907CF42}" srcOrd="3" destOrd="0" parTransId="{D2906A97-F5A7-4243-91E1-2EDEF5FF9D0D}" sibTransId="{C8376CF7-2716-44AF-B5BA-D986C510E351}"/>
    <dgm:cxn modelId="{8F79C2C1-3D75-42AE-87F7-4C0C67E1C079}" srcId="{66612BEF-459C-4E4F-BD0C-352D325DEF40}" destId="{EF3DA76C-D868-4446-A08E-A80CAB3A147C}" srcOrd="2" destOrd="0" parTransId="{FA31BBBB-92DE-4318-A834-B18F8235697B}" sibTransId="{8E855F78-1780-4BCE-855D-F60F50D6C929}"/>
    <dgm:cxn modelId="{4DE6CD2A-1886-4C46-9D77-B525569F2250}" srcId="{66612BEF-459C-4E4F-BD0C-352D325DEF40}" destId="{9E53B189-0707-4064-9012-2711E3FFAF51}" srcOrd="0" destOrd="0" parTransId="{83B5739D-730E-4AFE-B96D-E4455600C418}" sibTransId="{B344321C-0B86-4D86-BBBA-01F7BE1DC4BD}"/>
    <dgm:cxn modelId="{3D8B95AD-ED33-46C1-A5EA-4C158D905482}" type="presOf" srcId="{66612BEF-459C-4E4F-BD0C-352D325DEF40}" destId="{446CA65D-CB69-46F3-B3D9-11BB3C3F4571}" srcOrd="0" destOrd="0" presId="urn:microsoft.com/office/officeart/2005/8/layout/venn3"/>
    <dgm:cxn modelId="{4E902F43-A493-401C-B70C-75DE205F73FE}" type="presOf" srcId="{D831D0E8-FC2F-417C-8A50-B7132907CF42}" destId="{7639CDC6-C8AB-48DF-84F2-A06C8023F0E7}" srcOrd="0" destOrd="0" presId="urn:microsoft.com/office/officeart/2005/8/layout/venn3"/>
    <dgm:cxn modelId="{501B2ACF-21D9-4FC2-B1CC-26B3F42E635F}" type="presOf" srcId="{8FDD254B-A7A3-4B97-9FBB-6289B1A1C2D8}" destId="{F714F26A-66E6-47A5-BA72-4D05BE71D5ED}" srcOrd="0" destOrd="0" presId="urn:microsoft.com/office/officeart/2005/8/layout/venn3"/>
    <dgm:cxn modelId="{357FD80C-ECA9-4FBE-A0DD-1384A2FEE56E}" type="presParOf" srcId="{446CA65D-CB69-46F3-B3D9-11BB3C3F4571}" destId="{5E98A81F-6172-48FF-A315-DC20E1D6D860}" srcOrd="0" destOrd="0" presId="urn:microsoft.com/office/officeart/2005/8/layout/venn3"/>
    <dgm:cxn modelId="{0800E10B-C12B-4375-B9E0-B9DDD868A909}" type="presParOf" srcId="{446CA65D-CB69-46F3-B3D9-11BB3C3F4571}" destId="{233A0F06-B176-4222-B794-F8A2ACEF7896}" srcOrd="1" destOrd="0" presId="urn:microsoft.com/office/officeart/2005/8/layout/venn3"/>
    <dgm:cxn modelId="{CC3E8C21-AD34-45EC-9A2B-1F0E1771EABF}" type="presParOf" srcId="{446CA65D-CB69-46F3-B3D9-11BB3C3F4571}" destId="{F714F26A-66E6-47A5-BA72-4D05BE71D5ED}" srcOrd="2" destOrd="0" presId="urn:microsoft.com/office/officeart/2005/8/layout/venn3"/>
    <dgm:cxn modelId="{32526E2F-A438-4AE0-907E-6D85648849BD}" type="presParOf" srcId="{446CA65D-CB69-46F3-B3D9-11BB3C3F4571}" destId="{C1BB16E1-7DA5-48EB-B3D7-8BC424EC9F8B}" srcOrd="3" destOrd="0" presId="urn:microsoft.com/office/officeart/2005/8/layout/venn3"/>
    <dgm:cxn modelId="{280C1452-6B0D-4655-A7F7-9616B242C69A}" type="presParOf" srcId="{446CA65D-CB69-46F3-B3D9-11BB3C3F4571}" destId="{71C6594F-E037-4259-BCD1-AAD3B842C68C}" srcOrd="4" destOrd="0" presId="urn:microsoft.com/office/officeart/2005/8/layout/venn3"/>
    <dgm:cxn modelId="{4FFDE2B3-B07E-484F-B486-FA1B4B92A92D}" type="presParOf" srcId="{446CA65D-CB69-46F3-B3D9-11BB3C3F4571}" destId="{DEE0814D-27E9-4EA5-92C4-69241B91B41B}" srcOrd="5" destOrd="0" presId="urn:microsoft.com/office/officeart/2005/8/layout/venn3"/>
    <dgm:cxn modelId="{D7323932-D572-4534-8AB6-75CA1CFC20EF}" type="presParOf" srcId="{446CA65D-CB69-46F3-B3D9-11BB3C3F4571}" destId="{7639CDC6-C8AB-48DF-84F2-A06C8023F0E7}" srcOrd="6" destOrd="0" presId="urn:microsoft.com/office/officeart/2005/8/layout/venn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AE1088C-D00C-4178-B118-09F4A6B86C1F}" type="doc">
      <dgm:prSet loTypeId="urn:microsoft.com/office/officeart/2005/8/layout/venn3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3D1718-21F3-40E3-8073-40B31DB53FAD}">
      <dgm:prSet phldrT="[Текст]"/>
      <dgm:spPr/>
      <dgm:t>
        <a:bodyPr/>
        <a:lstStyle/>
        <a:p>
          <a:r>
            <a:rPr lang="ru-RU" b="1" dirty="0" smtClean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Д</a:t>
          </a:r>
          <a:endParaRPr lang="ru-RU" b="1" dirty="0">
            <a:solidFill>
              <a:srgbClr val="FF3399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B4F1DF5-F755-4EE5-941A-1EE9E50960FD}" type="parTrans" cxnId="{D9CBD004-72A9-4804-AE07-EA07791816CD}">
      <dgm:prSet/>
      <dgm:spPr/>
      <dgm:t>
        <a:bodyPr/>
        <a:lstStyle/>
        <a:p>
          <a:endParaRPr lang="ru-RU"/>
        </a:p>
      </dgm:t>
    </dgm:pt>
    <dgm:pt modelId="{B0E8BB12-CFD1-482C-816C-3326E2D567EA}" type="sibTrans" cxnId="{D9CBD004-72A9-4804-AE07-EA07791816CD}">
      <dgm:prSet/>
      <dgm:spPr/>
      <dgm:t>
        <a:bodyPr/>
        <a:lstStyle/>
        <a:p>
          <a:endParaRPr lang="ru-RU"/>
        </a:p>
      </dgm:t>
    </dgm:pt>
    <dgm:pt modelId="{CD68ACB4-957B-40B2-9AB7-BA3A4F59C6F2}">
      <dgm:prSet phldrT="[Текст]"/>
      <dgm:spPr/>
      <dgm:t>
        <a:bodyPr/>
        <a:lstStyle/>
        <a:p>
          <a:r>
            <a:rPr lang="ru-RU" b="1" dirty="0" smtClean="0">
              <a:solidFill>
                <a:srgbClr val="66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Ц</a:t>
          </a:r>
          <a:endParaRPr lang="ru-RU" b="1" dirty="0">
            <a:solidFill>
              <a:srgbClr val="6600CC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DEF4351E-9EF5-47B7-897D-CC7955255FCB}" type="parTrans" cxnId="{1B068332-028C-468D-9726-36F0F6D05170}">
      <dgm:prSet/>
      <dgm:spPr/>
      <dgm:t>
        <a:bodyPr/>
        <a:lstStyle/>
        <a:p>
          <a:endParaRPr lang="ru-RU"/>
        </a:p>
      </dgm:t>
    </dgm:pt>
    <dgm:pt modelId="{435A1D48-54BE-40D1-A469-D315A115FBC3}" type="sibTrans" cxnId="{1B068332-028C-468D-9726-36F0F6D05170}">
      <dgm:prSet/>
      <dgm:spPr/>
      <dgm:t>
        <a:bodyPr/>
        <a:lstStyle/>
        <a:p>
          <a:endParaRPr lang="ru-RU"/>
        </a:p>
      </dgm:t>
    </dgm:pt>
    <dgm:pt modelId="{55503469-2CDB-46B9-B6CD-6814AE157330}">
      <dgm:prSet phldrT="[Текст]"/>
      <dgm:spPr/>
      <dgm:t>
        <a:bodyPr/>
        <a:lstStyle/>
        <a:p>
          <a:r>
            <a:rPr lang="ru-RU" b="1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Ы</a:t>
          </a:r>
          <a:endParaRPr lang="ru-RU" b="1" dirty="0">
            <a:solidFill>
              <a:srgbClr val="FFC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DB5985F-6488-4E94-8920-B535FEFF2C99}" type="parTrans" cxnId="{546B6878-648D-45C1-B0B6-F7A7BCAA0958}">
      <dgm:prSet/>
      <dgm:spPr/>
      <dgm:t>
        <a:bodyPr/>
        <a:lstStyle/>
        <a:p>
          <a:endParaRPr lang="ru-RU"/>
        </a:p>
      </dgm:t>
    </dgm:pt>
    <dgm:pt modelId="{E8A7A12F-6080-4165-AF5C-B319E5396197}" type="sibTrans" cxnId="{546B6878-648D-45C1-B0B6-F7A7BCAA0958}">
      <dgm:prSet/>
      <dgm:spPr/>
      <dgm:t>
        <a:bodyPr/>
        <a:lstStyle/>
        <a:p>
          <a:endParaRPr lang="ru-RU"/>
        </a:p>
      </dgm:t>
    </dgm:pt>
    <dgm:pt modelId="{9B28D258-7D84-4D3E-A4D6-4DC2CAD20B9A}">
      <dgm:prSet phldrT="[Текст]"/>
      <dgm:spPr/>
      <dgm:t>
        <a:bodyPr/>
        <a:lstStyle/>
        <a:p>
          <a:r>
            <a:rPr lang="ru-RU" b="1" dirty="0" smtClean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!</a:t>
          </a:r>
          <a:endParaRPr lang="ru-RU" b="1" dirty="0">
            <a:solidFill>
              <a:srgbClr val="00B0F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341EC72-6504-4DCA-8202-7D7F2A012550}" type="parTrans" cxnId="{84003F47-7053-4016-9D12-B80EDC0D38E5}">
      <dgm:prSet/>
      <dgm:spPr/>
      <dgm:t>
        <a:bodyPr/>
        <a:lstStyle/>
        <a:p>
          <a:endParaRPr lang="ru-RU"/>
        </a:p>
      </dgm:t>
    </dgm:pt>
    <dgm:pt modelId="{DC2A7713-49B2-47A6-92E6-BC5A4E987498}" type="sibTrans" cxnId="{84003F47-7053-4016-9D12-B80EDC0D38E5}">
      <dgm:prSet/>
      <dgm:spPr/>
      <dgm:t>
        <a:bodyPr/>
        <a:lstStyle/>
        <a:p>
          <a:endParaRPr lang="ru-RU"/>
        </a:p>
      </dgm:t>
    </dgm:pt>
    <dgm:pt modelId="{F0D1C6A0-6AE3-4478-BCA0-1963AF8130D5}" type="pres">
      <dgm:prSet presAssocID="{EAE1088C-D00C-4178-B118-09F4A6B86C1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9C5F6B0-4D31-493A-9460-1EC566C3BB84}" type="pres">
      <dgm:prSet presAssocID="{3C3D1718-21F3-40E3-8073-40B31DB53FAD}" presName="Name5" presStyleLbl="venn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42DF3E-E78D-462F-A5CC-E16C67B01821}" type="pres">
      <dgm:prSet presAssocID="{B0E8BB12-CFD1-482C-816C-3326E2D567EA}" presName="space" presStyleCnt="0"/>
      <dgm:spPr/>
    </dgm:pt>
    <dgm:pt modelId="{6EF1AF08-9334-480F-9092-2F9E329DD69C}" type="pres">
      <dgm:prSet presAssocID="{CD68ACB4-957B-40B2-9AB7-BA3A4F59C6F2}" presName="Name5" presStyleLbl="venn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4B1EE-0694-4A8B-ADE2-6079FF95B405}" type="pres">
      <dgm:prSet presAssocID="{435A1D48-54BE-40D1-A469-D315A115FBC3}" presName="space" presStyleCnt="0"/>
      <dgm:spPr/>
    </dgm:pt>
    <dgm:pt modelId="{6FC185DC-2AFF-4C48-ABA6-A267AA6D91B6}" type="pres">
      <dgm:prSet presAssocID="{55503469-2CDB-46B9-B6CD-6814AE157330}" presName="Name5" presStyleLbl="venn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737D8B-7FC9-4805-BF3E-0815E46E311C}" type="pres">
      <dgm:prSet presAssocID="{E8A7A12F-6080-4165-AF5C-B319E5396197}" presName="space" presStyleCnt="0"/>
      <dgm:spPr/>
    </dgm:pt>
    <dgm:pt modelId="{218F0263-153A-4B8C-B3FB-8AB83B00CF86}" type="pres">
      <dgm:prSet presAssocID="{9B28D258-7D84-4D3E-A4D6-4DC2CAD20B9A}" presName="Name5" presStyleLbl="venn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1C77F2-4729-4E79-9E9C-8DF73D4C6F4B}" type="presOf" srcId="{3C3D1718-21F3-40E3-8073-40B31DB53FAD}" destId="{F9C5F6B0-4D31-493A-9460-1EC566C3BB84}" srcOrd="0" destOrd="0" presId="urn:microsoft.com/office/officeart/2005/8/layout/venn3"/>
    <dgm:cxn modelId="{B1A48F0C-F5F0-47EA-B389-7004C236BD2F}" type="presOf" srcId="{EAE1088C-D00C-4178-B118-09F4A6B86C1F}" destId="{F0D1C6A0-6AE3-4478-BCA0-1963AF8130D5}" srcOrd="0" destOrd="0" presId="urn:microsoft.com/office/officeart/2005/8/layout/venn3"/>
    <dgm:cxn modelId="{84003F47-7053-4016-9D12-B80EDC0D38E5}" srcId="{EAE1088C-D00C-4178-B118-09F4A6B86C1F}" destId="{9B28D258-7D84-4D3E-A4D6-4DC2CAD20B9A}" srcOrd="3" destOrd="0" parTransId="{B341EC72-6504-4DCA-8202-7D7F2A012550}" sibTransId="{DC2A7713-49B2-47A6-92E6-BC5A4E987498}"/>
    <dgm:cxn modelId="{546B6878-648D-45C1-B0B6-F7A7BCAA0958}" srcId="{EAE1088C-D00C-4178-B118-09F4A6B86C1F}" destId="{55503469-2CDB-46B9-B6CD-6814AE157330}" srcOrd="2" destOrd="0" parTransId="{3DB5985F-6488-4E94-8920-B535FEFF2C99}" sibTransId="{E8A7A12F-6080-4165-AF5C-B319E5396197}"/>
    <dgm:cxn modelId="{1B068332-028C-468D-9726-36F0F6D05170}" srcId="{EAE1088C-D00C-4178-B118-09F4A6B86C1F}" destId="{CD68ACB4-957B-40B2-9AB7-BA3A4F59C6F2}" srcOrd="1" destOrd="0" parTransId="{DEF4351E-9EF5-47B7-897D-CC7955255FCB}" sibTransId="{435A1D48-54BE-40D1-A469-D315A115FBC3}"/>
    <dgm:cxn modelId="{072D5116-759A-4417-8492-E247CC116904}" type="presOf" srcId="{9B28D258-7D84-4D3E-A4D6-4DC2CAD20B9A}" destId="{218F0263-153A-4B8C-B3FB-8AB83B00CF86}" srcOrd="0" destOrd="0" presId="urn:microsoft.com/office/officeart/2005/8/layout/venn3"/>
    <dgm:cxn modelId="{D9CBD004-72A9-4804-AE07-EA07791816CD}" srcId="{EAE1088C-D00C-4178-B118-09F4A6B86C1F}" destId="{3C3D1718-21F3-40E3-8073-40B31DB53FAD}" srcOrd="0" destOrd="0" parTransId="{FB4F1DF5-F755-4EE5-941A-1EE9E50960FD}" sibTransId="{B0E8BB12-CFD1-482C-816C-3326E2D567EA}"/>
    <dgm:cxn modelId="{E6263A8D-50F5-4387-BEC4-8643067238BF}" type="presOf" srcId="{55503469-2CDB-46B9-B6CD-6814AE157330}" destId="{6FC185DC-2AFF-4C48-ABA6-A267AA6D91B6}" srcOrd="0" destOrd="0" presId="urn:microsoft.com/office/officeart/2005/8/layout/venn3"/>
    <dgm:cxn modelId="{D4FF2311-B13A-42C3-8B69-10F9D3EF5C78}" type="presOf" srcId="{CD68ACB4-957B-40B2-9AB7-BA3A4F59C6F2}" destId="{6EF1AF08-9334-480F-9092-2F9E329DD69C}" srcOrd="0" destOrd="0" presId="urn:microsoft.com/office/officeart/2005/8/layout/venn3"/>
    <dgm:cxn modelId="{E00D9BB4-0038-4696-A711-1A2B27CEE1F3}" type="presParOf" srcId="{F0D1C6A0-6AE3-4478-BCA0-1963AF8130D5}" destId="{F9C5F6B0-4D31-493A-9460-1EC566C3BB84}" srcOrd="0" destOrd="0" presId="urn:microsoft.com/office/officeart/2005/8/layout/venn3"/>
    <dgm:cxn modelId="{156B718B-324E-4578-81FB-C3999E96B783}" type="presParOf" srcId="{F0D1C6A0-6AE3-4478-BCA0-1963AF8130D5}" destId="{B842DF3E-E78D-462F-A5CC-E16C67B01821}" srcOrd="1" destOrd="0" presId="urn:microsoft.com/office/officeart/2005/8/layout/venn3"/>
    <dgm:cxn modelId="{28D739D5-EB3F-49D7-B0D7-772EE1263F66}" type="presParOf" srcId="{F0D1C6A0-6AE3-4478-BCA0-1963AF8130D5}" destId="{6EF1AF08-9334-480F-9092-2F9E329DD69C}" srcOrd="2" destOrd="0" presId="urn:microsoft.com/office/officeart/2005/8/layout/venn3"/>
    <dgm:cxn modelId="{8FDB0FFC-2F10-476E-A8BD-734F05EFF26C}" type="presParOf" srcId="{F0D1C6A0-6AE3-4478-BCA0-1963AF8130D5}" destId="{B4C4B1EE-0694-4A8B-ADE2-6079FF95B405}" srcOrd="3" destOrd="0" presId="urn:microsoft.com/office/officeart/2005/8/layout/venn3"/>
    <dgm:cxn modelId="{E12DB041-4094-4289-913A-D7B731868420}" type="presParOf" srcId="{F0D1C6A0-6AE3-4478-BCA0-1963AF8130D5}" destId="{6FC185DC-2AFF-4C48-ABA6-A267AA6D91B6}" srcOrd="4" destOrd="0" presId="urn:microsoft.com/office/officeart/2005/8/layout/venn3"/>
    <dgm:cxn modelId="{F8C5C250-5E52-4439-89C0-CD21FC051E5D}" type="presParOf" srcId="{F0D1C6A0-6AE3-4478-BCA0-1963AF8130D5}" destId="{8F737D8B-7FC9-4805-BF3E-0815E46E311C}" srcOrd="5" destOrd="0" presId="urn:microsoft.com/office/officeart/2005/8/layout/venn3"/>
    <dgm:cxn modelId="{2D19C7F4-C15F-4CAB-829D-A96E06769B28}" type="presParOf" srcId="{F0D1C6A0-6AE3-4478-BCA0-1963AF8130D5}" destId="{218F0263-153A-4B8C-B3FB-8AB83B00CF86}" srcOrd="6" destOrd="0" presId="urn:microsoft.com/office/officeart/2005/8/layout/venn3"/>
  </dgm:cxnLst>
  <dgm:bg>
    <a:noFill/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4D6096-83F3-48E8-9E17-89100F92A7A3}" type="datetimeFigureOut">
              <a:rPr lang="ru-RU" smtClean="0"/>
              <a:t>22.03.2016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7CEC7-4546-462B-AAA0-E213AEC75A5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AC5EFB-6535-4389-BAE6-C84C3911BC6A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0F9DA-531D-4661-A264-38AC8A40F637}" type="datetimeFigureOut">
              <a:rPr lang="ru-RU" smtClean="0"/>
              <a:pPr/>
              <a:t>22.03.2016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549BAD-EF7F-484E-BE45-D68B3C77EE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jpeg"/><Relationship Id="rId4" Type="http://schemas.openxmlformats.org/officeDocument/2006/relationships/image" Target="../media/image1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spc="600" dirty="0" smtClean="0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Почему не нужно рвать цветы и             ловить </a:t>
            </a:r>
            <a:r>
              <a:rPr lang="ru-RU" b="1" spc="600" dirty="0" smtClean="0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>бабочек?</a:t>
            </a:r>
            <a:r>
              <a:rPr lang="ru-RU" b="1" spc="600" dirty="0" smtClean="0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  <a:t/>
            </a:r>
            <a:br>
              <a:rPr lang="ru-RU" b="1" spc="600" dirty="0" smtClean="0">
                <a:ln w="38100"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armen" pitchFamily="34" charset="-52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4000504"/>
            <a:ext cx="4000528" cy="1638296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подготовила: учитель начальных классов </a:t>
            </a:r>
            <a:r>
              <a:rPr lang="ru-RU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Дацюк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Наталья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Валериевна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г.Феодосия</a:t>
            </a:r>
          </a:p>
          <a:p>
            <a:endParaRPr lang="ru-RU" dirty="0"/>
          </a:p>
        </p:txBody>
      </p:sp>
      <p:pic>
        <p:nvPicPr>
          <p:cNvPr id="4" name="Picture 2" descr="D:\Общие документы\КАРТИНКИ\ЦВЕТЫ И БАБОЧКИ\1 (45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14818"/>
            <a:ext cx="221457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1000108"/>
            <a:ext cx="414340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Здесь, у рощицы березовой.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Где к лугам сбегает рожь,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Кашки белой, кашки розовой,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Кашки алой — не сочтешь!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 колокольчиком, с ромашкою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Клевер весело цветет,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его «пчелиной кашкою»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Называет наш народ.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Где ни глянешь — ульи новые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лужайке у села,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 над кашками пунцовыми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Тихо кружится пчела.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Косят клевер. Пахнет росами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Нежно, сладко, как в саду.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Свежий воздух над покосами </a:t>
            </a:r>
          </a:p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Весь настроен на меду.</a:t>
            </a:r>
          </a:p>
          <a:p>
            <a:endParaRPr lang="ru-RU" sz="20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В.Рождественский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222" name="Picture 6" descr="Картинка 271 из 606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143372" y="1000108"/>
            <a:ext cx="4786346" cy="54745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1357298"/>
            <a:ext cx="335758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Луговой </a:t>
            </a:r>
            <a:r>
              <a:rPr lang="ru-RU" sz="2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клевер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встречается на лугах и лесных полянах. Его цветки можно видеть с конца мая до осени. В них очень много сладкого нектара, поэтому клевер часто навещают пчелы. Клевер специально сеют на колхозных полях, так как он дает питательное сено для животных. Цветки клевера используют в медицине. Вот такое это полезное растение.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9938" name="Picture 2" descr="Картинка 6 из 6008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857232"/>
            <a:ext cx="4595825" cy="58187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а 247 из 1267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285728"/>
            <a:ext cx="2952770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571472" y="3286124"/>
            <a:ext cx="521497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Ярко-желтые блестящие цветки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лютика 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можно увидеть с мая до осени, он цветет все лето. Растет лютик на лугах, сыроватых полянках, в оврагах, по берегам рек, вдоль дорог, на огородах. Лютик — самое обычное растение, но оно ядовитое. Животные это знают и не едят его.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а 318 из 101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86" y="785794"/>
            <a:ext cx="4370233" cy="58579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571472" y="2071678"/>
            <a:ext cx="3929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Звать его нам нечего,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 и так придет,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Расцветет доверчиво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Прямо у ворот —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Солнцем налитой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Лютик золотой.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2844" y="4572008"/>
            <a:ext cx="1408113" cy="213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214282" y="1000108"/>
            <a:ext cx="6072230" cy="1714512"/>
          </a:xfrm>
          <a:prstGeom prst="cloudCallout">
            <a:avLst>
              <a:gd name="adj1" fmla="val -24092"/>
              <a:gd name="adj2" fmla="val 180410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Спал цветок и вдруг проснулся —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Больше спать не захотел.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Шевельнулся, встрепенулся,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Взвился вверх и полетел.</a:t>
            </a:r>
            <a:b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2" descr="Картинка 61 из 188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78" y="3000372"/>
            <a:ext cx="4667251" cy="350043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43702" y="4643446"/>
            <a:ext cx="228600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2571736" y="785794"/>
            <a:ext cx="6429420" cy="1643074"/>
          </a:xfrm>
          <a:prstGeom prst="cloudCallout">
            <a:avLst>
              <a:gd name="adj1" fmla="val 11390"/>
              <a:gd name="adj2" fmla="val 196112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Кроме ярких и красивых цветов на нашем лугу много разных бабочек. Рассмотрите их изображения. 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Рисунок 4" descr="1470226-45c10c04a9487be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596" y="3500438"/>
            <a:ext cx="4000528" cy="300039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Картинка 81 из 30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3929066"/>
            <a:ext cx="3859000" cy="1966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0" name="Picture 6" descr="Картинка 288 из 65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547337">
            <a:off x="479217" y="1180448"/>
            <a:ext cx="2981325" cy="22288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1992" name="Picture 8" descr="Картинка 129 из 52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57671">
            <a:off x="5484081" y="970192"/>
            <a:ext cx="3013479" cy="2162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3429000"/>
            <a:ext cx="1857388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ГОЛУБЯНКА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786578" y="3286124"/>
            <a:ext cx="2071702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ЛИМОННИЦА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6000768"/>
            <a:ext cx="1928826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ПЕСТРЯНКА</a:t>
            </a:r>
            <a:endParaRPr lang="ru-RU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2844" y="4572008"/>
            <a:ext cx="1408113" cy="213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44" y="785794"/>
            <a:ext cx="7358114" cy="1143008"/>
          </a:xfrm>
          <a:prstGeom prst="cloudCallout">
            <a:avLst>
              <a:gd name="adj1" fmla="val -27567"/>
              <a:gd name="adj2" fmla="val 312135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 лужайку пришли дети.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Они нарвали цветов и поймали бабочку.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6324" name="Picture 4" descr="Картинка 24 из 343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428868"/>
            <a:ext cx="5647972" cy="4238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Картинка 110 из 16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DF8"/>
              </a:clrFrom>
              <a:clrTo>
                <a:srgbClr val="FCFD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9" y="642918"/>
            <a:ext cx="2286016" cy="2111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Картинка 110 из 163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DF8"/>
              </a:clrFrom>
              <a:clrTo>
                <a:srgbClr val="FCFDF8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3071802" y="1071546"/>
            <a:ext cx="2474613" cy="22860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Выгнутая вверх стрелка 4"/>
          <p:cNvSpPr/>
          <p:nvPr/>
        </p:nvSpPr>
        <p:spPr>
          <a:xfrm rot="884665">
            <a:off x="2628148" y="991184"/>
            <a:ext cx="1128890" cy="589352"/>
          </a:xfrm>
          <a:prstGeom prst="curvedDown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4500570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Цветы завяли, а бабочка умерла. Даже если просто подержать бабочку в руках, то она уже не сможет летать. Ее крылья покрыты мелкими цветными чешуйками. Взяв бабочку в руки, мы повреждаем эти чешуйки, они остаются у нас на пальцах, поэтому бабочка уже не полетит. </a:t>
            </a:r>
            <a:endParaRPr lang="ru-RU" dirty="0"/>
          </a:p>
        </p:txBody>
      </p:sp>
      <p:pic>
        <p:nvPicPr>
          <p:cNvPr id="7" name="Picture 2" descr="Картинка 65 из 22634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37490">
            <a:off x="5427440" y="1601976"/>
            <a:ext cx="2152280" cy="15263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Выгнутая вверх стрелка 7"/>
          <p:cNvSpPr/>
          <p:nvPr/>
        </p:nvSpPr>
        <p:spPr>
          <a:xfrm rot="3808895">
            <a:off x="7133974" y="3036660"/>
            <a:ext cx="1507471" cy="498929"/>
          </a:xfrm>
          <a:prstGeom prst="curvedDownArrow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9" name="Picture 2" descr="Картинка 65 из 226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A"/>
              </a:clrFrom>
              <a:clrTo>
                <a:srgbClr val="FEFFFA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 rot="337490">
            <a:off x="6293257" y="3757634"/>
            <a:ext cx="2416935" cy="17140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857232"/>
            <a:ext cx="535785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Сколько дней мы сможем радоваться цветам в вазе? А сколько дней они радовали людей, если бы остались на лугу? Срывая цветы, мы губим не только растение, но еще вредим и бабочкам.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Picture 2" descr="Картинка 318 из 1012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00430" y="2500306"/>
            <a:ext cx="2286016" cy="3064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6" descr="Картинка 271 из 6062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4000504"/>
            <a:ext cx="2163112" cy="2474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Картинка 114 из 3525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143380"/>
            <a:ext cx="3560362" cy="257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6" descr="Картинка 346 из 6935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708992">
            <a:off x="6215074" y="928670"/>
            <a:ext cx="2357454" cy="2187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71472" y="642918"/>
            <a:ext cx="5543560" cy="2471742"/>
          </a:xfrm>
          <a:prstGeom prst="cloudCallout">
            <a:avLst>
              <a:gd name="adj1" fmla="val -19852"/>
              <a:gd name="adj2" fmla="val 98598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0000" lnSpcReduction="20000"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 по ковру идем с тобой,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Его никто не ткал.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 разостлался сам собой,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Лежит у речки голубой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желт, и синь, и ал!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Поутру росой умыт,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 в году косой побрит.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4000504"/>
            <a:ext cx="1408113" cy="2139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Картинка 28 из 1773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000372"/>
            <a:ext cx="4714908" cy="353618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000232" y="857232"/>
            <a:ext cx="650085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Бабочки не могут жить без цветов, потому что питаются нектаром. Но и цветам плохо без бабочек, потому что бабочки опыляют их. Без этого у цветов не будет плодов и семян.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1000108"/>
            <a:ext cx="435771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Белые ромашки-сестрички,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 ромашек белые реснички.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Пляшут среди летнего луга.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 чего похожи друг на друга.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Мальчик-ветер в дудочку дует.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Он с ромашками польку танцует…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29190" y="4500570"/>
            <a:ext cx="38576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Я так изящна и легка,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брошь на шапке у цветка.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Слетела, сделала виток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 снова села на цветок.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Цветок за украшение</a:t>
            </a:r>
            <a:b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Мне дарит угощение.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4" name="Picture 6" descr="Картинка 569 из 6350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857232"/>
            <a:ext cx="3286148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1428736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 smtClean="0">
                <a:cs typeface="Times New Roman" pitchFamily="18" charset="0"/>
              </a:rPr>
              <a:t>Не сорить!</a:t>
            </a:r>
          </a:p>
          <a:p>
            <a:r>
              <a:rPr lang="ru-RU" sz="2000" b="1" dirty="0" smtClean="0">
                <a:cs typeface="Times New Roman" pitchFamily="18" charset="0"/>
              </a:rPr>
              <a:t>Не разводить огонь!</a:t>
            </a:r>
          </a:p>
          <a:p>
            <a:r>
              <a:rPr lang="ru-RU" sz="2000" b="1" dirty="0" smtClean="0">
                <a:cs typeface="Times New Roman" pitchFamily="18" charset="0"/>
              </a:rPr>
              <a:t>Не ловить насекомых!</a:t>
            </a:r>
          </a:p>
          <a:p>
            <a:r>
              <a:rPr lang="ru-RU" sz="2000" b="1" dirty="0" smtClean="0">
                <a:cs typeface="Times New Roman" pitchFamily="18" charset="0"/>
              </a:rPr>
              <a:t>Не рвать цветы!</a:t>
            </a:r>
            <a:endParaRPr lang="ru-RU" sz="2000" b="1" dirty="0"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714356"/>
            <a:ext cx="78581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Запомни правила поведения на лугу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500570"/>
            <a:ext cx="2286000" cy="2047875"/>
          </a:xfrm>
          <a:prstGeom prst="rect">
            <a:avLst/>
          </a:prstGeom>
          <a:noFill/>
        </p:spPr>
      </p:pic>
      <p:pic>
        <p:nvPicPr>
          <p:cNvPr id="5" name="Picture 2" descr="Картинка 26 из 8669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3714752"/>
            <a:ext cx="3807615" cy="285749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14348" y="2714620"/>
            <a:ext cx="75724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Природу необходимо </a:t>
            </a:r>
            <a:r>
              <a:rPr lang="ru-RU" sz="4000" b="1" dirty="0" smtClean="0">
                <a:solidFill>
                  <a:srgbClr val="C00000"/>
                </a:solidFill>
              </a:rPr>
              <a:t>оберегать!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/>
        </p:nvGraphicFramePr>
        <p:xfrm>
          <a:off x="285720" y="1071546"/>
          <a:ext cx="4429156" cy="47149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4429156" y="1000108"/>
          <a:ext cx="4429156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43702" y="4643446"/>
            <a:ext cx="228600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Выноска-облако 3"/>
          <p:cNvSpPr/>
          <p:nvPr/>
        </p:nvSpPr>
        <p:spPr>
          <a:xfrm>
            <a:off x="1285852" y="785794"/>
            <a:ext cx="7715304" cy="2428892"/>
          </a:xfrm>
          <a:prstGeom prst="cloudCallout">
            <a:avLst>
              <a:gd name="adj1" fmla="val 18156"/>
              <a:gd name="adj2" fmla="val 132776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Мы с вами сегодня окажемся на лугу. Весной он особенно красив. Как надо вести себя на лугу, чтобы после нашего ухода он не стал тусклым и бесцветным? Сегодня на уроке мы ответим на вопрос: почему не нужно рвать цветы и ловить бабочек?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драя Черепаха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643702" y="4643446"/>
            <a:ext cx="2286000" cy="2047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Выноска-облако 3"/>
          <p:cNvSpPr/>
          <p:nvPr/>
        </p:nvSpPr>
        <p:spPr>
          <a:xfrm>
            <a:off x="1571604" y="785794"/>
            <a:ext cx="7429552" cy="1928826"/>
          </a:xfrm>
          <a:prstGeom prst="cloudCallout">
            <a:avLst>
              <a:gd name="adj1" fmla="val 18156"/>
              <a:gd name="adj2" fmla="val 150726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выглядит луг весной и летом?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Очень красиво! Поэтому у многих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писателей можно найти его описание. Послушайте некоторые из них.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4818" name="Picture 2" descr="D:\Общие документы\КАРТИНКИ\ЦВЕТЫ И БАБОЧКИ\1 (30)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4000504"/>
            <a:ext cx="2777823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Картинка 47 из 2456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08" y="500042"/>
            <a:ext cx="6066908" cy="2559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428596" y="3286124"/>
            <a:ext cx="81439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Одуванчики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У больших проезжих дорог, у лесных малых тропинок, на зеленых широких лугах все лето цветут одуванчики.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Все знают эти простые цветы, похожие на маленькое солнце с золотыми лепестками-лучами. Все лето цветут одуванчики, а созревшие их семена собраны в легкий пушистый шарик. Дунешь на шарик — поплывут, полетят в воздухе легкие летучие семена. Поэтому и называется цветок одуванчиком.</a:t>
            </a:r>
          </a:p>
          <a:p>
            <a:pPr algn="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(По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И. Соколову-Микитову)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786058"/>
            <a:ext cx="778674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Цветы лета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Идешь, бывало, в лес по давно знакомой тропинке. Справа и слева широким многоцветным и радостным морем рассыпаются луговые и лесные цветы. Качаются на ветру лиловые колокольчики, желтеют бесчисленные одуванчики, у самого леса под деревьями уже цветет иван-да-марья.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А у самой тропинки, по обочинам канав, на зеленых лужайках цветут, кланяются вам знакомые веселые ромашки.</a:t>
            </a:r>
          </a:p>
          <a:p>
            <a:pPr algn="just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На радостную улыбку похожи скромные цветы ромашки с белыми и чистыми лепестками.</a:t>
            </a:r>
          </a:p>
          <a:p>
            <a:pPr algn="r"/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(По И. Соколову-Микитову)</a:t>
            </a:r>
            <a:endParaRPr lang="ru-RU" sz="2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3314" name="Picture 2" descr="Картинка 9 из 21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94575" y="0"/>
            <a:ext cx="6949425" cy="2714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Презентации\Муравей Вопросик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42844" y="4572008"/>
            <a:ext cx="1408113" cy="21399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Выноска-облако 2"/>
          <p:cNvSpPr/>
          <p:nvPr/>
        </p:nvSpPr>
        <p:spPr>
          <a:xfrm>
            <a:off x="142844" y="785794"/>
            <a:ext cx="6929486" cy="1357322"/>
          </a:xfrm>
          <a:prstGeom prst="cloudCallout">
            <a:avLst>
              <a:gd name="adj1" fmla="val -27446"/>
              <a:gd name="adj2" fmla="val 249223"/>
            </a:avLst>
          </a:prstGeom>
          <a:solidFill>
            <a:srgbClr val="92D050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Каким описывали луг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писатели? </a:t>
            </a:r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Какие растения они увидели на лугу?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4" name="Picture 8" descr="http://www.woodli.com/d/124599-1/Flowers_plants_89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72330" y="928670"/>
            <a:ext cx="1857388" cy="2484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266" name="Picture 2" descr="Картинка 114 из 35250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4143380"/>
            <a:ext cx="3560362" cy="2571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22" descr="Картинка 298 из 799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DFDE5"/>
              </a:clrFrom>
              <a:clrTo>
                <a:srgbClr val="FDFD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786190"/>
            <a:ext cx="2143140" cy="2928958"/>
          </a:xfrm>
          <a:prstGeom prst="rect">
            <a:avLst/>
          </a:prstGeom>
          <a:noFill/>
        </p:spPr>
      </p:pic>
      <p:pic>
        <p:nvPicPr>
          <p:cNvPr id="11270" name="Picture 6" descr="Картинка 346 из 6935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786314" y="2571744"/>
            <a:ext cx="2357454" cy="2187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7" name="Picture 3" descr="Картинка 40 из 602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28802"/>
            <a:ext cx="4000497" cy="3000373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571480"/>
            <a:ext cx="35719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Нарядные платьица,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Желтые брошки,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Ни пятнышка нет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 красивой одежке.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Такие веселые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Эти ромашки —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Вот-вот заиграют,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Как дети, в пятнашки. 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Картинка 10 из 662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500042"/>
            <a:ext cx="3709059" cy="2783525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85786" y="3571876"/>
            <a:ext cx="39290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Колокольчик голубой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Поклонился нам с тобой.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Колокольчики-цветы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Очень вежливы.</a:t>
            </a:r>
            <a:b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 ты?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1e569d618e28ff470ea1eb12e1afcc38c16130"/>
</p:tagLst>
</file>

<file path=ppt/theme/theme1.xml><?xml version="1.0" encoding="utf-8"?>
<a:theme xmlns:a="http://schemas.openxmlformats.org/drawingml/2006/main" name="239_TL6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239_TL6</Template>
  <TotalTime>39</TotalTime>
  <Words>396</Words>
  <Application>Microsoft Office PowerPoint</Application>
  <PresentationFormat>Экран (4:3)</PresentationFormat>
  <Paragraphs>105</Paragraphs>
  <Slides>23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239_TL6</vt:lpstr>
      <vt:lpstr>Почему не нужно рвать цветы и             ловить бабочек?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не нужно рвать цветы и             ловить бабочек?</dc:title>
  <dc:creator>COMPP</dc:creator>
  <cp:lastModifiedBy>COMPP</cp:lastModifiedBy>
  <cp:revision>7</cp:revision>
  <dcterms:created xsi:type="dcterms:W3CDTF">2016-03-22T18:53:45Z</dcterms:created>
  <dcterms:modified xsi:type="dcterms:W3CDTF">2016-03-22T19:33:20Z</dcterms:modified>
</cp:coreProperties>
</file>