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8" r:id="rId19"/>
    <p:sldId id="274" r:id="rId20"/>
    <p:sldId id="273" r:id="rId21"/>
    <p:sldId id="275" r:id="rId22"/>
    <p:sldId id="276" r:id="rId23"/>
    <p:sldId id="277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68B9F0-80DB-45A5-8879-23DCFB942975}" type="datetimeFigureOut">
              <a:rPr lang="ru-RU" smtClean="0"/>
              <a:t>16.02.2016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01059C-68D4-4CDF-880D-CD483E2A97E6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188640"/>
            <a:ext cx="7958166" cy="2171714"/>
          </a:xfrm>
        </p:spPr>
        <p:txBody>
          <a:bodyPr>
            <a:noAutofit/>
          </a:bodyPr>
          <a:lstStyle/>
          <a:p>
            <a:r>
              <a:rPr lang="ru-RU" sz="6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Страны Западной Европы</a:t>
            </a:r>
            <a:endParaRPr lang="ru-RU" sz="60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2564904"/>
            <a:ext cx="6400800" cy="4176464"/>
          </a:xfrm>
        </p:spPr>
        <p:txBody>
          <a:bodyPr>
            <a:normAutofit fontScale="92500" lnSpcReduction="10000"/>
          </a:bodyPr>
          <a:lstStyle/>
          <a:p>
            <a:r>
              <a:rPr lang="ru-RU" sz="4800" dirty="0" smtClean="0">
                <a:solidFill>
                  <a:schemeClr val="bg1"/>
                </a:solidFill>
              </a:rPr>
              <a:t>Франция и </a:t>
            </a:r>
            <a:r>
              <a:rPr lang="ru-RU" sz="4800" dirty="0" smtClean="0">
                <a:solidFill>
                  <a:schemeClr val="bg1"/>
                </a:solidFill>
              </a:rPr>
              <a:t>Великобритания</a:t>
            </a:r>
          </a:p>
          <a:p>
            <a:endParaRPr lang="ru-RU" sz="4800" dirty="0">
              <a:solidFill>
                <a:schemeClr val="bg1"/>
              </a:solidFill>
            </a:endParaRPr>
          </a:p>
          <a:p>
            <a:endParaRPr lang="ru-RU" sz="4800" dirty="0" smtClean="0">
              <a:solidFill>
                <a:schemeClr val="bg1"/>
              </a:solidFill>
            </a:endParaRPr>
          </a:p>
          <a:p>
            <a:pPr marR="45720" lvl="0">
              <a:buClr>
                <a:srgbClr val="0BD0D9"/>
              </a:buClr>
              <a:buSzPct val="95000"/>
            </a:pPr>
            <a:r>
              <a:rPr lang="ru-RU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Презентацию подготовила </a:t>
            </a:r>
          </a:p>
          <a:p>
            <a:pPr marR="45720" lvl="0">
              <a:buClr>
                <a:srgbClr val="0BD0D9"/>
              </a:buClr>
              <a:buSzPct val="95000"/>
            </a:pPr>
            <a:r>
              <a:rPr lang="ru-RU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учитель начальных классов </a:t>
            </a:r>
          </a:p>
          <a:p>
            <a:pPr marR="45720" lvl="0">
              <a:buClr>
                <a:srgbClr val="0BD0D9"/>
              </a:buClr>
              <a:buSzPct val="95000"/>
            </a:pPr>
            <a:r>
              <a:rPr lang="ru-RU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Бобринёва Ирина Анатольевна </a:t>
            </a:r>
          </a:p>
          <a:p>
            <a:pPr marR="45720" lvl="0">
              <a:buClr>
                <a:srgbClr val="0BD0D9"/>
              </a:buClr>
              <a:buSzPct val="95000"/>
            </a:pPr>
            <a:r>
              <a:rPr lang="ru-RU" sz="20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itchFamily="18" charset="-127"/>
                <a:ea typeface="Batang" pitchFamily="18" charset="-127"/>
              </a:rPr>
              <a:t>ГБОУ Школа № 1739 г. Зеленоград</a:t>
            </a:r>
          </a:p>
          <a:p>
            <a:endParaRPr lang="ru-RU" sz="4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Собор </a:t>
            </a:r>
            <a:r>
              <a:rPr lang="ru-RU" sz="4800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Сакре-Кёр</a:t>
            </a:r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(Святого Сердца) в Париже</a:t>
            </a:r>
            <a:endParaRPr lang="ru-RU" sz="4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sacre_coer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7422" y="2000240"/>
            <a:ext cx="4450687" cy="45259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Французские писатели</a:t>
            </a:r>
            <a:endParaRPr lang="ru-RU" dirty="0"/>
          </a:p>
        </p:txBody>
      </p:sp>
      <p:pic>
        <p:nvPicPr>
          <p:cNvPr id="4" name="Содержимое 3" descr="Gyug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1619234"/>
            <a:ext cx="4038600" cy="4487894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Виктор Гюго, автор романов «Собор Парижской Богоматери», «Отверженные», «Человек, который смеётся»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yuma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57200" y="2060881"/>
            <a:ext cx="4038600" cy="3604601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Александр Дюма, автор романов «Граф Монте-Кристо», «Три мушкетёра», «Королева Марго», «Двадцать лет спустя»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jule_ver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1047248" y="1600200"/>
            <a:ext cx="2858503" cy="4525963"/>
          </a:xfrm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err="1" smtClean="0"/>
              <a:t>Жюль</a:t>
            </a:r>
            <a:r>
              <a:rPr lang="ru-RU" dirty="0" smtClean="0"/>
              <a:t> Верн. Написал приключенческие романы «Двадцать тысяч лье под водой», «Вокруг света за 80 дней», «Дети капитана Гранта»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Великобритания</a:t>
            </a:r>
            <a:endParaRPr lang="ru-RU" sz="6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eng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0" y="2500306"/>
            <a:ext cx="5554895" cy="3706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eng_bi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1357298"/>
            <a:ext cx="2857500" cy="3800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о Великобритании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eng_flag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2714620"/>
            <a:ext cx="4286280" cy="2428892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1500174"/>
            <a:ext cx="4643438" cy="514353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Великобритания включает в себя Англию, Уэльс, Шотландию и Северную Ирландию</a:t>
            </a:r>
          </a:p>
          <a:p>
            <a:r>
              <a:rPr lang="ru-RU" dirty="0" smtClean="0"/>
              <a:t>Королева Елизавета </a:t>
            </a:r>
            <a:r>
              <a:rPr lang="es-ES" dirty="0" smtClean="0"/>
              <a:t>II </a:t>
            </a:r>
            <a:r>
              <a:rPr lang="ru-RU" dirty="0" smtClean="0"/>
              <a:t>царствует уже 64 года</a:t>
            </a:r>
          </a:p>
          <a:p>
            <a:r>
              <a:rPr lang="ru-RU" dirty="0" smtClean="0"/>
              <a:t>Население – 64 млн.чел. </a:t>
            </a:r>
          </a:p>
          <a:p>
            <a:r>
              <a:rPr lang="ru-RU" dirty="0" smtClean="0"/>
              <a:t>Великобритания возглавляет Содружество наций, куда входят её бывшие колонии, в т.ч. Индия, Австралия, Новая Зеландия, Канада,  Южная Африка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Достопримечательности Великобритании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big_be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967845" y="1600200"/>
            <a:ext cx="3017309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«</a:t>
            </a:r>
            <a:r>
              <a:rPr lang="ru-RU" dirty="0" err="1" smtClean="0"/>
              <a:t>Биг</a:t>
            </a:r>
            <a:r>
              <a:rPr lang="ru-RU" dirty="0" smtClean="0"/>
              <a:t> Бен» – самый большой колокол Вестминстерского дворца в Лондоне. Возведен в 1859 г. 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Замок Тауэр в Лондоне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TowerofLondon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357298"/>
            <a:ext cx="6380265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11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Стражники Тауэра в костюмах 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16 века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tower_guard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1747516"/>
            <a:ext cx="6000792" cy="4824756"/>
          </a:xfrm>
        </p:spPr>
      </p:pic>
    </p:spTree>
  </p:cSld>
  <p:clrMapOvr>
    <a:masterClrMapping/>
  </p:clrMapOvr>
  <p:transition>
    <p:wipe dir="d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Тауэрский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мост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tower_brid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7527" y="1600200"/>
            <a:ext cx="6788945" cy="45259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Франция и Великобритания на карте Европы</a:t>
            </a:r>
            <a:endParaRPr lang="ru-RU" sz="4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france_g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71736" y="1714488"/>
            <a:ext cx="4263431" cy="4879130"/>
          </a:xfrm>
        </p:spPr>
      </p:pic>
    </p:spTree>
  </p:cSld>
  <p:clrMapOvr>
    <a:masterClrMapping/>
  </p:clrMapOvr>
  <p:transition>
    <p:wipe dir="d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Стоунхендж, Англия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eng_stoneheng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4415" y="1600200"/>
            <a:ext cx="6755169" cy="45259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d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Букингемский дворец в Лондоне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4" name="Содержимое 3" descr="buckingham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643050"/>
            <a:ext cx="7048211" cy="45259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Колесо обозрения «Лондон Ай»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longon_ey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77636" y="1600200"/>
            <a:ext cx="7523453" cy="473670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wipe dir="d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Писатели Великобритании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shakespeare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71472" y="1571612"/>
            <a:ext cx="3517050" cy="4525963"/>
          </a:xfrm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500562" y="1600200"/>
            <a:ext cx="4500594" cy="4972072"/>
          </a:xfrm>
        </p:spPr>
        <p:txBody>
          <a:bodyPr>
            <a:normAutofit/>
          </a:bodyPr>
          <a:lstStyle/>
          <a:p>
            <a:r>
              <a:rPr lang="ru-RU" dirty="0" smtClean="0"/>
              <a:t>Уильям Шекспир (1564-1616) – национальный поэт Англии, выдающийся драматург. Автор драм «Ромео и Джульетта», «Отелло», «Гамлет, принц Датский», «Макбет», «Сон в летнюю ночь». Его жизнь окружена тайнами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Джордж Гордон Байрон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byron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592568" y="1600200"/>
            <a:ext cx="3767864" cy="4525963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Великий английский поэт. Жил в 1788 – 1824 гг. Считается национальным героем Греции, так как участвовал в Греческой войне за независимость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Вальтер Скотт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Sir_Walter_Scott_-_Raeburn-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81050" y="1837531"/>
            <a:ext cx="3390900" cy="4051300"/>
          </a:xfrm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dirty="0" smtClean="0"/>
              <a:t>Шотландский писатель. Обращался к средневековой истории Британии. Написал романы «Айвенго», «</a:t>
            </a:r>
            <a:r>
              <a:rPr lang="ru-RU" dirty="0" err="1" smtClean="0"/>
              <a:t>Квентин</a:t>
            </a:r>
            <a:r>
              <a:rPr lang="ru-RU" dirty="0" smtClean="0"/>
              <a:t> </a:t>
            </a:r>
            <a:r>
              <a:rPr lang="ru-RU" dirty="0" err="1" smtClean="0"/>
              <a:t>Дорвард</a:t>
            </a:r>
            <a:r>
              <a:rPr lang="ru-RU" dirty="0" smtClean="0"/>
              <a:t>», также писал стихи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28596" y="1357298"/>
            <a:ext cx="8586790" cy="2571760"/>
          </a:xfrm>
        </p:spPr>
        <p:txBody>
          <a:bodyPr>
            <a:noAutofit/>
          </a:bodyPr>
          <a:lstStyle/>
          <a:p>
            <a:r>
              <a:rPr lang="ru-RU" sz="7200" b="1" dirty="0" smtClean="0">
                <a:solidFill>
                  <a:schemeClr val="accent5">
                    <a:lumMod val="50000"/>
                  </a:schemeClr>
                </a:solidFill>
              </a:rPr>
              <a:t>Спасибо за внимание!</a:t>
            </a:r>
            <a:endParaRPr lang="ru-RU" sz="72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Франция</a:t>
            </a:r>
            <a:endParaRPr lang="ru-RU" sz="6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franc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44" y="2143116"/>
            <a:ext cx="5715108" cy="4281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france_eiffel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928670"/>
            <a:ext cx="2510412" cy="37637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Интересные факты о Франции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fran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14282" y="1071546"/>
            <a:ext cx="4038600" cy="28495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357686" y="1142984"/>
            <a:ext cx="4643470" cy="5429288"/>
          </a:xfrm>
        </p:spPr>
        <p:txBody>
          <a:bodyPr/>
          <a:lstStyle/>
          <a:p>
            <a:r>
              <a:rPr lang="ru-RU" dirty="0" smtClean="0"/>
              <a:t>Франция – самая крупная по территории страна Европы и самая посещаемая страна в мире</a:t>
            </a:r>
          </a:p>
          <a:p>
            <a:r>
              <a:rPr lang="ru-RU" dirty="0" smtClean="0"/>
              <a:t>Девиз – «Свобода, равенство и братство»</a:t>
            </a:r>
          </a:p>
          <a:p>
            <a:r>
              <a:rPr lang="ru-RU" dirty="0" smtClean="0"/>
              <a:t>Гимн Франции – «Марсельеза» времён Французской революции</a:t>
            </a:r>
          </a:p>
          <a:p>
            <a:r>
              <a:rPr lang="ru-RU" dirty="0" smtClean="0"/>
              <a:t>Население – 66 млн. чел. (2014)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France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596" y="4000504"/>
            <a:ext cx="3714744" cy="27010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Достопримечательности Франции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Содержимое 8" descr="franc_tour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7807" y="1714488"/>
            <a:ext cx="4167993" cy="41679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495800" cy="4829196"/>
          </a:xfrm>
        </p:spPr>
        <p:txBody>
          <a:bodyPr/>
          <a:lstStyle/>
          <a:p>
            <a:r>
              <a:rPr lang="ru-RU" dirty="0" smtClean="0"/>
              <a:t>Эйфелева башня была построена в 1889 г. Гюставом Эйфелем</a:t>
            </a:r>
          </a:p>
          <a:p>
            <a:r>
              <a:rPr lang="ru-RU" dirty="0" smtClean="0"/>
              <a:t>Является самой фотографируемой достопримечательностью мира</a:t>
            </a:r>
            <a:endParaRPr lang="ru-RU" dirty="0"/>
          </a:p>
        </p:txBody>
      </p:sp>
    </p:spTree>
  </p:cSld>
  <p:clrMapOvr>
    <a:masterClrMapping/>
  </p:clrMapOvr>
  <p:transition>
    <p:wipe dir="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Лувр в Париже</a:t>
            </a:r>
            <a:endParaRPr lang="ru-RU" sz="60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fr_louvr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8728" y="1714488"/>
            <a:ext cx="6387270" cy="4530036"/>
          </a:xfrm>
        </p:spPr>
      </p:pic>
    </p:spTree>
  </p:cSld>
  <p:clrMapOvr>
    <a:masterClrMapping/>
  </p:clrMapOvr>
  <p:transition>
    <p:wipe dir="d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Собор Парижской Богоматери в Париже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Notre-Dame-de-Pari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714488"/>
            <a:ext cx="7217573" cy="48117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Замок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Шенонсо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долине Луары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Chenonceau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1323" y="1500174"/>
            <a:ext cx="6167985" cy="4625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wipe dir="d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3985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Замок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Мон-сен-Мишель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Нормандии</a:t>
            </a:r>
            <a:endParaRPr lang="ru-RU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Волшебный_вид_на_Мон-Сен-Мишел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4414" y="1857364"/>
            <a:ext cx="6647681" cy="452596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ransition>
    <p:wipe dir="d"/>
  </p:transition>
</p:sld>
</file>

<file path=ppt/theme/theme1.xml><?xml version="1.0" encoding="utf-8"?>
<a:theme xmlns:a="http://schemas.openxmlformats.org/drawingml/2006/main" name="Тема Office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379</Words>
  <Application>Microsoft Office PowerPoint</Application>
  <PresentationFormat>Экран (4:3)</PresentationFormat>
  <Paragraphs>48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Страны Западной Европы</vt:lpstr>
      <vt:lpstr>Франция и Великобритания на карте Европы</vt:lpstr>
      <vt:lpstr>Франция</vt:lpstr>
      <vt:lpstr>Интересные факты о Франции</vt:lpstr>
      <vt:lpstr>Достопримечательности Франции</vt:lpstr>
      <vt:lpstr>Лувр в Париже</vt:lpstr>
      <vt:lpstr>Собор Парижской Богоматери в Париже</vt:lpstr>
      <vt:lpstr>Замок Шенонсо в долине Луары</vt:lpstr>
      <vt:lpstr>Замок Мон-сен-Мишель в Нормандии</vt:lpstr>
      <vt:lpstr>Собор Сакре-Кёр (Святого Сердца) в Париже</vt:lpstr>
      <vt:lpstr>Французские писатели</vt:lpstr>
      <vt:lpstr>Презентация PowerPoint</vt:lpstr>
      <vt:lpstr>Презентация PowerPoint</vt:lpstr>
      <vt:lpstr>Великобритания</vt:lpstr>
      <vt:lpstr>Интересные факты о Великобритании</vt:lpstr>
      <vt:lpstr>Достопримечательности Великобритании</vt:lpstr>
      <vt:lpstr>Замок Тауэр в Лондоне</vt:lpstr>
      <vt:lpstr>Стражники Тауэра в костюмах  16 века</vt:lpstr>
      <vt:lpstr>Тауэрский мост</vt:lpstr>
      <vt:lpstr>Стоунхендж, Англия</vt:lpstr>
      <vt:lpstr>Букингемский дворец в Лондоне</vt:lpstr>
      <vt:lpstr>Колесо обозрения «Лондон Ай»</vt:lpstr>
      <vt:lpstr>Писатели Великобритании</vt:lpstr>
      <vt:lpstr>Джордж Гордон Байрон</vt:lpstr>
      <vt:lpstr>Вальтер Скотт</vt:lpstr>
      <vt:lpstr>Спасибо за внимание!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Страны Западной Европы</dc:title>
  <dc:creator>Наташа</dc:creator>
  <cp:lastModifiedBy>Пользователь</cp:lastModifiedBy>
  <cp:revision>17</cp:revision>
  <dcterms:created xsi:type="dcterms:W3CDTF">2016-02-16T17:47:06Z</dcterms:created>
  <dcterms:modified xsi:type="dcterms:W3CDTF">2016-02-16T19:08:12Z</dcterms:modified>
</cp:coreProperties>
</file>