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66" r:id="rId4"/>
    <p:sldId id="268" r:id="rId5"/>
    <p:sldId id="281" r:id="rId6"/>
    <p:sldId id="282" r:id="rId7"/>
    <p:sldId id="280" r:id="rId8"/>
    <p:sldId id="284" r:id="rId9"/>
    <p:sldId id="285" r:id="rId10"/>
    <p:sldId id="279" r:id="rId11"/>
    <p:sldId id="274" r:id="rId12"/>
    <p:sldId id="286" r:id="rId13"/>
    <p:sldId id="271" r:id="rId14"/>
    <p:sldId id="288" r:id="rId15"/>
    <p:sldId id="273" r:id="rId16"/>
    <p:sldId id="267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Скачать фоны для презентаций - лето, солнце и жара 2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85"/>
            <a:ext cx="9144000" cy="68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476672"/>
            <a:ext cx="92583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800080"/>
                </a:solidFill>
              </a:rPr>
              <a:t>Урок чтения по произведению </a:t>
            </a:r>
          </a:p>
          <a:p>
            <a:r>
              <a:rPr lang="ru-RU" sz="4000" b="1" dirty="0">
                <a:solidFill>
                  <a:srgbClr val="800080"/>
                </a:solidFill>
              </a:rPr>
              <a:t> </a:t>
            </a:r>
            <a:r>
              <a:rPr lang="ru-RU" sz="4000" b="1" dirty="0" smtClean="0">
                <a:solidFill>
                  <a:srgbClr val="800080"/>
                </a:solidFill>
              </a:rPr>
              <a:t>         А. П.     Платонова </a:t>
            </a:r>
          </a:p>
          <a:p>
            <a:r>
              <a:rPr lang="ru-RU" sz="4000" b="1" dirty="0" smtClean="0">
                <a:solidFill>
                  <a:srgbClr val="800080"/>
                </a:solidFill>
              </a:rPr>
              <a:t>«Разноцветная бабочка» 3 класс.</a:t>
            </a:r>
            <a:endParaRPr lang="ru-RU" sz="4000" b="1" dirty="0">
              <a:solidFill>
                <a:srgbClr val="80008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5373216"/>
            <a:ext cx="3888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00080"/>
                </a:solidFill>
              </a:rPr>
              <a:t>МБОУ </a:t>
            </a:r>
            <a:r>
              <a:rPr lang="ru-RU" sz="2800" b="1" dirty="0" err="1" smtClean="0">
                <a:solidFill>
                  <a:srgbClr val="800080"/>
                </a:solidFill>
              </a:rPr>
              <a:t>Верхнедонская</a:t>
            </a:r>
            <a:r>
              <a:rPr lang="ru-RU" sz="2800" b="1" dirty="0" smtClean="0">
                <a:solidFill>
                  <a:srgbClr val="800080"/>
                </a:solidFill>
              </a:rPr>
              <a:t> гимназия </a:t>
            </a:r>
          </a:p>
          <a:p>
            <a:r>
              <a:rPr lang="ru-RU" sz="2800" b="1" dirty="0" smtClean="0">
                <a:solidFill>
                  <a:srgbClr val="800080"/>
                </a:solidFill>
              </a:rPr>
              <a:t>Учитель </a:t>
            </a:r>
            <a:r>
              <a:rPr lang="ru-RU" sz="2800" b="1" dirty="0" err="1" smtClean="0">
                <a:solidFill>
                  <a:srgbClr val="800080"/>
                </a:solidFill>
              </a:rPr>
              <a:t>Кучерова</a:t>
            </a:r>
            <a:r>
              <a:rPr lang="ru-RU" sz="2800" b="1" dirty="0" smtClean="0">
                <a:solidFill>
                  <a:srgbClr val="800080"/>
                </a:solidFill>
              </a:rPr>
              <a:t> Т. Ф.</a:t>
            </a:r>
            <a:endParaRPr lang="ru-RU" sz="2800" b="1" dirty="0">
              <a:solidFill>
                <a:srgbClr val="80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47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Подумаем: Притча о бабочке Однажды в коконе появилась маленькая щель, - Презентация 2907/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77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Романтическая фоторамка &quot;Вьюнки на розовом фоне&quot; &quot; PixelBrush - Портал о дизайне. Скачать фото, картинки, обои, рисунки, иконки,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1196752"/>
            <a:ext cx="71287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Бабочка явилась причиной ухода сына из дома.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За ней, как за своей мечтой ушел Тимоша. 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39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StarDust - Профиль: Понравившееся - CX-5.Ru - Mazda CX-5 / Клуб Мазда СХ-5 - Фото, характеристики, отзывы, новости, цена кросс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893"/>
            <a:ext cx="9144000" cy="688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60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ages for фоны рабочего - Коллекция рефератов по биологии, георгафии и ОБ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3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8" name="Picture 18" descr="В случае потери совести,остается лишь только зашить рот.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36"/>
            <a:ext cx="4932040" cy="684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44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Евгений Климов 2 - СВ. она не меряна до дна (Светлана Водолей) / Стихи.ру - национальный сервер современной поэз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79100"/>
            <a:ext cx="9252520" cy="693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21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Романтическая фоторамка &quot;Вьюнки на розовом фоне&quot; &quot; PixelBrush - Портал о дизайне. Скачать фото, картинки, обои, рисунки, иконки,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836712"/>
            <a:ext cx="1071602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Выберите утверждение, которое по вашему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мнению может определить главную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мысль легенды:</a:t>
            </a:r>
          </a:p>
          <a:p>
            <a:r>
              <a:rPr lang="ru-RU" sz="3200" b="1" dirty="0" smtClean="0">
                <a:solidFill>
                  <a:srgbClr val="800080"/>
                </a:solidFill>
              </a:rPr>
              <a:t>            </a:t>
            </a:r>
            <a:r>
              <a:rPr lang="ru-RU" sz="3200" b="1" dirty="0" smtClean="0">
                <a:solidFill>
                  <a:srgbClr val="C00000"/>
                </a:solidFill>
              </a:rPr>
              <a:t>А</a:t>
            </a:r>
            <a:r>
              <a:rPr lang="ru-RU" sz="3200" b="1" dirty="0" smtClean="0">
                <a:solidFill>
                  <a:srgbClr val="800080"/>
                </a:solidFill>
              </a:rPr>
              <a:t> - о разлуке мамы с сыном</a:t>
            </a:r>
            <a:br>
              <a:rPr lang="ru-RU" sz="3200" b="1" dirty="0" smtClean="0">
                <a:solidFill>
                  <a:srgbClr val="800080"/>
                </a:solidFill>
              </a:rPr>
            </a:br>
            <a:r>
              <a:rPr lang="ru-RU" sz="3200" b="1" dirty="0" smtClean="0">
                <a:solidFill>
                  <a:srgbClr val="800080"/>
                </a:solidFill>
              </a:rPr>
              <a:t/>
            </a:r>
            <a:br>
              <a:rPr lang="ru-RU" sz="3200" b="1" dirty="0" smtClean="0">
                <a:solidFill>
                  <a:srgbClr val="800080"/>
                </a:solidFill>
              </a:rPr>
            </a:br>
            <a:r>
              <a:rPr lang="ru-RU" sz="3200" b="1" dirty="0" smtClean="0">
                <a:solidFill>
                  <a:srgbClr val="800080"/>
                </a:solidFill>
              </a:rPr>
              <a:t>            </a:t>
            </a:r>
            <a:r>
              <a:rPr lang="ru-RU" sz="3200" b="1" dirty="0" smtClean="0">
                <a:solidFill>
                  <a:srgbClr val="C00000"/>
                </a:solidFill>
              </a:rPr>
              <a:t>Б</a:t>
            </a:r>
            <a:r>
              <a:rPr lang="ru-RU" sz="3200" b="1" dirty="0" smtClean="0">
                <a:solidFill>
                  <a:srgbClr val="800080"/>
                </a:solidFill>
              </a:rPr>
              <a:t> - о вечной материнской любви</a:t>
            </a:r>
            <a:br>
              <a:rPr lang="ru-RU" sz="3200" b="1" dirty="0" smtClean="0">
                <a:solidFill>
                  <a:srgbClr val="800080"/>
                </a:solidFill>
              </a:rPr>
            </a:br>
            <a:r>
              <a:rPr lang="ru-RU" sz="3200" b="1" dirty="0" smtClean="0">
                <a:solidFill>
                  <a:srgbClr val="800080"/>
                </a:solidFill>
              </a:rPr>
              <a:t/>
            </a:r>
            <a:br>
              <a:rPr lang="ru-RU" sz="3200" b="1" dirty="0" smtClean="0">
                <a:solidFill>
                  <a:srgbClr val="800080"/>
                </a:solidFill>
              </a:rPr>
            </a:br>
            <a:r>
              <a:rPr lang="ru-RU" sz="3200" b="1" dirty="0" smtClean="0">
                <a:solidFill>
                  <a:srgbClr val="800080"/>
                </a:solidFill>
              </a:rPr>
              <a:t>            </a:t>
            </a:r>
            <a:r>
              <a:rPr lang="ru-RU" sz="3200" b="1" dirty="0" smtClean="0">
                <a:solidFill>
                  <a:srgbClr val="C00000"/>
                </a:solidFill>
              </a:rPr>
              <a:t>В</a:t>
            </a:r>
            <a:r>
              <a:rPr lang="ru-RU" sz="3200" b="1" dirty="0" smtClean="0">
                <a:solidFill>
                  <a:srgbClr val="800080"/>
                </a:solidFill>
              </a:rPr>
              <a:t> -  о мечте, которая увела сына от матери</a:t>
            </a:r>
            <a:br>
              <a:rPr lang="ru-RU" sz="3200" b="1" dirty="0" smtClean="0">
                <a:solidFill>
                  <a:srgbClr val="800080"/>
                </a:solidFill>
              </a:rPr>
            </a:br>
            <a:r>
              <a:rPr lang="ru-RU" sz="3200" b="1" dirty="0" smtClean="0">
                <a:solidFill>
                  <a:srgbClr val="800080"/>
                </a:solidFill>
              </a:rPr>
              <a:t/>
            </a:r>
            <a:br>
              <a:rPr lang="ru-RU" sz="3200" b="1" dirty="0" smtClean="0">
                <a:solidFill>
                  <a:srgbClr val="80008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           Г</a:t>
            </a:r>
            <a:r>
              <a:rPr lang="ru-RU" sz="3200" b="1" dirty="0" smtClean="0">
                <a:solidFill>
                  <a:srgbClr val="800080"/>
                </a:solidFill>
              </a:rPr>
              <a:t> - о прозрении сына, оценившего силу </a:t>
            </a:r>
          </a:p>
          <a:p>
            <a:r>
              <a:rPr lang="ru-RU" sz="3200" b="1" dirty="0">
                <a:solidFill>
                  <a:srgbClr val="800080"/>
                </a:solidFill>
              </a:rPr>
              <a:t> </a:t>
            </a:r>
            <a:r>
              <a:rPr lang="ru-RU" sz="3200" b="1" dirty="0" smtClean="0">
                <a:solidFill>
                  <a:srgbClr val="800080"/>
                </a:solidFill>
              </a:rPr>
              <a:t>              материнской любви</a:t>
            </a:r>
            <a:endParaRPr lang="ru-RU" sz="3200" b="1" dirty="0">
              <a:solidFill>
                <a:srgbClr val="80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39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280x720 Небо, солнце, бабочки обои на рабочий стол 72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0"/>
            <a:ext cx="9144267" cy="685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904" y="188640"/>
            <a:ext cx="5604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Придумать название картины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066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качать фоны для презентаций - лето, солнце и жара 2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77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476672"/>
            <a:ext cx="58326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Р. Гамзатов</a:t>
            </a:r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 </a:t>
            </a:r>
            <a:b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Не оставляйте матерей одних, </a:t>
            </a:r>
            <a:b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Они от одиночества стареют. </a:t>
            </a:r>
            <a:b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Среди забот, влюбленности и книг </a:t>
            </a:r>
            <a:b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Не забывайте с ними быть </a:t>
            </a:r>
            <a:r>
              <a:rPr lang="ru-RU" sz="3200" b="1" dirty="0" smtClean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добрее</a:t>
            </a:r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565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качать фоны для презентаций - лето, солнце и жара 2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77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МЕШНО, НЕ ПРАВДА ЛИ?.. Записи в рубрике СМЕШНО, НЕ ПРАВДА ЛИ?.. О Шиллере, о славе, о любви... о Жизни и Смерти... о королях 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27" y="155420"/>
            <a:ext cx="523875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Андрей Платонович Платонов (Климентов) - Презентация 2972/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60648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ages for фоны рабочего - Коллекция рефератов по биологии, георгафии и ОБ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3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Книга &quot;Я прожил жизнь. Письма. 1920-1950 гг.&quot; - Андрей Платонов. Купить книгу, читать рецензии ISBN 978-5-17-084442-5 Лабирин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6381">
            <a:off x="492747" y="310824"/>
            <a:ext cx="2200318" cy="274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Сказки и рассказы/ Андрей Платонов &quot; Где купить Книги онлайн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6820"/>
            <a:ext cx="228257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Малая форма Рассказы - &quot;ЛитРес&quot; - мегамаркет электронных книг - Где купить, сколько стои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9428">
            <a:off x="6660232" y="296198"/>
            <a:ext cx="1972889" cy="299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Аванта+ :: Хрестомати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42" y="3789040"/>
            <a:ext cx="1807604" cy="281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Андрей Платонов: Рассказы и сказки Стрекоза 243913 купить в интернет-магазине Жили-был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41974"/>
            <a:ext cx="3958434" cy="305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5razvorotov: А. Платонов &quot;Ещё мама&quot;, илл. Анны Бальжак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124" y="3789040"/>
            <a:ext cx="2151048" cy="292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11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Романтическая фоторамка &quot;Вьюнки на розовом фоне&quot; &quot; PixelBrush - Портал о дизайне. Скачать фото, картинки, обои, рисунки, иконки,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908720"/>
            <a:ext cx="53823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Легенда</a:t>
            </a:r>
            <a:r>
              <a:rPr lang="ru-RU" sz="3200" b="1" dirty="0"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 – это поэтический рассказ о каком-то событии.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 rot="10800000" flipV="1">
            <a:off x="1331640" y="2313532"/>
            <a:ext cx="7344816" cy="306909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5237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</a:rPr>
              <a:t>Названием легенды является словосочетание главным словом, которого будет, имя существительное его вы узнаете, отгадав загадку: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</a:rPr>
              <a:t>На цветок пахучий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</a:rPr>
              <a:t>Сел цветок летучий.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</a:rPr>
              <a:t>Какой бывает бабочка? 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498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вказ. Комбинированный экологический маршрут 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63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Лошадиное королевство / Фотографии / Лесото / Travel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4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73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Ролики из категории &quot;Музыка&quot; - Дальнобойщ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34081" cy="68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86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липарт - Бабочки всех видов! &quot; АртГрафика - дизайнерский портал, где можно скачать бесплатно картинки, шаблоны, клипарты, фута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659" y="0"/>
            <a:ext cx="9371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01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Дневник lora_grishnenko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7969"/>
            <a:ext cx="9144000" cy="697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94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94</Words>
  <Application>Microsoft Office PowerPoint</Application>
  <PresentationFormat>Экран (4:3)</PresentationFormat>
  <Paragraphs>18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20</cp:revision>
  <dcterms:modified xsi:type="dcterms:W3CDTF">2015-03-08T10:22:08Z</dcterms:modified>
</cp:coreProperties>
</file>