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6" r:id="rId3"/>
    <p:sldId id="269" r:id="rId4"/>
    <p:sldId id="270" r:id="rId5"/>
    <p:sldId id="259" r:id="rId6"/>
    <p:sldId id="260" r:id="rId7"/>
    <p:sldId id="273" r:id="rId8"/>
    <p:sldId id="274" r:id="rId9"/>
    <p:sldId id="265" r:id="rId10"/>
    <p:sldId id="266" r:id="rId11"/>
    <p:sldId id="267" r:id="rId12"/>
    <p:sldId id="272" r:id="rId13"/>
    <p:sldId id="275" r:id="rId14"/>
    <p:sldId id="268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2704"/>
    <a:srgbClr val="CC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64D2AF-E88F-4AA1-91C9-032633B438F0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B61222-B5C2-4C9D-A68F-D52EB68197E4}">
      <dgm:prSet phldrT="[Текст]" custT="1"/>
      <dgm:spPr>
        <a:ln w="28575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4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Глобальные проблемы человечества</a:t>
          </a:r>
          <a:endParaRPr lang="ru-RU" sz="40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FD6BBA8-CCFD-4D41-BF60-AFE591CFB35F}" type="parTrans" cxnId="{CCE2C190-DDD6-4CB0-8EDB-704217D7FFA0}">
      <dgm:prSet/>
      <dgm:spPr/>
      <dgm:t>
        <a:bodyPr/>
        <a:lstStyle/>
        <a:p>
          <a:endParaRPr lang="ru-RU"/>
        </a:p>
      </dgm:t>
    </dgm:pt>
    <dgm:pt modelId="{3C3440EA-5AFE-4739-8F6D-E07096BC5185}" type="sibTrans" cxnId="{CCE2C190-DDD6-4CB0-8EDB-704217D7FFA0}">
      <dgm:prSet/>
      <dgm:spPr/>
      <dgm:t>
        <a:bodyPr/>
        <a:lstStyle/>
        <a:p>
          <a:endParaRPr lang="ru-RU"/>
        </a:p>
      </dgm:t>
    </dgm:pt>
    <dgm:pt modelId="{E6D2D953-6DF3-4A49-A139-4348A306EA13}">
      <dgm:prSet phldrT="[Текст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Демографическая</a:t>
          </a:r>
          <a:endParaRPr lang="ru-RU" sz="3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5F6702E-27E7-4644-B44C-7DA3151C96A5}" type="parTrans" cxnId="{F1BD18FF-5537-4D4E-BC2C-C2C2B644EE80}">
      <dgm:prSet/>
      <dgm:spPr/>
      <dgm:t>
        <a:bodyPr/>
        <a:lstStyle/>
        <a:p>
          <a:endParaRPr lang="ru-RU"/>
        </a:p>
      </dgm:t>
    </dgm:pt>
    <dgm:pt modelId="{1857B725-A4FE-48DE-B81D-83FBB198BEE0}" type="sibTrans" cxnId="{F1BD18FF-5537-4D4E-BC2C-C2C2B644EE80}">
      <dgm:prSet/>
      <dgm:spPr/>
      <dgm:t>
        <a:bodyPr/>
        <a:lstStyle/>
        <a:p>
          <a:endParaRPr lang="ru-RU"/>
        </a:p>
      </dgm:t>
    </dgm:pt>
    <dgm:pt modelId="{FF063807-84E2-4DAE-B351-EBCF7B98151B}">
      <dgm:prSet phldrT="[Текст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Экологическая</a:t>
          </a:r>
          <a:endParaRPr lang="ru-RU" sz="3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088BE07-3E7D-4DDB-BDF2-A21A3C95951A}" type="parTrans" cxnId="{CCE81136-1BB2-4C77-A007-577AC5B71EBE}">
      <dgm:prSet/>
      <dgm:spPr/>
      <dgm:t>
        <a:bodyPr/>
        <a:lstStyle/>
        <a:p>
          <a:endParaRPr lang="ru-RU"/>
        </a:p>
      </dgm:t>
    </dgm:pt>
    <dgm:pt modelId="{A3BF40AD-9D6B-447C-9766-46036258359A}" type="sibTrans" cxnId="{CCE81136-1BB2-4C77-A007-577AC5B71EBE}">
      <dgm:prSet/>
      <dgm:spPr/>
      <dgm:t>
        <a:bodyPr/>
        <a:lstStyle/>
        <a:p>
          <a:endParaRPr lang="ru-RU"/>
        </a:p>
      </dgm:t>
    </dgm:pt>
    <dgm:pt modelId="{4D9272B8-CCEE-48A1-B480-76580D388ABF}">
      <dgm:prSet phldrT="[Текст]" custT="1"/>
      <dgm:spPr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Энергетическая</a:t>
          </a:r>
          <a:endParaRPr lang="ru-RU" sz="3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02E8330-7C4D-4E6B-87F5-A09F7AD9A871}" type="parTrans" cxnId="{6BE7F118-D9A4-44A0-8082-DCCD4FD7AFB5}">
      <dgm:prSet/>
      <dgm:spPr/>
      <dgm:t>
        <a:bodyPr/>
        <a:lstStyle/>
        <a:p>
          <a:endParaRPr lang="ru-RU"/>
        </a:p>
      </dgm:t>
    </dgm:pt>
    <dgm:pt modelId="{5025303E-9698-4ED6-8498-790E32174031}" type="sibTrans" cxnId="{6BE7F118-D9A4-44A0-8082-DCCD4FD7AFB5}">
      <dgm:prSet/>
      <dgm:spPr/>
      <dgm:t>
        <a:bodyPr/>
        <a:lstStyle/>
        <a:p>
          <a:endParaRPr lang="ru-RU"/>
        </a:p>
      </dgm:t>
    </dgm:pt>
    <dgm:pt modelId="{314F1305-8101-4E0E-9FF0-A641325355B4}">
      <dgm:prSet phldrT="[Текст]" custT="1"/>
      <dgm:spPr>
        <a:ln w="28575"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Сырьевая</a:t>
          </a:r>
          <a:endParaRPr lang="ru-RU" sz="3600" b="1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CDC0151-646A-40BD-B6C5-CBAAEA5227EF}" type="parTrans" cxnId="{9DED1C09-DF8C-4A52-B0FA-6F6F81D6D622}">
      <dgm:prSet/>
      <dgm:spPr/>
      <dgm:t>
        <a:bodyPr/>
        <a:lstStyle/>
        <a:p>
          <a:endParaRPr lang="ru-RU"/>
        </a:p>
      </dgm:t>
    </dgm:pt>
    <dgm:pt modelId="{EAD0EAB0-CC74-4DA3-89CA-A88AA431EBD7}" type="sibTrans" cxnId="{9DED1C09-DF8C-4A52-B0FA-6F6F81D6D622}">
      <dgm:prSet/>
      <dgm:spPr/>
      <dgm:t>
        <a:bodyPr/>
        <a:lstStyle/>
        <a:p>
          <a:endParaRPr lang="ru-RU"/>
        </a:p>
      </dgm:t>
    </dgm:pt>
    <dgm:pt modelId="{45C3B2CA-1F09-4C29-A857-7305AD1B24A1}">
      <dgm:prSet/>
      <dgm:spPr/>
      <dgm:t>
        <a:bodyPr/>
        <a:lstStyle/>
        <a:p>
          <a:endParaRPr lang="ru-RU"/>
        </a:p>
      </dgm:t>
    </dgm:pt>
    <dgm:pt modelId="{EF625862-8DC5-4FE9-93E2-6E8A6C821882}" type="parTrans" cxnId="{E5E3CD4B-8E2A-486C-870E-C5CCEEF98FF3}">
      <dgm:prSet/>
      <dgm:spPr/>
      <dgm:t>
        <a:bodyPr/>
        <a:lstStyle/>
        <a:p>
          <a:endParaRPr lang="ru-RU"/>
        </a:p>
      </dgm:t>
    </dgm:pt>
    <dgm:pt modelId="{7BCC5E4E-B6E8-42D2-952D-16E7FF81EEDD}" type="sibTrans" cxnId="{E5E3CD4B-8E2A-486C-870E-C5CCEEF98FF3}">
      <dgm:prSet/>
      <dgm:spPr/>
      <dgm:t>
        <a:bodyPr/>
        <a:lstStyle/>
        <a:p>
          <a:endParaRPr lang="ru-RU"/>
        </a:p>
      </dgm:t>
    </dgm:pt>
    <dgm:pt modelId="{4CA67053-F628-47F6-BE8D-AE19905AA309}" type="pres">
      <dgm:prSet presAssocID="{7564D2AF-E88F-4AA1-91C9-032633B438F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20B710-41C5-4D4E-ACE3-9C896AC19EAD}" type="pres">
      <dgm:prSet presAssocID="{7564D2AF-E88F-4AA1-91C9-032633B438F0}" presName="matrix" presStyleCnt="0"/>
      <dgm:spPr/>
    </dgm:pt>
    <dgm:pt modelId="{D12D87C6-443F-458A-BAA4-730D509A2451}" type="pres">
      <dgm:prSet presAssocID="{7564D2AF-E88F-4AA1-91C9-032633B438F0}" presName="tile1" presStyleLbl="node1" presStyleIdx="0" presStyleCnt="4" custScaleX="99548" custScaleY="97672" custLinFactNeighborX="-226" custLinFactNeighborY="-1164"/>
      <dgm:spPr/>
      <dgm:t>
        <a:bodyPr/>
        <a:lstStyle/>
        <a:p>
          <a:endParaRPr lang="ru-RU"/>
        </a:p>
      </dgm:t>
    </dgm:pt>
    <dgm:pt modelId="{8655BAA6-958C-4987-9796-3EEDC27156D3}" type="pres">
      <dgm:prSet presAssocID="{7564D2AF-E88F-4AA1-91C9-032633B438F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9F0B41-5C34-4EB3-AB9F-7FA46A6E766D}" type="pres">
      <dgm:prSet presAssocID="{7564D2AF-E88F-4AA1-91C9-032633B438F0}" presName="tile2" presStyleLbl="node1" presStyleIdx="1" presStyleCnt="4"/>
      <dgm:spPr/>
      <dgm:t>
        <a:bodyPr/>
        <a:lstStyle/>
        <a:p>
          <a:endParaRPr lang="ru-RU"/>
        </a:p>
      </dgm:t>
    </dgm:pt>
    <dgm:pt modelId="{8891A153-E4EF-4179-8670-8BD2CA9B64C7}" type="pres">
      <dgm:prSet presAssocID="{7564D2AF-E88F-4AA1-91C9-032633B438F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58D949-C931-4957-B07B-6B6052B87D4B}" type="pres">
      <dgm:prSet presAssocID="{7564D2AF-E88F-4AA1-91C9-032633B438F0}" presName="tile3" presStyleLbl="node1" presStyleIdx="2" presStyleCnt="4"/>
      <dgm:spPr/>
      <dgm:t>
        <a:bodyPr/>
        <a:lstStyle/>
        <a:p>
          <a:endParaRPr lang="ru-RU"/>
        </a:p>
      </dgm:t>
    </dgm:pt>
    <dgm:pt modelId="{B68259CF-968C-49F2-9849-92A3AECCE489}" type="pres">
      <dgm:prSet presAssocID="{7564D2AF-E88F-4AA1-91C9-032633B438F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3F879E-15B6-457A-B240-9C64F748AB56}" type="pres">
      <dgm:prSet presAssocID="{7564D2AF-E88F-4AA1-91C9-032633B438F0}" presName="tile4" presStyleLbl="node1" presStyleIdx="3" presStyleCnt="4"/>
      <dgm:spPr/>
      <dgm:t>
        <a:bodyPr/>
        <a:lstStyle/>
        <a:p>
          <a:endParaRPr lang="ru-RU"/>
        </a:p>
      </dgm:t>
    </dgm:pt>
    <dgm:pt modelId="{258ED6E9-6775-4D06-BF19-5DFE64624971}" type="pres">
      <dgm:prSet presAssocID="{7564D2AF-E88F-4AA1-91C9-032633B438F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0FDD4D-A2A2-4756-8025-1EAFBA7BB6BD}" type="pres">
      <dgm:prSet presAssocID="{7564D2AF-E88F-4AA1-91C9-032633B438F0}" presName="centerTile" presStyleLbl="fgShp" presStyleIdx="0" presStyleCnt="1" custScaleX="25797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D5AD47E9-D41A-4660-99CA-68452D648CC1}" type="presOf" srcId="{FF063807-84E2-4DAE-B351-EBCF7B98151B}" destId="{8891A153-E4EF-4179-8670-8BD2CA9B64C7}" srcOrd="1" destOrd="0" presId="urn:microsoft.com/office/officeart/2005/8/layout/matrix1"/>
    <dgm:cxn modelId="{F1BD18FF-5537-4D4E-BC2C-C2C2B644EE80}" srcId="{FDB61222-B5C2-4C9D-A68F-D52EB68197E4}" destId="{E6D2D953-6DF3-4A49-A139-4348A306EA13}" srcOrd="0" destOrd="0" parTransId="{C5F6702E-27E7-4644-B44C-7DA3151C96A5}" sibTransId="{1857B725-A4FE-48DE-B81D-83FBB198BEE0}"/>
    <dgm:cxn modelId="{4A6C16B7-C85D-4447-8207-90D1F388FFF5}" type="presOf" srcId="{E6D2D953-6DF3-4A49-A139-4348A306EA13}" destId="{8655BAA6-958C-4987-9796-3EEDC27156D3}" srcOrd="1" destOrd="0" presId="urn:microsoft.com/office/officeart/2005/8/layout/matrix1"/>
    <dgm:cxn modelId="{7BB2B14D-1CB6-4F42-8625-7E5A4F426E04}" type="presOf" srcId="{7564D2AF-E88F-4AA1-91C9-032633B438F0}" destId="{4CA67053-F628-47F6-BE8D-AE19905AA309}" srcOrd="0" destOrd="0" presId="urn:microsoft.com/office/officeart/2005/8/layout/matrix1"/>
    <dgm:cxn modelId="{4A97229A-7F94-428C-9BC3-2E7775AA2BCA}" type="presOf" srcId="{314F1305-8101-4E0E-9FF0-A641325355B4}" destId="{B93F879E-15B6-457A-B240-9C64F748AB56}" srcOrd="0" destOrd="0" presId="urn:microsoft.com/office/officeart/2005/8/layout/matrix1"/>
    <dgm:cxn modelId="{9DED1C09-DF8C-4A52-B0FA-6F6F81D6D622}" srcId="{FDB61222-B5C2-4C9D-A68F-D52EB68197E4}" destId="{314F1305-8101-4E0E-9FF0-A641325355B4}" srcOrd="3" destOrd="0" parTransId="{5CDC0151-646A-40BD-B6C5-CBAAEA5227EF}" sibTransId="{EAD0EAB0-CC74-4DA3-89CA-A88AA431EBD7}"/>
    <dgm:cxn modelId="{CCE2C190-DDD6-4CB0-8EDB-704217D7FFA0}" srcId="{7564D2AF-E88F-4AA1-91C9-032633B438F0}" destId="{FDB61222-B5C2-4C9D-A68F-D52EB68197E4}" srcOrd="0" destOrd="0" parTransId="{9FD6BBA8-CCFD-4D41-BF60-AFE591CFB35F}" sibTransId="{3C3440EA-5AFE-4739-8F6D-E07096BC5185}"/>
    <dgm:cxn modelId="{CAB213C5-3C86-462B-A327-8C89FDC8B499}" type="presOf" srcId="{4D9272B8-CCEE-48A1-B480-76580D388ABF}" destId="{B058D949-C931-4957-B07B-6B6052B87D4B}" srcOrd="0" destOrd="0" presId="urn:microsoft.com/office/officeart/2005/8/layout/matrix1"/>
    <dgm:cxn modelId="{6BE7F118-D9A4-44A0-8082-DCCD4FD7AFB5}" srcId="{FDB61222-B5C2-4C9D-A68F-D52EB68197E4}" destId="{4D9272B8-CCEE-48A1-B480-76580D388ABF}" srcOrd="2" destOrd="0" parTransId="{902E8330-7C4D-4E6B-87F5-A09F7AD9A871}" sibTransId="{5025303E-9698-4ED6-8498-790E32174031}"/>
    <dgm:cxn modelId="{0B0814A0-A90A-4E5A-B46F-371DAA58CCF9}" type="presOf" srcId="{FF063807-84E2-4DAE-B351-EBCF7B98151B}" destId="{3A9F0B41-5C34-4EB3-AB9F-7FA46A6E766D}" srcOrd="0" destOrd="0" presId="urn:microsoft.com/office/officeart/2005/8/layout/matrix1"/>
    <dgm:cxn modelId="{049F6825-CA96-4EA1-AD06-CAC49D1F51E4}" type="presOf" srcId="{314F1305-8101-4E0E-9FF0-A641325355B4}" destId="{258ED6E9-6775-4D06-BF19-5DFE64624971}" srcOrd="1" destOrd="0" presId="urn:microsoft.com/office/officeart/2005/8/layout/matrix1"/>
    <dgm:cxn modelId="{7FDAF783-07D1-4377-BD2A-34CC4E33A712}" type="presOf" srcId="{FDB61222-B5C2-4C9D-A68F-D52EB68197E4}" destId="{CE0FDD4D-A2A2-4756-8025-1EAFBA7BB6BD}" srcOrd="0" destOrd="0" presId="urn:microsoft.com/office/officeart/2005/8/layout/matrix1"/>
    <dgm:cxn modelId="{E5E3CD4B-8E2A-486C-870E-C5CCEEF98FF3}" srcId="{7564D2AF-E88F-4AA1-91C9-032633B438F0}" destId="{45C3B2CA-1F09-4C29-A857-7305AD1B24A1}" srcOrd="1" destOrd="0" parTransId="{EF625862-8DC5-4FE9-93E2-6E8A6C821882}" sibTransId="{7BCC5E4E-B6E8-42D2-952D-16E7FF81EEDD}"/>
    <dgm:cxn modelId="{7967C0BD-7547-4396-99D5-88EB5A23482C}" type="presOf" srcId="{4D9272B8-CCEE-48A1-B480-76580D388ABF}" destId="{B68259CF-968C-49F2-9849-92A3AECCE489}" srcOrd="1" destOrd="0" presId="urn:microsoft.com/office/officeart/2005/8/layout/matrix1"/>
    <dgm:cxn modelId="{B12370D4-AFE7-466D-A4EE-6683D1C6376C}" type="presOf" srcId="{E6D2D953-6DF3-4A49-A139-4348A306EA13}" destId="{D12D87C6-443F-458A-BAA4-730D509A2451}" srcOrd="0" destOrd="0" presId="urn:microsoft.com/office/officeart/2005/8/layout/matrix1"/>
    <dgm:cxn modelId="{CCE81136-1BB2-4C77-A007-577AC5B71EBE}" srcId="{FDB61222-B5C2-4C9D-A68F-D52EB68197E4}" destId="{FF063807-84E2-4DAE-B351-EBCF7B98151B}" srcOrd="1" destOrd="0" parTransId="{C088BE07-3E7D-4DDB-BDF2-A21A3C95951A}" sibTransId="{A3BF40AD-9D6B-447C-9766-46036258359A}"/>
    <dgm:cxn modelId="{15FE6D4E-047D-435B-A18F-F7DBF35559AF}" type="presParOf" srcId="{4CA67053-F628-47F6-BE8D-AE19905AA309}" destId="{B920B710-41C5-4D4E-ACE3-9C896AC19EAD}" srcOrd="0" destOrd="0" presId="urn:microsoft.com/office/officeart/2005/8/layout/matrix1"/>
    <dgm:cxn modelId="{EA7457DC-1755-4DB5-853F-713A0868F221}" type="presParOf" srcId="{B920B710-41C5-4D4E-ACE3-9C896AC19EAD}" destId="{D12D87C6-443F-458A-BAA4-730D509A2451}" srcOrd="0" destOrd="0" presId="urn:microsoft.com/office/officeart/2005/8/layout/matrix1"/>
    <dgm:cxn modelId="{3944F20D-B808-459E-BC46-91840079C8F7}" type="presParOf" srcId="{B920B710-41C5-4D4E-ACE3-9C896AC19EAD}" destId="{8655BAA6-958C-4987-9796-3EEDC27156D3}" srcOrd="1" destOrd="0" presId="urn:microsoft.com/office/officeart/2005/8/layout/matrix1"/>
    <dgm:cxn modelId="{C6228C4B-ED14-44AE-85C7-FD06F6948190}" type="presParOf" srcId="{B920B710-41C5-4D4E-ACE3-9C896AC19EAD}" destId="{3A9F0B41-5C34-4EB3-AB9F-7FA46A6E766D}" srcOrd="2" destOrd="0" presId="urn:microsoft.com/office/officeart/2005/8/layout/matrix1"/>
    <dgm:cxn modelId="{6C5168FE-36F9-4F2B-BBFB-BAE5279F0BBE}" type="presParOf" srcId="{B920B710-41C5-4D4E-ACE3-9C896AC19EAD}" destId="{8891A153-E4EF-4179-8670-8BD2CA9B64C7}" srcOrd="3" destOrd="0" presId="urn:microsoft.com/office/officeart/2005/8/layout/matrix1"/>
    <dgm:cxn modelId="{56A5D11B-3659-409F-A579-8A3CA2732720}" type="presParOf" srcId="{B920B710-41C5-4D4E-ACE3-9C896AC19EAD}" destId="{B058D949-C931-4957-B07B-6B6052B87D4B}" srcOrd="4" destOrd="0" presId="urn:microsoft.com/office/officeart/2005/8/layout/matrix1"/>
    <dgm:cxn modelId="{AAEB92F6-F675-46E3-9DE3-218DB272E88C}" type="presParOf" srcId="{B920B710-41C5-4D4E-ACE3-9C896AC19EAD}" destId="{B68259CF-968C-49F2-9849-92A3AECCE489}" srcOrd="5" destOrd="0" presId="urn:microsoft.com/office/officeart/2005/8/layout/matrix1"/>
    <dgm:cxn modelId="{85FF317B-76F1-4C9F-8D30-F1DAB33981A8}" type="presParOf" srcId="{B920B710-41C5-4D4E-ACE3-9C896AC19EAD}" destId="{B93F879E-15B6-457A-B240-9C64F748AB56}" srcOrd="6" destOrd="0" presId="urn:microsoft.com/office/officeart/2005/8/layout/matrix1"/>
    <dgm:cxn modelId="{E6ACE508-EFB1-4B27-AE5B-4A17924074F0}" type="presParOf" srcId="{B920B710-41C5-4D4E-ACE3-9C896AC19EAD}" destId="{258ED6E9-6775-4D06-BF19-5DFE64624971}" srcOrd="7" destOrd="0" presId="urn:microsoft.com/office/officeart/2005/8/layout/matrix1"/>
    <dgm:cxn modelId="{839746CF-A0D4-4E2C-89F3-4A09EB833E06}" type="presParOf" srcId="{4CA67053-F628-47F6-BE8D-AE19905AA309}" destId="{CE0FDD4D-A2A2-4756-8025-1EAFBA7BB6B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12D87C6-443F-458A-BAA4-730D509A2451}">
      <dsp:nvSpPr>
        <dsp:cNvPr id="0" name=""/>
        <dsp:cNvSpPr/>
      </dsp:nvSpPr>
      <dsp:spPr>
        <a:xfrm rot="16200000">
          <a:off x="761087" y="-761087"/>
          <a:ext cx="2742934" cy="426511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Демографическая</a:t>
          </a:r>
          <a:endParaRPr lang="ru-RU" sz="3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6200000">
        <a:off x="1103954" y="-1103954"/>
        <a:ext cx="2057200" cy="4265110"/>
      </dsp:txXfrm>
    </dsp:sp>
    <dsp:sp modelId="{3A9F0B41-5C34-4EB3-AB9F-7FA46A6E766D}">
      <dsp:nvSpPr>
        <dsp:cNvPr id="0" name=""/>
        <dsp:cNvSpPr/>
      </dsp:nvSpPr>
      <dsp:spPr>
        <a:xfrm>
          <a:off x="4284476" y="0"/>
          <a:ext cx="4284476" cy="280831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Экологическая</a:t>
          </a:r>
          <a:endParaRPr lang="ru-RU" sz="3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84476" y="0"/>
        <a:ext cx="4284476" cy="2106234"/>
      </dsp:txXfrm>
    </dsp:sp>
    <dsp:sp modelId="{B058D949-C931-4957-B07B-6B6052B87D4B}">
      <dsp:nvSpPr>
        <dsp:cNvPr id="0" name=""/>
        <dsp:cNvSpPr/>
      </dsp:nvSpPr>
      <dsp:spPr>
        <a:xfrm rot="10800000">
          <a:off x="0" y="2808312"/>
          <a:ext cx="4284476" cy="2808312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Энергетическая</a:t>
          </a:r>
          <a:endParaRPr lang="ru-RU" sz="3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0800000">
        <a:off x="0" y="3510390"/>
        <a:ext cx="4284476" cy="2106234"/>
      </dsp:txXfrm>
    </dsp:sp>
    <dsp:sp modelId="{B93F879E-15B6-457A-B240-9C64F748AB56}">
      <dsp:nvSpPr>
        <dsp:cNvPr id="0" name=""/>
        <dsp:cNvSpPr/>
      </dsp:nvSpPr>
      <dsp:spPr>
        <a:xfrm rot="5400000">
          <a:off x="5022558" y="2070230"/>
          <a:ext cx="2808312" cy="428447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Сырьевая</a:t>
          </a:r>
          <a:endParaRPr lang="ru-RU" sz="36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5400000">
        <a:off x="5373597" y="2421269"/>
        <a:ext cx="2106234" cy="4284476"/>
      </dsp:txXfrm>
    </dsp:sp>
    <dsp:sp modelId="{CE0FDD4D-A2A2-4756-8025-1EAFBA7BB6BD}">
      <dsp:nvSpPr>
        <dsp:cNvPr id="0" name=""/>
        <dsp:cNvSpPr/>
      </dsp:nvSpPr>
      <dsp:spPr>
        <a:xfrm>
          <a:off x="968664" y="2106234"/>
          <a:ext cx="6631623" cy="1404156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Глобальные проблемы человечества</a:t>
          </a:r>
          <a:endParaRPr lang="ru-RU" sz="4000" b="1" kern="1200" dirty="0">
            <a:solidFill>
              <a:schemeClr val="accent6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68664" y="2106234"/>
        <a:ext cx="6631623" cy="1404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36904" cy="1872208"/>
          </a:xfr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Перспективы селекции как решение глобальных экологических проблем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анил\Pictures\гибриды\Fantastiche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68960"/>
            <a:ext cx="3956248" cy="324036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2051" name="Picture 3" descr="C:\Users\Данил\Pictures\гибриды\3835625_e555_1024x20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068960"/>
            <a:ext cx="3956248" cy="325755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20880" cy="792088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7920880" cy="5040560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Закончить приём «Ассоциации»;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Мини – сочинение «Что думает о вас ваш домашний питомец»;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Сообщение «Легендарные породы растений»;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Сообщение «Уникальные сорта растений»;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Сообщение «Интересные факты из жизни известных селекционеров»;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Создать фотоальбом животных – гибридов;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Составить тест по материалам урока.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632848" cy="965792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Билет на выход с урока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анил\Pictures\Фантастич.гибриды\37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55576" y="2132856"/>
            <a:ext cx="3822576" cy="3528392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88024" y="1916832"/>
            <a:ext cx="3600400" cy="4176463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уроке я узнал …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уроке я не понял …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Я хотел бы узнать …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488832" cy="1224136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могут селекция и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Photoshop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C:\Users\Данил\Pictures\Фантастич.гибриды\0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700808"/>
            <a:ext cx="3796383" cy="4591677"/>
          </a:xfrm>
          <a:prstGeom prst="rect">
            <a:avLst/>
          </a:prstGeom>
          <a:noFill/>
        </p:spPr>
      </p:pic>
      <p:pic>
        <p:nvPicPr>
          <p:cNvPr id="8" name="Picture 7" descr="C:\Users\Данил\Pictures\Фантастич.гибриды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772816"/>
            <a:ext cx="3766417" cy="4675554"/>
          </a:xfrm>
          <a:prstGeom prst="rect">
            <a:avLst/>
          </a:prstGeom>
          <a:noFill/>
        </p:spPr>
      </p:pic>
      <p:pic>
        <p:nvPicPr>
          <p:cNvPr id="9" name="Picture 5" descr="C:\Users\Данил\Pictures\Фантастич.гибриды\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844824"/>
            <a:ext cx="3766007" cy="4682425"/>
          </a:xfrm>
          <a:prstGeom prst="rect">
            <a:avLst/>
          </a:prstGeom>
          <a:noFill/>
        </p:spPr>
      </p:pic>
      <p:pic>
        <p:nvPicPr>
          <p:cNvPr id="10" name="Picture 3" descr="C:\Users\Данил\Pictures\гибриды\759142_f7cc_1024x20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1916832"/>
            <a:ext cx="4272900" cy="4536504"/>
          </a:xfrm>
          <a:prstGeom prst="rect">
            <a:avLst/>
          </a:prstGeom>
          <a:noFill/>
        </p:spPr>
      </p:pic>
      <p:pic>
        <p:nvPicPr>
          <p:cNvPr id="6" name="Picture 4" descr="C:\Users\Данил\Pictures\гибриды\1272390717_extinct_3_1001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772816"/>
            <a:ext cx="3734690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515672" cy="936104"/>
          </a:xfrm>
        </p:spPr>
        <p:txBody>
          <a:bodyPr/>
          <a:lstStyle/>
          <a:p>
            <a:pPr algn="ctr"/>
            <a:r>
              <a:rPr lang="ru-RU" dirty="0" smtClean="0"/>
              <a:t>Что могут селекция 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Photoshop</a:t>
            </a:r>
            <a:endParaRPr lang="ru-RU" dirty="0"/>
          </a:p>
        </p:txBody>
      </p:sp>
      <p:pic>
        <p:nvPicPr>
          <p:cNvPr id="1027" name="Picture 3" descr="C:\Users\Данил\Pictures\гибриды\759142_f7cc_1024x2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173040"/>
            <a:ext cx="3086299" cy="2684960"/>
          </a:xfrm>
          <a:prstGeom prst="rect">
            <a:avLst/>
          </a:prstGeom>
          <a:noFill/>
        </p:spPr>
      </p:pic>
      <p:pic>
        <p:nvPicPr>
          <p:cNvPr id="1028" name="Picture 4" descr="C:\Users\Данил\Pictures\гибриды\1272390717_extinct_3_1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3053953" cy="3769006"/>
          </a:xfrm>
          <a:prstGeom prst="rect">
            <a:avLst/>
          </a:prstGeom>
          <a:noFill/>
        </p:spPr>
      </p:pic>
      <p:pic>
        <p:nvPicPr>
          <p:cNvPr id="1029" name="Picture 5" descr="C:\Users\Данил\Pictures\Фантастич.гибриды\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140968"/>
            <a:ext cx="2685887" cy="3339469"/>
          </a:xfrm>
          <a:prstGeom prst="rect">
            <a:avLst/>
          </a:prstGeom>
          <a:noFill/>
        </p:spPr>
      </p:pic>
      <p:pic>
        <p:nvPicPr>
          <p:cNvPr id="1030" name="Picture 6" descr="C:\Users\Данил\Pictures\Фантастич.гибриды\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1268760"/>
            <a:ext cx="3076303" cy="3429000"/>
          </a:xfrm>
          <a:prstGeom prst="rect">
            <a:avLst/>
          </a:prstGeom>
          <a:noFill/>
        </p:spPr>
      </p:pic>
      <p:pic>
        <p:nvPicPr>
          <p:cNvPr id="1031" name="Picture 7" descr="C:\Users\Данил\Pictures\Фантастич.гибриды\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412776"/>
            <a:ext cx="2088231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515672" cy="936104"/>
          </a:xfrm>
        </p:spPr>
        <p:txBody>
          <a:bodyPr/>
          <a:lstStyle/>
          <a:p>
            <a:pPr algn="ctr"/>
            <a:r>
              <a:rPr lang="ru-RU" dirty="0" smtClean="0"/>
              <a:t>Что могут селекция и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Photoshop</a:t>
            </a:r>
            <a:endParaRPr lang="ru-RU" dirty="0"/>
          </a:p>
        </p:txBody>
      </p:sp>
      <p:pic>
        <p:nvPicPr>
          <p:cNvPr id="1027" name="Picture 3" descr="C:\Users\Данил\Pictures\гибриды\759142_f7cc_1024x2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173040"/>
            <a:ext cx="3086299" cy="2684960"/>
          </a:xfrm>
          <a:prstGeom prst="rect">
            <a:avLst/>
          </a:prstGeom>
          <a:noFill/>
        </p:spPr>
      </p:pic>
      <p:pic>
        <p:nvPicPr>
          <p:cNvPr id="1028" name="Picture 4" descr="C:\Users\Данил\Pictures\гибриды\1272390717_extinct_3_1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3053953" cy="3769006"/>
          </a:xfrm>
          <a:prstGeom prst="rect">
            <a:avLst/>
          </a:prstGeom>
          <a:noFill/>
        </p:spPr>
      </p:pic>
      <p:pic>
        <p:nvPicPr>
          <p:cNvPr id="1029" name="Picture 5" descr="C:\Users\Данил\Pictures\Фантастич.гибриды\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140968"/>
            <a:ext cx="2685887" cy="3339469"/>
          </a:xfrm>
          <a:prstGeom prst="rect">
            <a:avLst/>
          </a:prstGeom>
          <a:noFill/>
        </p:spPr>
      </p:pic>
      <p:pic>
        <p:nvPicPr>
          <p:cNvPr id="1030" name="Picture 6" descr="C:\Users\Данил\Pictures\Фантастич.гибриды\0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1268760"/>
            <a:ext cx="3076303" cy="3429000"/>
          </a:xfrm>
          <a:prstGeom prst="rect">
            <a:avLst/>
          </a:prstGeom>
          <a:noFill/>
        </p:spPr>
      </p:pic>
      <p:pic>
        <p:nvPicPr>
          <p:cNvPr id="1031" name="Picture 7" descr="C:\Users\Данил\Pictures\Фантастич.гибриды\0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1412776"/>
            <a:ext cx="2088231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52928" cy="720080"/>
          </a:xfrm>
          <a:ln w="38100">
            <a:solidFill>
              <a:srgbClr val="3E2704"/>
            </a:solidFill>
          </a:ln>
        </p:spPr>
        <p:txBody>
          <a:bodyPr/>
          <a:lstStyle/>
          <a:p>
            <a:pPr algn="ctr"/>
            <a:r>
              <a:rPr lang="ru-RU" dirty="0" err="1" smtClean="0"/>
              <a:t>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80920" cy="3960440"/>
          </a:xfrm>
          <a:ln w="38100">
            <a:solidFill>
              <a:srgbClr val="3E2704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3E2704"/>
                </a:solidFill>
              </a:rPr>
              <a:t>http://</a:t>
            </a:r>
            <a:r>
              <a:rPr lang="en-US" dirty="0" smtClean="0">
                <a:solidFill>
                  <a:srgbClr val="3E2704"/>
                </a:solidFill>
              </a:rPr>
              <a:t>sbio.info/page.php?id=41</a:t>
            </a:r>
            <a:endParaRPr lang="ru-RU" dirty="0" smtClean="0">
              <a:solidFill>
                <a:srgbClr val="3E2704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3E2704"/>
                </a:solidFill>
              </a:rPr>
              <a:t>http://</a:t>
            </a:r>
            <a:r>
              <a:rPr lang="en-US" dirty="0" smtClean="0">
                <a:solidFill>
                  <a:srgbClr val="3E2704"/>
                </a:solidFill>
              </a:rPr>
              <a:t>school.xvatit.com/index.php?title</a:t>
            </a:r>
            <a:endParaRPr lang="ru-RU" dirty="0" smtClean="0">
              <a:solidFill>
                <a:srgbClr val="3E2704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3E2704"/>
                </a:solidFill>
              </a:rPr>
              <a:t>http://</a:t>
            </a:r>
            <a:r>
              <a:rPr lang="en-US" dirty="0" smtClean="0">
                <a:solidFill>
                  <a:srgbClr val="3E2704"/>
                </a:solidFill>
              </a:rPr>
              <a:t>festival.1september.ru/articles/633143</a:t>
            </a:r>
            <a:endParaRPr lang="ru-RU" dirty="0" smtClean="0">
              <a:solidFill>
                <a:srgbClr val="3E2704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rgbClr val="3E2704"/>
                </a:solidFill>
              </a:rPr>
              <a:t>https://</a:t>
            </a:r>
            <a:r>
              <a:rPr lang="en-US" dirty="0" smtClean="0">
                <a:solidFill>
                  <a:srgbClr val="3E2704"/>
                </a:solidFill>
              </a:rPr>
              <a:t>www.google.ru/search?q</a:t>
            </a:r>
            <a:endParaRPr lang="ru-RU" dirty="0" smtClean="0">
              <a:solidFill>
                <a:srgbClr val="3E2704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23528" y="620688"/>
          <a:ext cx="8568952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1037800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Взаимосвязь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науки и общества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анил\Pictures\Фантастич.гибриды\molodej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4104456" cy="4680519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60032" y="1556792"/>
            <a:ext cx="3816424" cy="4680520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Биология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Экология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Экономика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Селекция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Генетика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Социология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Химия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География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04856" cy="936104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Приём «Ассоциация»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Данил\Pictures\Фантастич.гибриды\Voshod-Solnts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3740224" cy="410445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2051" name="Picture 3" descr="C:\Users\Данил\Pictures\Фантастич.гибриды\275px-Sunflower_Talegha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3719186" cy="4104456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848872" cy="864096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Селекция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7848872" cy="4320480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Селекция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(лат.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selectio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выбирать)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наука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 создании новых и улучшении существующих пород животных, сортов растений, штаммов микроорганизмов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Селекция 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отрасль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сельского хозяйства, занимающуюся выведением новых сортов и гибридов сельскохозяйственных культур и пород животных.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60840" cy="1368152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доместикации (одомашнивания)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screen-131-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204864"/>
            <a:ext cx="3312368" cy="4032448"/>
          </a:xfrm>
          <a:ln w="28575">
            <a:solidFill>
              <a:schemeClr val="accent6">
                <a:lumMod val="50000"/>
              </a:schemeClr>
            </a:solidFill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60032" y="2204864"/>
            <a:ext cx="3528392" cy="4032448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Охота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Защита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Пища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Одежда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Физическая сила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Добро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Преданность</a:t>
            </a:r>
          </a:p>
          <a:p>
            <a:pPr>
              <a:buFont typeface="Wingdings" pitchFamily="2" charset="2"/>
              <a:buChar char="Ø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Любовь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08912" cy="1296144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Возможности современной селекции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2348880"/>
            <a:ext cx="3744416" cy="3744416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Як + Корова = ДОРЗ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2348880"/>
            <a:ext cx="4176464" cy="3744416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Осёл + Зебра = ДОНКРА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C:\Users\Данил\Pictures\гибриды\ОСЁЛ и ЗЕБРА ДОНКРА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72000" y="2996952"/>
            <a:ext cx="4176463" cy="309634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6" name="Picture 3" descr="C:\Users\Данил\Pictures\гибриды\Як и дом.корова ДЗО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2996952"/>
            <a:ext cx="3744416" cy="3096344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92888" cy="1368152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Возможности современной селекции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916832"/>
            <a:ext cx="3816424" cy="4407768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Верблюд + Лама = КАМА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1916832"/>
            <a:ext cx="3672408" cy="4407768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Лошадь + Зебра = ЗОРС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3" descr="C:\Users\Данил\Pictures\гибриды\Зебра и лошадь ЗОРС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60032" y="2780928"/>
            <a:ext cx="3672408" cy="351749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6" name="Picture 2" descr="C:\Users\Данил\Pictures\гибриды\Вербл.д и лама КАМА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39552" y="2636912"/>
            <a:ext cx="3816424" cy="372573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962744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Продолжите предложения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80920" cy="4209331"/>
          </a:xfrm>
          <a:ln w="28575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Теоретической основой селекции является - …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Искусственно полученная популяция животных - …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Основными методами селекции являются - …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Близкородственное скрещивание называют - …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Многообразие пород является результатом - …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Популяция культурных, искусственно созданных человеком растений - ….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262</TotalTime>
  <Words>226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Перспективы селекции как решение глобальных экологических проблем</vt:lpstr>
      <vt:lpstr>Слайд 2</vt:lpstr>
      <vt:lpstr>Взаимосвязь науки и общества</vt:lpstr>
      <vt:lpstr>Приём «Ассоциация»</vt:lpstr>
      <vt:lpstr>Селекция</vt:lpstr>
      <vt:lpstr>Причины доместикации (одомашнивания)</vt:lpstr>
      <vt:lpstr>Возможности современной селекции</vt:lpstr>
      <vt:lpstr>Возможности современной селекции</vt:lpstr>
      <vt:lpstr>Продолжите предложения</vt:lpstr>
      <vt:lpstr>Домашнее задание</vt:lpstr>
      <vt:lpstr>Билет на выход с урока</vt:lpstr>
      <vt:lpstr>Что могут селекция и Photoshop</vt:lpstr>
      <vt:lpstr>Что могут селекция и Photoshop</vt:lpstr>
      <vt:lpstr>Что могут селекция и Photoshop</vt:lpstr>
      <vt:lpstr>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Данил</dc:creator>
  <cp:lastModifiedBy>Данил</cp:lastModifiedBy>
  <cp:revision>33</cp:revision>
  <dcterms:created xsi:type="dcterms:W3CDTF">2014-02-09T07:45:43Z</dcterms:created>
  <dcterms:modified xsi:type="dcterms:W3CDTF">2014-11-06T11:31:12Z</dcterms:modified>
</cp:coreProperties>
</file>