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</p:sldMasterIdLst>
  <p:sldIdLst>
    <p:sldId id="256" r:id="rId2"/>
    <p:sldId id="284" r:id="rId3"/>
    <p:sldId id="286" r:id="rId4"/>
    <p:sldId id="287" r:id="rId5"/>
    <p:sldId id="285" r:id="rId6"/>
    <p:sldId id="257" r:id="rId7"/>
    <p:sldId id="294" r:id="rId8"/>
    <p:sldId id="279" r:id="rId9"/>
    <p:sldId id="261" r:id="rId10"/>
    <p:sldId id="266" r:id="rId11"/>
    <p:sldId id="296" r:id="rId12"/>
    <p:sldId id="281" r:id="rId13"/>
    <p:sldId id="282" r:id="rId14"/>
    <p:sldId id="295" r:id="rId15"/>
    <p:sldId id="264" r:id="rId16"/>
    <p:sldId id="265" r:id="rId17"/>
    <p:sldId id="267" r:id="rId18"/>
    <p:sldId id="268" r:id="rId19"/>
    <p:sldId id="270" r:id="rId20"/>
    <p:sldId id="291" r:id="rId21"/>
    <p:sldId id="271" r:id="rId22"/>
    <p:sldId id="273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16"/>
    <a:srgbClr val="FFFFFF"/>
    <a:srgbClr val="2502F4"/>
    <a:srgbClr val="10016B"/>
    <a:srgbClr val="F5991F"/>
    <a:srgbClr val="E98211"/>
    <a:srgbClr val="4E81BE"/>
    <a:srgbClr val="B83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2" autoAdjust="0"/>
    <p:restoredTop sz="94683" autoAdjust="0"/>
  </p:normalViewPr>
  <p:slideViewPr>
    <p:cSldViewPr>
      <p:cViewPr>
        <p:scale>
          <a:sx n="75" d="100"/>
          <a:sy n="75" d="100"/>
        </p:scale>
        <p:origin x="-918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04"/>
    </p:cViewPr>
  </p:sorterViewPr>
  <p:gridSpacing cx="92171838" cy="921718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395AEC-739C-4834-A372-63935D1B47C8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</dgm:pt>
    <dgm:pt modelId="{2A6B50A2-8987-48F4-A094-E1ACDD84AF2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rPr>
            <a:t>Определение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rPr>
            <a:t>значения </a:t>
          </a:r>
          <a:r>
            <a:rPr kumimoji="0" lang="ru-RU" sz="2800" b="1" i="0" u="none" strike="noStrike" cap="none" normalizeH="0" baseline="0" dirty="0" err="1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rPr>
            <a:t>pH</a:t>
          </a:r>
          <a:endParaRPr kumimoji="0" lang="ru-RU" sz="2800" b="1" i="0" u="none" strike="noStrike" cap="none" normalizeH="0" baseline="0" dirty="0" smtClean="0">
            <a:ln/>
            <a:solidFill>
              <a:srgbClr val="FF0000"/>
            </a:solidFill>
            <a:effectLst>
              <a:outerShdw blurRad="38100" dist="38100" dir="2700000" algn="tl">
                <a:srgbClr val="000000"/>
              </a:outerShdw>
            </a:effectLst>
            <a:latin typeface="Garamond" pitchFamily="18" charset="0"/>
          </a:endParaRPr>
        </a:p>
      </dgm:t>
    </dgm:pt>
    <dgm:pt modelId="{B67C3038-91E2-4954-9ED3-31B2F10DB609}" type="parTrans" cxnId="{43632497-7F64-4DC1-BEA8-51DED7E1C08D}">
      <dgm:prSet/>
      <dgm:spPr/>
      <dgm:t>
        <a:bodyPr/>
        <a:lstStyle/>
        <a:p>
          <a:endParaRPr lang="ru-RU"/>
        </a:p>
      </dgm:t>
    </dgm:pt>
    <dgm:pt modelId="{0F7BC552-62FD-41D7-A3D4-88AF582BE6F2}" type="sibTrans" cxnId="{43632497-7F64-4DC1-BEA8-51DED7E1C08D}">
      <dgm:prSet/>
      <dgm:spPr/>
      <dgm:t>
        <a:bodyPr/>
        <a:lstStyle/>
        <a:p>
          <a:endParaRPr lang="ru-RU"/>
        </a:p>
      </dgm:t>
    </dgm:pt>
    <dgm:pt modelId="{B490CE52-C894-4948-BAF8-7270C8838D9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1" i="0" u="none" strike="noStrike" cap="none" normalizeH="0" baseline="0" dirty="0" smtClean="0">
              <a:ln/>
              <a:effectLst/>
              <a:latin typeface="Garamond" pitchFamily="18" charset="0"/>
            </a:rPr>
            <a:t>pH </a:t>
          </a: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метр</a:t>
          </a:r>
        </a:p>
      </dgm:t>
    </dgm:pt>
    <dgm:pt modelId="{0457E9D0-E4AF-4AB9-81DA-47377344C6F9}" type="parTrans" cxnId="{2B6B7EDF-62D9-4698-A89C-C2613825EAC5}">
      <dgm:prSet/>
      <dgm:spPr/>
      <dgm:t>
        <a:bodyPr/>
        <a:lstStyle/>
        <a:p>
          <a:endParaRPr lang="ru-RU"/>
        </a:p>
      </dgm:t>
    </dgm:pt>
    <dgm:pt modelId="{71574449-49AD-4706-84B7-06EB6223D7A6}" type="sibTrans" cxnId="{2B6B7EDF-62D9-4698-A89C-C2613825EAC5}">
      <dgm:prSet/>
      <dgm:spPr/>
      <dgm:t>
        <a:bodyPr/>
        <a:lstStyle/>
        <a:p>
          <a:endParaRPr lang="ru-RU"/>
        </a:p>
      </dgm:t>
    </dgm:pt>
    <dgm:pt modelId="{393838B5-5948-4CA3-8EC1-0C1681FA1A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кислотно-основное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титрование</a:t>
          </a:r>
        </a:p>
      </dgm:t>
    </dgm:pt>
    <dgm:pt modelId="{ADCFF18C-8120-4DFE-9CDB-FBA5136E5B9A}" type="parTrans" cxnId="{28A50706-9F49-4911-93AD-FAA8802D9AE7}">
      <dgm:prSet/>
      <dgm:spPr/>
      <dgm:t>
        <a:bodyPr/>
        <a:lstStyle/>
        <a:p>
          <a:endParaRPr lang="ru-RU"/>
        </a:p>
      </dgm:t>
    </dgm:pt>
    <dgm:pt modelId="{1B456030-4B66-4371-9E2B-40483A6A8214}" type="sibTrans" cxnId="{28A50706-9F49-4911-93AD-FAA8802D9AE7}">
      <dgm:prSet/>
      <dgm:spPr/>
      <dgm:t>
        <a:bodyPr/>
        <a:lstStyle/>
        <a:p>
          <a:endParaRPr lang="ru-RU"/>
        </a:p>
      </dgm:t>
    </dgm:pt>
    <dgm:pt modelId="{231D4066-90E5-469B-8F63-9DCE33F9C65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индикаторы</a:t>
          </a:r>
        </a:p>
      </dgm:t>
    </dgm:pt>
    <dgm:pt modelId="{195D2DB3-43BC-4889-BF9E-40C8A107BF90}" type="parTrans" cxnId="{0E0B72B5-E571-4619-877F-7885EBCA4429}">
      <dgm:prSet/>
      <dgm:spPr/>
      <dgm:t>
        <a:bodyPr/>
        <a:lstStyle/>
        <a:p>
          <a:endParaRPr lang="ru-RU"/>
        </a:p>
      </dgm:t>
    </dgm:pt>
    <dgm:pt modelId="{63525C17-13FC-4B13-BFC8-15CD0DF1CDA5}" type="sibTrans" cxnId="{0E0B72B5-E571-4619-877F-7885EBCA4429}">
      <dgm:prSet/>
      <dgm:spPr/>
      <dgm:t>
        <a:bodyPr/>
        <a:lstStyle/>
        <a:p>
          <a:endParaRPr lang="ru-RU"/>
        </a:p>
      </dgm:t>
    </dgm:pt>
    <dgm:pt modelId="{A10C8A29-2454-4EB5-B17D-BB86F98123D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синтетические</a:t>
          </a:r>
        </a:p>
      </dgm:t>
    </dgm:pt>
    <dgm:pt modelId="{471D18AA-F44E-4B42-81D1-34D7CBF0F17E}" type="parTrans" cxnId="{EBB295AF-8FA5-4BBA-ABC7-E7FAC128FD5C}">
      <dgm:prSet/>
      <dgm:spPr/>
      <dgm:t>
        <a:bodyPr/>
        <a:lstStyle/>
        <a:p>
          <a:endParaRPr lang="ru-RU"/>
        </a:p>
      </dgm:t>
    </dgm:pt>
    <dgm:pt modelId="{87B15606-AFC3-42DB-8CE0-C3E036998B4B}" type="sibTrans" cxnId="{EBB295AF-8FA5-4BBA-ABC7-E7FAC128FD5C}">
      <dgm:prSet/>
      <dgm:spPr/>
      <dgm:t>
        <a:bodyPr/>
        <a:lstStyle/>
        <a:p>
          <a:endParaRPr lang="ru-RU"/>
        </a:p>
      </dgm:t>
    </dgm:pt>
    <dgm:pt modelId="{3047A10A-8960-4F55-8D62-AA25814C36DA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лакмус</a:t>
          </a:r>
        </a:p>
      </dgm:t>
    </dgm:pt>
    <dgm:pt modelId="{3714A583-EB5D-4E0A-A1E6-5C0C18428B85}" type="parTrans" cxnId="{B4551B69-84A1-4847-B2E9-2FD00533C5DF}">
      <dgm:prSet/>
      <dgm:spPr/>
      <dgm:t>
        <a:bodyPr/>
        <a:lstStyle/>
        <a:p>
          <a:endParaRPr lang="ru-RU"/>
        </a:p>
      </dgm:t>
    </dgm:pt>
    <dgm:pt modelId="{5DA4F8BA-6521-49FB-839C-3E47E78B7AC9}" type="sibTrans" cxnId="{B4551B69-84A1-4847-B2E9-2FD00533C5DF}">
      <dgm:prSet/>
      <dgm:spPr/>
      <dgm:t>
        <a:bodyPr/>
        <a:lstStyle/>
        <a:p>
          <a:endParaRPr lang="ru-RU"/>
        </a:p>
      </dgm:t>
    </dgm:pt>
    <dgm:pt modelId="{B1D6F74C-6013-4DDA-95EE-1F65B17D0B58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фенолфталеин</a:t>
          </a:r>
        </a:p>
      </dgm:t>
    </dgm:pt>
    <dgm:pt modelId="{7B672332-B41C-46B7-8FB6-11DEE8D43177}" type="parTrans" cxnId="{7BDAEDFF-8EC7-46FC-8B66-7E70D1863570}">
      <dgm:prSet/>
      <dgm:spPr/>
      <dgm:t>
        <a:bodyPr/>
        <a:lstStyle/>
        <a:p>
          <a:endParaRPr lang="ru-RU"/>
        </a:p>
      </dgm:t>
    </dgm:pt>
    <dgm:pt modelId="{2057589C-8947-4326-8FD1-AE14D5F6D66A}" type="sibTrans" cxnId="{7BDAEDFF-8EC7-46FC-8B66-7E70D1863570}">
      <dgm:prSet/>
      <dgm:spPr/>
      <dgm:t>
        <a:bodyPr/>
        <a:lstStyle/>
        <a:p>
          <a:endParaRPr lang="ru-RU"/>
        </a:p>
      </dgm:t>
    </dgm:pt>
    <dgm:pt modelId="{BF548FF6-AA0C-4A43-8202-815315750B12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метиловый оранжевый</a:t>
          </a:r>
        </a:p>
      </dgm:t>
    </dgm:pt>
    <dgm:pt modelId="{EA689D56-A21A-4D3C-992D-CCC301174A1C}" type="parTrans" cxnId="{69CCFBD6-8272-4A52-A4EE-9647336C3A31}">
      <dgm:prSet/>
      <dgm:spPr/>
      <dgm:t>
        <a:bodyPr/>
        <a:lstStyle/>
        <a:p>
          <a:endParaRPr lang="ru-RU"/>
        </a:p>
      </dgm:t>
    </dgm:pt>
    <dgm:pt modelId="{05D694B6-2911-40B9-8BE1-CEBC78640D09}" type="sibTrans" cxnId="{69CCFBD6-8272-4A52-A4EE-9647336C3A31}">
      <dgm:prSet/>
      <dgm:spPr/>
      <dgm:t>
        <a:bodyPr/>
        <a:lstStyle/>
        <a:p>
          <a:endParaRPr lang="ru-RU"/>
        </a:p>
      </dgm:t>
    </dgm:pt>
    <dgm:pt modelId="{B98DD70C-36E8-40A8-B496-71BEE462411B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универсальный</a:t>
          </a:r>
        </a:p>
      </dgm:t>
    </dgm:pt>
    <dgm:pt modelId="{7DA04383-8106-4B8D-B847-97DE60F32E83}" type="parTrans" cxnId="{D8921486-C1A1-4DF4-AC9F-3F22A315DD48}">
      <dgm:prSet/>
      <dgm:spPr/>
      <dgm:t>
        <a:bodyPr/>
        <a:lstStyle/>
        <a:p>
          <a:endParaRPr lang="ru-RU"/>
        </a:p>
      </dgm:t>
    </dgm:pt>
    <dgm:pt modelId="{DF757322-76BB-483A-AA75-72D33E6E701D}" type="sibTrans" cxnId="{D8921486-C1A1-4DF4-AC9F-3F22A315DD48}">
      <dgm:prSet/>
      <dgm:spPr/>
      <dgm:t>
        <a:bodyPr/>
        <a:lstStyle/>
        <a:p>
          <a:endParaRPr lang="ru-RU"/>
        </a:p>
      </dgm:t>
    </dgm:pt>
    <dgm:pt modelId="{0D427C66-1D27-40FE-9A4B-1A77182F425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из натурального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Garamond" pitchFamily="18" charset="0"/>
            </a:rPr>
            <a:t> сырья</a:t>
          </a:r>
        </a:p>
      </dgm:t>
    </dgm:pt>
    <dgm:pt modelId="{AF9F7AA0-D06A-41D4-BDE1-6EFB265B6ADB}" type="parTrans" cxnId="{170EB66C-6216-4659-833E-4186E102F8FF}">
      <dgm:prSet/>
      <dgm:spPr/>
      <dgm:t>
        <a:bodyPr/>
        <a:lstStyle/>
        <a:p>
          <a:endParaRPr lang="ru-RU"/>
        </a:p>
      </dgm:t>
    </dgm:pt>
    <dgm:pt modelId="{E60258F7-08AD-4B6F-8CCC-E0B8A369DC9C}" type="sibTrans" cxnId="{170EB66C-6216-4659-833E-4186E102F8FF}">
      <dgm:prSet/>
      <dgm:spPr/>
      <dgm:t>
        <a:bodyPr/>
        <a:lstStyle/>
        <a:p>
          <a:endParaRPr lang="ru-RU"/>
        </a:p>
      </dgm:t>
    </dgm:pt>
    <dgm:pt modelId="{69C2CEF1-7BC9-4742-ABF5-1D0EE67B758E}" type="pres">
      <dgm:prSet presAssocID="{F3395AEC-739C-4834-A372-63935D1B47C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DBE8385-73F5-464B-88B2-256BDC3E02EC}" type="pres">
      <dgm:prSet presAssocID="{2A6B50A2-8987-48F4-A094-E1ACDD84AF2B}" presName="hierRoot1" presStyleCnt="0">
        <dgm:presLayoutVars>
          <dgm:hierBranch/>
        </dgm:presLayoutVars>
      </dgm:prSet>
      <dgm:spPr/>
    </dgm:pt>
    <dgm:pt modelId="{4C811547-B6A3-4193-9524-60A0AEEF84D9}" type="pres">
      <dgm:prSet presAssocID="{2A6B50A2-8987-48F4-A094-E1ACDD84AF2B}" presName="rootComposite1" presStyleCnt="0"/>
      <dgm:spPr/>
    </dgm:pt>
    <dgm:pt modelId="{03F130FA-F24E-4A45-9B7E-28E8E694DF3C}" type="pres">
      <dgm:prSet presAssocID="{2A6B50A2-8987-48F4-A094-E1ACDD84AF2B}" presName="rootText1" presStyleLbl="node0" presStyleIdx="0" presStyleCnt="1" custScaleX="188851" custScaleY="1059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B8469A-79A9-4779-9739-978EB7A8A97F}" type="pres">
      <dgm:prSet presAssocID="{2A6B50A2-8987-48F4-A094-E1ACDD84AF2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0470B99-CE70-42C2-8550-00AE9B8518BA}" type="pres">
      <dgm:prSet presAssocID="{2A6B50A2-8987-48F4-A094-E1ACDD84AF2B}" presName="hierChild2" presStyleCnt="0"/>
      <dgm:spPr/>
    </dgm:pt>
    <dgm:pt modelId="{C0758F8E-693F-4E71-8830-ADAF28E50B3C}" type="pres">
      <dgm:prSet presAssocID="{0457E9D0-E4AF-4AB9-81DA-47377344C6F9}" presName="Name35" presStyleLbl="parChTrans1D2" presStyleIdx="0" presStyleCnt="3"/>
      <dgm:spPr/>
      <dgm:t>
        <a:bodyPr/>
        <a:lstStyle/>
        <a:p>
          <a:endParaRPr lang="ru-RU"/>
        </a:p>
      </dgm:t>
    </dgm:pt>
    <dgm:pt modelId="{CF379D94-F5CF-4272-A46B-37FE73C564F2}" type="pres">
      <dgm:prSet presAssocID="{B490CE52-C894-4948-BAF8-7270C8838D96}" presName="hierRoot2" presStyleCnt="0">
        <dgm:presLayoutVars>
          <dgm:hierBranch/>
        </dgm:presLayoutVars>
      </dgm:prSet>
      <dgm:spPr/>
    </dgm:pt>
    <dgm:pt modelId="{7D2DAB11-7519-476C-8F65-D6447ADA402D}" type="pres">
      <dgm:prSet presAssocID="{B490CE52-C894-4948-BAF8-7270C8838D96}" presName="rootComposite" presStyleCnt="0"/>
      <dgm:spPr/>
    </dgm:pt>
    <dgm:pt modelId="{97D67300-E214-441A-B5D0-AEB46A3F3BA8}" type="pres">
      <dgm:prSet presAssocID="{B490CE52-C894-4948-BAF8-7270C8838D96}" presName="rootText" presStyleLbl="node2" presStyleIdx="0" presStyleCnt="3" custScaleX="842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273AAB-9FE4-42CB-A23A-88F8CBEC6569}" type="pres">
      <dgm:prSet presAssocID="{B490CE52-C894-4948-BAF8-7270C8838D96}" presName="rootConnector" presStyleLbl="node2" presStyleIdx="0" presStyleCnt="3"/>
      <dgm:spPr/>
      <dgm:t>
        <a:bodyPr/>
        <a:lstStyle/>
        <a:p>
          <a:endParaRPr lang="ru-RU"/>
        </a:p>
      </dgm:t>
    </dgm:pt>
    <dgm:pt modelId="{93CDDD07-4C03-4299-9550-9F30BDB766A7}" type="pres">
      <dgm:prSet presAssocID="{B490CE52-C894-4948-BAF8-7270C8838D96}" presName="hierChild4" presStyleCnt="0"/>
      <dgm:spPr/>
    </dgm:pt>
    <dgm:pt modelId="{8726989E-C43C-49E8-8E0E-C356995B0EB1}" type="pres">
      <dgm:prSet presAssocID="{B490CE52-C894-4948-BAF8-7270C8838D96}" presName="hierChild5" presStyleCnt="0"/>
      <dgm:spPr/>
    </dgm:pt>
    <dgm:pt modelId="{15AC6B15-1D20-4B28-8D40-C0708C9211E8}" type="pres">
      <dgm:prSet presAssocID="{ADCFF18C-8120-4DFE-9CDB-FBA5136E5B9A}" presName="Name35" presStyleLbl="parChTrans1D2" presStyleIdx="1" presStyleCnt="3"/>
      <dgm:spPr/>
      <dgm:t>
        <a:bodyPr/>
        <a:lstStyle/>
        <a:p>
          <a:endParaRPr lang="ru-RU"/>
        </a:p>
      </dgm:t>
    </dgm:pt>
    <dgm:pt modelId="{E96C1E7D-0CC9-49D5-AA2F-523BE6C87879}" type="pres">
      <dgm:prSet presAssocID="{393838B5-5948-4CA3-8EC1-0C1681FA1A5A}" presName="hierRoot2" presStyleCnt="0">
        <dgm:presLayoutVars>
          <dgm:hierBranch/>
        </dgm:presLayoutVars>
      </dgm:prSet>
      <dgm:spPr/>
    </dgm:pt>
    <dgm:pt modelId="{ADAED4D3-FE59-46DC-BD68-D0190A9AFDAB}" type="pres">
      <dgm:prSet presAssocID="{393838B5-5948-4CA3-8EC1-0C1681FA1A5A}" presName="rootComposite" presStyleCnt="0"/>
      <dgm:spPr/>
    </dgm:pt>
    <dgm:pt modelId="{11BBD59D-BA67-4F23-A27E-DE3A819BB219}" type="pres">
      <dgm:prSet presAssocID="{393838B5-5948-4CA3-8EC1-0C1681FA1A5A}" presName="rootText" presStyleLbl="node2" presStyleIdx="1" presStyleCnt="3" custScaleX="1606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D53AE5-B95E-42DB-9F43-2263B924E488}" type="pres">
      <dgm:prSet presAssocID="{393838B5-5948-4CA3-8EC1-0C1681FA1A5A}" presName="rootConnector" presStyleLbl="node2" presStyleIdx="1" presStyleCnt="3"/>
      <dgm:spPr/>
      <dgm:t>
        <a:bodyPr/>
        <a:lstStyle/>
        <a:p>
          <a:endParaRPr lang="ru-RU"/>
        </a:p>
      </dgm:t>
    </dgm:pt>
    <dgm:pt modelId="{AC37A7A5-60F1-4B02-9EC2-C63FD11AD9FF}" type="pres">
      <dgm:prSet presAssocID="{393838B5-5948-4CA3-8EC1-0C1681FA1A5A}" presName="hierChild4" presStyleCnt="0"/>
      <dgm:spPr/>
    </dgm:pt>
    <dgm:pt modelId="{EFE8B5BA-BF78-4AA5-84BD-04734BC3CD29}" type="pres">
      <dgm:prSet presAssocID="{393838B5-5948-4CA3-8EC1-0C1681FA1A5A}" presName="hierChild5" presStyleCnt="0"/>
      <dgm:spPr/>
    </dgm:pt>
    <dgm:pt modelId="{D34B1FD0-AE5B-4725-A02E-7C24E39547BA}" type="pres">
      <dgm:prSet presAssocID="{195D2DB3-43BC-4889-BF9E-40C8A107BF90}" presName="Name35" presStyleLbl="parChTrans1D2" presStyleIdx="2" presStyleCnt="3"/>
      <dgm:spPr/>
      <dgm:t>
        <a:bodyPr/>
        <a:lstStyle/>
        <a:p>
          <a:endParaRPr lang="ru-RU"/>
        </a:p>
      </dgm:t>
    </dgm:pt>
    <dgm:pt modelId="{C01066E0-7ADD-47D7-AA42-395E57E9DD0F}" type="pres">
      <dgm:prSet presAssocID="{231D4066-90E5-469B-8F63-9DCE33F9C651}" presName="hierRoot2" presStyleCnt="0">
        <dgm:presLayoutVars>
          <dgm:hierBranch/>
        </dgm:presLayoutVars>
      </dgm:prSet>
      <dgm:spPr/>
    </dgm:pt>
    <dgm:pt modelId="{6660C018-049A-46D1-924E-C80880681C75}" type="pres">
      <dgm:prSet presAssocID="{231D4066-90E5-469B-8F63-9DCE33F9C651}" presName="rootComposite" presStyleCnt="0"/>
      <dgm:spPr/>
    </dgm:pt>
    <dgm:pt modelId="{AAFC629A-FDBB-482B-806A-150387F11741}" type="pres">
      <dgm:prSet presAssocID="{231D4066-90E5-469B-8F63-9DCE33F9C651}" presName="rootText" presStyleLbl="node2" presStyleIdx="2" presStyleCnt="3" custScaleX="1179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F01182-6165-41AB-98FA-D9D31A8E25F5}" type="pres">
      <dgm:prSet presAssocID="{231D4066-90E5-469B-8F63-9DCE33F9C651}" presName="rootConnector" presStyleLbl="node2" presStyleIdx="2" presStyleCnt="3"/>
      <dgm:spPr/>
      <dgm:t>
        <a:bodyPr/>
        <a:lstStyle/>
        <a:p>
          <a:endParaRPr lang="ru-RU"/>
        </a:p>
      </dgm:t>
    </dgm:pt>
    <dgm:pt modelId="{69D43A13-C6D1-4FA8-8073-1322336112F9}" type="pres">
      <dgm:prSet presAssocID="{231D4066-90E5-469B-8F63-9DCE33F9C651}" presName="hierChild4" presStyleCnt="0"/>
      <dgm:spPr/>
    </dgm:pt>
    <dgm:pt modelId="{66BFEDD8-C06F-4C3B-AA0F-96BB0FBA4D6A}" type="pres">
      <dgm:prSet presAssocID="{471D18AA-F44E-4B42-81D1-34D7CBF0F17E}" presName="Name35" presStyleLbl="parChTrans1D3" presStyleIdx="0" presStyleCnt="2"/>
      <dgm:spPr/>
      <dgm:t>
        <a:bodyPr/>
        <a:lstStyle/>
        <a:p>
          <a:endParaRPr lang="ru-RU"/>
        </a:p>
      </dgm:t>
    </dgm:pt>
    <dgm:pt modelId="{7CA2E630-0BC7-4C9D-ACC3-5AF0B7BA4E75}" type="pres">
      <dgm:prSet presAssocID="{A10C8A29-2454-4EB5-B17D-BB86F98123D3}" presName="hierRoot2" presStyleCnt="0">
        <dgm:presLayoutVars>
          <dgm:hierBranch val="r"/>
        </dgm:presLayoutVars>
      </dgm:prSet>
      <dgm:spPr/>
    </dgm:pt>
    <dgm:pt modelId="{62951193-BD57-4661-A59C-EE929AEB4EC5}" type="pres">
      <dgm:prSet presAssocID="{A10C8A29-2454-4EB5-B17D-BB86F98123D3}" presName="rootComposite" presStyleCnt="0"/>
      <dgm:spPr/>
    </dgm:pt>
    <dgm:pt modelId="{2C38E4B0-3528-4D48-9890-04E014B39343}" type="pres">
      <dgm:prSet presAssocID="{A10C8A29-2454-4EB5-B17D-BB86F98123D3}" presName="rootText" presStyleLbl="node3" presStyleIdx="0" presStyleCnt="2" custScaleX="1228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4EF3CC-0E14-4B19-A005-8E9A7A5E62C9}" type="pres">
      <dgm:prSet presAssocID="{A10C8A29-2454-4EB5-B17D-BB86F98123D3}" presName="rootConnector" presStyleLbl="node3" presStyleIdx="0" presStyleCnt="2"/>
      <dgm:spPr/>
      <dgm:t>
        <a:bodyPr/>
        <a:lstStyle/>
        <a:p>
          <a:endParaRPr lang="ru-RU"/>
        </a:p>
      </dgm:t>
    </dgm:pt>
    <dgm:pt modelId="{CF480B44-5232-4E91-A825-DBD567AE0C77}" type="pres">
      <dgm:prSet presAssocID="{A10C8A29-2454-4EB5-B17D-BB86F98123D3}" presName="hierChild4" presStyleCnt="0"/>
      <dgm:spPr/>
    </dgm:pt>
    <dgm:pt modelId="{100C210A-89F7-423C-AAF0-1100911CB63E}" type="pres">
      <dgm:prSet presAssocID="{A10C8A29-2454-4EB5-B17D-BB86F98123D3}" presName="hierChild5" presStyleCnt="0"/>
      <dgm:spPr/>
    </dgm:pt>
    <dgm:pt modelId="{6E455E02-8B6F-4A84-B627-57FD67DD4FEE}" type="pres">
      <dgm:prSet presAssocID="{3714A583-EB5D-4E0A-A1E6-5C0C18428B85}" presName="Name111" presStyleLbl="parChTrans1D4" presStyleIdx="0" presStyleCnt="4"/>
      <dgm:spPr/>
      <dgm:t>
        <a:bodyPr/>
        <a:lstStyle/>
        <a:p>
          <a:endParaRPr lang="ru-RU"/>
        </a:p>
      </dgm:t>
    </dgm:pt>
    <dgm:pt modelId="{07632396-112A-4375-B606-B7F9F9AFB95B}" type="pres">
      <dgm:prSet presAssocID="{3047A10A-8960-4F55-8D62-AA25814C36DA}" presName="hierRoot3" presStyleCnt="0">
        <dgm:presLayoutVars>
          <dgm:hierBranch/>
        </dgm:presLayoutVars>
      </dgm:prSet>
      <dgm:spPr/>
    </dgm:pt>
    <dgm:pt modelId="{94551884-FC8D-4F06-B779-FF00EDD7D865}" type="pres">
      <dgm:prSet presAssocID="{3047A10A-8960-4F55-8D62-AA25814C36DA}" presName="rootComposite3" presStyleCnt="0"/>
      <dgm:spPr/>
    </dgm:pt>
    <dgm:pt modelId="{DFB29538-6927-4092-9E35-75C901734D8C}" type="pres">
      <dgm:prSet presAssocID="{3047A10A-8960-4F55-8D62-AA25814C36DA}" presName="rootText3" presStyleLbl="asst3" presStyleIdx="0" presStyleCnt="4" custScaleX="1427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411418-C93C-4944-B686-9150BB16577B}" type="pres">
      <dgm:prSet presAssocID="{3047A10A-8960-4F55-8D62-AA25814C36DA}" presName="rootConnector3" presStyleLbl="asst3" presStyleIdx="0" presStyleCnt="4"/>
      <dgm:spPr/>
      <dgm:t>
        <a:bodyPr/>
        <a:lstStyle/>
        <a:p>
          <a:endParaRPr lang="ru-RU"/>
        </a:p>
      </dgm:t>
    </dgm:pt>
    <dgm:pt modelId="{CA9D2941-5555-4EF5-87A3-2CA6BACE249B}" type="pres">
      <dgm:prSet presAssocID="{3047A10A-8960-4F55-8D62-AA25814C36DA}" presName="hierChild6" presStyleCnt="0"/>
      <dgm:spPr/>
    </dgm:pt>
    <dgm:pt modelId="{5761C4C5-AE41-4CF2-992B-69C874F0660D}" type="pres">
      <dgm:prSet presAssocID="{3047A10A-8960-4F55-8D62-AA25814C36DA}" presName="hierChild7" presStyleCnt="0"/>
      <dgm:spPr/>
    </dgm:pt>
    <dgm:pt modelId="{1D75F7E5-56E2-4353-A9B5-69996D813236}" type="pres">
      <dgm:prSet presAssocID="{7B672332-B41C-46B7-8FB6-11DEE8D43177}" presName="Name111" presStyleLbl="parChTrans1D4" presStyleIdx="1" presStyleCnt="4"/>
      <dgm:spPr/>
      <dgm:t>
        <a:bodyPr/>
        <a:lstStyle/>
        <a:p>
          <a:endParaRPr lang="ru-RU"/>
        </a:p>
      </dgm:t>
    </dgm:pt>
    <dgm:pt modelId="{ECF4B58E-12EF-4EB2-8B3B-DBAD84ADEA66}" type="pres">
      <dgm:prSet presAssocID="{B1D6F74C-6013-4DDA-95EE-1F65B17D0B58}" presName="hierRoot3" presStyleCnt="0">
        <dgm:presLayoutVars>
          <dgm:hierBranch/>
        </dgm:presLayoutVars>
      </dgm:prSet>
      <dgm:spPr/>
    </dgm:pt>
    <dgm:pt modelId="{84DA5E14-D613-42C1-A7AF-EEB14CEFC10C}" type="pres">
      <dgm:prSet presAssocID="{B1D6F74C-6013-4DDA-95EE-1F65B17D0B58}" presName="rootComposite3" presStyleCnt="0"/>
      <dgm:spPr/>
    </dgm:pt>
    <dgm:pt modelId="{2EA60E02-A18D-420C-8914-AEDA95215C0B}" type="pres">
      <dgm:prSet presAssocID="{B1D6F74C-6013-4DDA-95EE-1F65B17D0B58}" presName="rootText3" presStyleLbl="asst3" presStyleIdx="1" presStyleCnt="4" custScaleX="1463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FB7F7D-2521-40C6-819D-DF4313161B74}" type="pres">
      <dgm:prSet presAssocID="{B1D6F74C-6013-4DDA-95EE-1F65B17D0B58}" presName="rootConnector3" presStyleLbl="asst3" presStyleIdx="1" presStyleCnt="4"/>
      <dgm:spPr/>
      <dgm:t>
        <a:bodyPr/>
        <a:lstStyle/>
        <a:p>
          <a:endParaRPr lang="ru-RU"/>
        </a:p>
      </dgm:t>
    </dgm:pt>
    <dgm:pt modelId="{28139862-F2A3-45CD-9FA9-9C06E9FAEA25}" type="pres">
      <dgm:prSet presAssocID="{B1D6F74C-6013-4DDA-95EE-1F65B17D0B58}" presName="hierChild6" presStyleCnt="0"/>
      <dgm:spPr/>
    </dgm:pt>
    <dgm:pt modelId="{A785ACFC-DF52-4D17-9A33-B7C7E4EFDC6A}" type="pres">
      <dgm:prSet presAssocID="{B1D6F74C-6013-4DDA-95EE-1F65B17D0B58}" presName="hierChild7" presStyleCnt="0"/>
      <dgm:spPr/>
    </dgm:pt>
    <dgm:pt modelId="{125278DA-F7D7-4349-93FA-AB537DCEC456}" type="pres">
      <dgm:prSet presAssocID="{EA689D56-A21A-4D3C-992D-CCC301174A1C}" presName="Name111" presStyleLbl="parChTrans1D4" presStyleIdx="2" presStyleCnt="4"/>
      <dgm:spPr/>
      <dgm:t>
        <a:bodyPr/>
        <a:lstStyle/>
        <a:p>
          <a:endParaRPr lang="ru-RU"/>
        </a:p>
      </dgm:t>
    </dgm:pt>
    <dgm:pt modelId="{AD118BED-AD10-420C-977D-4D69145DB778}" type="pres">
      <dgm:prSet presAssocID="{BF548FF6-AA0C-4A43-8202-815315750B12}" presName="hierRoot3" presStyleCnt="0">
        <dgm:presLayoutVars>
          <dgm:hierBranch/>
        </dgm:presLayoutVars>
      </dgm:prSet>
      <dgm:spPr/>
    </dgm:pt>
    <dgm:pt modelId="{9E703B48-FDC0-43C6-8413-8BDCBA22CB1F}" type="pres">
      <dgm:prSet presAssocID="{BF548FF6-AA0C-4A43-8202-815315750B12}" presName="rootComposite3" presStyleCnt="0"/>
      <dgm:spPr/>
    </dgm:pt>
    <dgm:pt modelId="{F1FAD910-C7CF-44C4-B106-DE90E92BA76C}" type="pres">
      <dgm:prSet presAssocID="{BF548FF6-AA0C-4A43-8202-815315750B12}" presName="rootText3" presStyleLbl="asst3" presStyleIdx="2" presStyleCnt="4" custScaleX="1632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CFE784-1D76-4F36-B661-0338AF47CBC5}" type="pres">
      <dgm:prSet presAssocID="{BF548FF6-AA0C-4A43-8202-815315750B12}" presName="rootConnector3" presStyleLbl="asst3" presStyleIdx="2" presStyleCnt="4"/>
      <dgm:spPr/>
      <dgm:t>
        <a:bodyPr/>
        <a:lstStyle/>
        <a:p>
          <a:endParaRPr lang="ru-RU"/>
        </a:p>
      </dgm:t>
    </dgm:pt>
    <dgm:pt modelId="{1A28AB03-AA9A-41BE-9CAF-7CA734385463}" type="pres">
      <dgm:prSet presAssocID="{BF548FF6-AA0C-4A43-8202-815315750B12}" presName="hierChild6" presStyleCnt="0"/>
      <dgm:spPr/>
    </dgm:pt>
    <dgm:pt modelId="{3DEED79A-1652-45A4-ACFF-D72A8574117E}" type="pres">
      <dgm:prSet presAssocID="{BF548FF6-AA0C-4A43-8202-815315750B12}" presName="hierChild7" presStyleCnt="0"/>
      <dgm:spPr/>
    </dgm:pt>
    <dgm:pt modelId="{92FC18FF-891C-4A06-BEB4-7275481D014E}" type="pres">
      <dgm:prSet presAssocID="{7DA04383-8106-4B8D-B847-97DE60F32E83}" presName="Name111" presStyleLbl="parChTrans1D4" presStyleIdx="3" presStyleCnt="4"/>
      <dgm:spPr/>
      <dgm:t>
        <a:bodyPr/>
        <a:lstStyle/>
        <a:p>
          <a:endParaRPr lang="ru-RU"/>
        </a:p>
      </dgm:t>
    </dgm:pt>
    <dgm:pt modelId="{18472994-A7EF-4035-AA93-7A50350BB3A1}" type="pres">
      <dgm:prSet presAssocID="{B98DD70C-36E8-40A8-B496-71BEE462411B}" presName="hierRoot3" presStyleCnt="0">
        <dgm:presLayoutVars>
          <dgm:hierBranch/>
        </dgm:presLayoutVars>
      </dgm:prSet>
      <dgm:spPr/>
    </dgm:pt>
    <dgm:pt modelId="{D4DCCDFB-EACC-4733-A126-3295D566A328}" type="pres">
      <dgm:prSet presAssocID="{B98DD70C-36E8-40A8-B496-71BEE462411B}" presName="rootComposite3" presStyleCnt="0"/>
      <dgm:spPr/>
    </dgm:pt>
    <dgm:pt modelId="{BD5C8A52-161F-4DB6-B143-A1C7B72B03EA}" type="pres">
      <dgm:prSet presAssocID="{B98DD70C-36E8-40A8-B496-71BEE462411B}" presName="rootText3" presStyleLbl="asst3" presStyleIdx="3" presStyleCnt="4" custScaleX="1578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7901B0-7BA3-48C0-BCD9-8D7217F48B86}" type="pres">
      <dgm:prSet presAssocID="{B98DD70C-36E8-40A8-B496-71BEE462411B}" presName="rootConnector3" presStyleLbl="asst3" presStyleIdx="3" presStyleCnt="4"/>
      <dgm:spPr/>
      <dgm:t>
        <a:bodyPr/>
        <a:lstStyle/>
        <a:p>
          <a:endParaRPr lang="ru-RU"/>
        </a:p>
      </dgm:t>
    </dgm:pt>
    <dgm:pt modelId="{37354028-EB95-40EB-BF6E-8E327813BE2E}" type="pres">
      <dgm:prSet presAssocID="{B98DD70C-36E8-40A8-B496-71BEE462411B}" presName="hierChild6" presStyleCnt="0"/>
      <dgm:spPr/>
    </dgm:pt>
    <dgm:pt modelId="{A5DA80DC-D610-442F-AC3F-545A6E9EBB79}" type="pres">
      <dgm:prSet presAssocID="{B98DD70C-36E8-40A8-B496-71BEE462411B}" presName="hierChild7" presStyleCnt="0"/>
      <dgm:spPr/>
    </dgm:pt>
    <dgm:pt modelId="{CA8720B9-219E-472A-ABED-55971987569B}" type="pres">
      <dgm:prSet presAssocID="{AF9F7AA0-D06A-41D4-BDE1-6EFB265B6ADB}" presName="Name35" presStyleLbl="parChTrans1D3" presStyleIdx="1" presStyleCnt="2"/>
      <dgm:spPr/>
      <dgm:t>
        <a:bodyPr/>
        <a:lstStyle/>
        <a:p>
          <a:endParaRPr lang="ru-RU"/>
        </a:p>
      </dgm:t>
    </dgm:pt>
    <dgm:pt modelId="{FD54384A-F30D-4FFC-A9E5-103A412C64D8}" type="pres">
      <dgm:prSet presAssocID="{0D427C66-1D27-40FE-9A4B-1A77182F4259}" presName="hierRoot2" presStyleCnt="0">
        <dgm:presLayoutVars>
          <dgm:hierBranch val="r"/>
        </dgm:presLayoutVars>
      </dgm:prSet>
      <dgm:spPr/>
    </dgm:pt>
    <dgm:pt modelId="{439A8BFD-715C-408F-B20C-B71A02D9289B}" type="pres">
      <dgm:prSet presAssocID="{0D427C66-1D27-40FE-9A4B-1A77182F4259}" presName="rootComposite" presStyleCnt="0"/>
      <dgm:spPr/>
    </dgm:pt>
    <dgm:pt modelId="{2F5A0CC3-680F-4B29-93E2-825FB409DF81}" type="pres">
      <dgm:prSet presAssocID="{0D427C66-1D27-40FE-9A4B-1A77182F4259}" presName="rootText" presStyleLbl="node3" presStyleIdx="1" presStyleCnt="2" custScaleX="1370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84DE38-731B-4A40-8C99-5B733225B576}" type="pres">
      <dgm:prSet presAssocID="{0D427C66-1D27-40FE-9A4B-1A77182F4259}" presName="rootConnector" presStyleLbl="node3" presStyleIdx="1" presStyleCnt="2"/>
      <dgm:spPr/>
      <dgm:t>
        <a:bodyPr/>
        <a:lstStyle/>
        <a:p>
          <a:endParaRPr lang="ru-RU"/>
        </a:p>
      </dgm:t>
    </dgm:pt>
    <dgm:pt modelId="{E24093C4-5F96-4D51-9A04-5E37C6B2793C}" type="pres">
      <dgm:prSet presAssocID="{0D427C66-1D27-40FE-9A4B-1A77182F4259}" presName="hierChild4" presStyleCnt="0"/>
      <dgm:spPr/>
    </dgm:pt>
    <dgm:pt modelId="{DF676196-3C3E-4F42-AA30-67692150D2C0}" type="pres">
      <dgm:prSet presAssocID="{0D427C66-1D27-40FE-9A4B-1A77182F4259}" presName="hierChild5" presStyleCnt="0"/>
      <dgm:spPr/>
    </dgm:pt>
    <dgm:pt modelId="{EE4D2AA2-5FAE-4827-BD1F-C1271133557F}" type="pres">
      <dgm:prSet presAssocID="{231D4066-90E5-469B-8F63-9DCE33F9C651}" presName="hierChild5" presStyleCnt="0"/>
      <dgm:spPr/>
    </dgm:pt>
    <dgm:pt modelId="{A8220ACB-D430-49EF-B16E-AB8ECCB7B21D}" type="pres">
      <dgm:prSet presAssocID="{2A6B50A2-8987-48F4-A094-E1ACDD84AF2B}" presName="hierChild3" presStyleCnt="0"/>
      <dgm:spPr/>
    </dgm:pt>
  </dgm:ptLst>
  <dgm:cxnLst>
    <dgm:cxn modelId="{28A50706-9F49-4911-93AD-FAA8802D9AE7}" srcId="{2A6B50A2-8987-48F4-A094-E1ACDD84AF2B}" destId="{393838B5-5948-4CA3-8EC1-0C1681FA1A5A}" srcOrd="1" destOrd="0" parTransId="{ADCFF18C-8120-4DFE-9CDB-FBA5136E5B9A}" sibTransId="{1B456030-4B66-4371-9E2B-40483A6A8214}"/>
    <dgm:cxn modelId="{1A02250B-CA8A-4262-82FB-A0D948B18003}" type="presOf" srcId="{B1D6F74C-6013-4DDA-95EE-1F65B17D0B58}" destId="{2EA60E02-A18D-420C-8914-AEDA95215C0B}" srcOrd="0" destOrd="0" presId="urn:microsoft.com/office/officeart/2005/8/layout/orgChart1"/>
    <dgm:cxn modelId="{2C63E29C-3A89-405C-B2CC-E5AC2400F9D6}" type="presOf" srcId="{195D2DB3-43BC-4889-BF9E-40C8A107BF90}" destId="{D34B1FD0-AE5B-4725-A02E-7C24E39547BA}" srcOrd="0" destOrd="0" presId="urn:microsoft.com/office/officeart/2005/8/layout/orgChart1"/>
    <dgm:cxn modelId="{70A009CF-30DF-40CA-92AD-996B29453D72}" type="presOf" srcId="{0D427C66-1D27-40FE-9A4B-1A77182F4259}" destId="{2F5A0CC3-680F-4B29-93E2-825FB409DF81}" srcOrd="0" destOrd="0" presId="urn:microsoft.com/office/officeart/2005/8/layout/orgChart1"/>
    <dgm:cxn modelId="{A6DA9521-18A1-4B46-BA7A-EE2FE1D050D8}" type="presOf" srcId="{BF548FF6-AA0C-4A43-8202-815315750B12}" destId="{F1FAD910-C7CF-44C4-B106-DE90E92BA76C}" srcOrd="0" destOrd="0" presId="urn:microsoft.com/office/officeart/2005/8/layout/orgChart1"/>
    <dgm:cxn modelId="{7381F8AB-A92A-441C-A0ED-A46C3EF73676}" type="presOf" srcId="{7DA04383-8106-4B8D-B847-97DE60F32E83}" destId="{92FC18FF-891C-4A06-BEB4-7275481D014E}" srcOrd="0" destOrd="0" presId="urn:microsoft.com/office/officeart/2005/8/layout/orgChart1"/>
    <dgm:cxn modelId="{39B0C2FE-C944-473B-B1F7-B83BDA7BC89F}" type="presOf" srcId="{393838B5-5948-4CA3-8EC1-0C1681FA1A5A}" destId="{11BBD59D-BA67-4F23-A27E-DE3A819BB219}" srcOrd="0" destOrd="0" presId="urn:microsoft.com/office/officeart/2005/8/layout/orgChart1"/>
    <dgm:cxn modelId="{19CB8346-5EFF-447C-8721-95ED45F80572}" type="presOf" srcId="{2A6B50A2-8987-48F4-A094-E1ACDD84AF2B}" destId="{16B8469A-79A9-4779-9739-978EB7A8A97F}" srcOrd="1" destOrd="0" presId="urn:microsoft.com/office/officeart/2005/8/layout/orgChart1"/>
    <dgm:cxn modelId="{2FE02138-FE4F-43E6-A40A-E8ECE09057E3}" type="presOf" srcId="{ADCFF18C-8120-4DFE-9CDB-FBA5136E5B9A}" destId="{15AC6B15-1D20-4B28-8D40-C0708C9211E8}" srcOrd="0" destOrd="0" presId="urn:microsoft.com/office/officeart/2005/8/layout/orgChart1"/>
    <dgm:cxn modelId="{C127157B-9D52-489B-9076-4D1D38F95B20}" type="presOf" srcId="{3047A10A-8960-4F55-8D62-AA25814C36DA}" destId="{95411418-C93C-4944-B686-9150BB16577B}" srcOrd="1" destOrd="0" presId="urn:microsoft.com/office/officeart/2005/8/layout/orgChart1"/>
    <dgm:cxn modelId="{2DE7E415-DB0F-436F-BAA0-95AC32A4B295}" type="presOf" srcId="{B98DD70C-36E8-40A8-B496-71BEE462411B}" destId="{BD5C8A52-161F-4DB6-B143-A1C7B72B03EA}" srcOrd="0" destOrd="0" presId="urn:microsoft.com/office/officeart/2005/8/layout/orgChart1"/>
    <dgm:cxn modelId="{0E0B72B5-E571-4619-877F-7885EBCA4429}" srcId="{2A6B50A2-8987-48F4-A094-E1ACDD84AF2B}" destId="{231D4066-90E5-469B-8F63-9DCE33F9C651}" srcOrd="2" destOrd="0" parTransId="{195D2DB3-43BC-4889-BF9E-40C8A107BF90}" sibTransId="{63525C17-13FC-4B13-BFC8-15CD0DF1CDA5}"/>
    <dgm:cxn modelId="{3829345E-0199-4E7E-B6E3-CCACECA4B250}" type="presOf" srcId="{471D18AA-F44E-4B42-81D1-34D7CBF0F17E}" destId="{66BFEDD8-C06F-4C3B-AA0F-96BB0FBA4D6A}" srcOrd="0" destOrd="0" presId="urn:microsoft.com/office/officeart/2005/8/layout/orgChart1"/>
    <dgm:cxn modelId="{43632497-7F64-4DC1-BEA8-51DED7E1C08D}" srcId="{F3395AEC-739C-4834-A372-63935D1B47C8}" destId="{2A6B50A2-8987-48F4-A094-E1ACDD84AF2B}" srcOrd="0" destOrd="0" parTransId="{B67C3038-91E2-4954-9ED3-31B2F10DB609}" sibTransId="{0F7BC552-62FD-41D7-A3D4-88AF582BE6F2}"/>
    <dgm:cxn modelId="{69CCFBD6-8272-4A52-A4EE-9647336C3A31}" srcId="{A10C8A29-2454-4EB5-B17D-BB86F98123D3}" destId="{BF548FF6-AA0C-4A43-8202-815315750B12}" srcOrd="2" destOrd="0" parTransId="{EA689D56-A21A-4D3C-992D-CCC301174A1C}" sibTransId="{05D694B6-2911-40B9-8BE1-CEBC78640D09}"/>
    <dgm:cxn modelId="{EBB295AF-8FA5-4BBA-ABC7-E7FAC128FD5C}" srcId="{231D4066-90E5-469B-8F63-9DCE33F9C651}" destId="{A10C8A29-2454-4EB5-B17D-BB86F98123D3}" srcOrd="0" destOrd="0" parTransId="{471D18AA-F44E-4B42-81D1-34D7CBF0F17E}" sibTransId="{87B15606-AFC3-42DB-8CE0-C3E036998B4B}"/>
    <dgm:cxn modelId="{D8921486-C1A1-4DF4-AC9F-3F22A315DD48}" srcId="{A10C8A29-2454-4EB5-B17D-BB86F98123D3}" destId="{B98DD70C-36E8-40A8-B496-71BEE462411B}" srcOrd="3" destOrd="0" parTransId="{7DA04383-8106-4B8D-B847-97DE60F32E83}" sibTransId="{DF757322-76BB-483A-AA75-72D33E6E701D}"/>
    <dgm:cxn modelId="{61924E40-EDCF-4700-88BA-3053CEA5501E}" type="presOf" srcId="{A10C8A29-2454-4EB5-B17D-BB86F98123D3}" destId="{914EF3CC-0E14-4B19-A005-8E9A7A5E62C9}" srcOrd="1" destOrd="0" presId="urn:microsoft.com/office/officeart/2005/8/layout/orgChart1"/>
    <dgm:cxn modelId="{7BDAEDFF-8EC7-46FC-8B66-7E70D1863570}" srcId="{A10C8A29-2454-4EB5-B17D-BB86F98123D3}" destId="{B1D6F74C-6013-4DDA-95EE-1F65B17D0B58}" srcOrd="1" destOrd="0" parTransId="{7B672332-B41C-46B7-8FB6-11DEE8D43177}" sibTransId="{2057589C-8947-4326-8FD1-AE14D5F6D66A}"/>
    <dgm:cxn modelId="{C238BBB3-9F20-4D72-951C-A3B41AC0E1AC}" type="presOf" srcId="{A10C8A29-2454-4EB5-B17D-BB86F98123D3}" destId="{2C38E4B0-3528-4D48-9890-04E014B39343}" srcOrd="0" destOrd="0" presId="urn:microsoft.com/office/officeart/2005/8/layout/orgChart1"/>
    <dgm:cxn modelId="{27AF107D-A3F6-43FA-A567-4C1BD815AD88}" type="presOf" srcId="{BF548FF6-AA0C-4A43-8202-815315750B12}" destId="{03CFE784-1D76-4F36-B661-0338AF47CBC5}" srcOrd="1" destOrd="0" presId="urn:microsoft.com/office/officeart/2005/8/layout/orgChart1"/>
    <dgm:cxn modelId="{256F7A23-58F8-44D3-939D-9130931A6179}" type="presOf" srcId="{2A6B50A2-8987-48F4-A094-E1ACDD84AF2B}" destId="{03F130FA-F24E-4A45-9B7E-28E8E694DF3C}" srcOrd="0" destOrd="0" presId="urn:microsoft.com/office/officeart/2005/8/layout/orgChart1"/>
    <dgm:cxn modelId="{961C38D1-6A3E-4383-BB50-4B65751AD496}" type="presOf" srcId="{B1D6F74C-6013-4DDA-95EE-1F65B17D0B58}" destId="{FCFB7F7D-2521-40C6-819D-DF4313161B74}" srcOrd="1" destOrd="0" presId="urn:microsoft.com/office/officeart/2005/8/layout/orgChart1"/>
    <dgm:cxn modelId="{D77B0E72-C1DE-4A85-B96B-46B146D33B95}" type="presOf" srcId="{F3395AEC-739C-4834-A372-63935D1B47C8}" destId="{69C2CEF1-7BC9-4742-ABF5-1D0EE67B758E}" srcOrd="0" destOrd="0" presId="urn:microsoft.com/office/officeart/2005/8/layout/orgChart1"/>
    <dgm:cxn modelId="{7FD58161-9D4E-4BB3-90DB-9ED202F1A3FB}" type="presOf" srcId="{231D4066-90E5-469B-8F63-9DCE33F9C651}" destId="{B4F01182-6165-41AB-98FA-D9D31A8E25F5}" srcOrd="1" destOrd="0" presId="urn:microsoft.com/office/officeart/2005/8/layout/orgChart1"/>
    <dgm:cxn modelId="{FBDB6C70-35C8-4B28-BCC5-99F7EC278243}" type="presOf" srcId="{AF9F7AA0-D06A-41D4-BDE1-6EFB265B6ADB}" destId="{CA8720B9-219E-472A-ABED-55971987569B}" srcOrd="0" destOrd="0" presId="urn:microsoft.com/office/officeart/2005/8/layout/orgChart1"/>
    <dgm:cxn modelId="{E5D50483-1705-45C7-9B9E-9AFF7BFF7893}" type="presOf" srcId="{7B672332-B41C-46B7-8FB6-11DEE8D43177}" destId="{1D75F7E5-56E2-4353-A9B5-69996D813236}" srcOrd="0" destOrd="0" presId="urn:microsoft.com/office/officeart/2005/8/layout/orgChart1"/>
    <dgm:cxn modelId="{F4F842BA-62D1-4597-989E-804A42F96225}" type="presOf" srcId="{3714A583-EB5D-4E0A-A1E6-5C0C18428B85}" destId="{6E455E02-8B6F-4A84-B627-57FD67DD4FEE}" srcOrd="0" destOrd="0" presId="urn:microsoft.com/office/officeart/2005/8/layout/orgChart1"/>
    <dgm:cxn modelId="{910CF881-F14E-4E2A-81A4-21F8656CB2DF}" type="presOf" srcId="{B490CE52-C894-4948-BAF8-7270C8838D96}" destId="{F8273AAB-9FE4-42CB-A23A-88F8CBEC6569}" srcOrd="1" destOrd="0" presId="urn:microsoft.com/office/officeart/2005/8/layout/orgChart1"/>
    <dgm:cxn modelId="{B675D688-1A05-4EC3-A205-7E86ACD8FC4B}" type="presOf" srcId="{231D4066-90E5-469B-8F63-9DCE33F9C651}" destId="{AAFC629A-FDBB-482B-806A-150387F11741}" srcOrd="0" destOrd="0" presId="urn:microsoft.com/office/officeart/2005/8/layout/orgChart1"/>
    <dgm:cxn modelId="{E2B2E52B-6D54-4D14-92C5-3EA4B5357D0F}" type="presOf" srcId="{B490CE52-C894-4948-BAF8-7270C8838D96}" destId="{97D67300-E214-441A-B5D0-AEB46A3F3BA8}" srcOrd="0" destOrd="0" presId="urn:microsoft.com/office/officeart/2005/8/layout/orgChart1"/>
    <dgm:cxn modelId="{170EB66C-6216-4659-833E-4186E102F8FF}" srcId="{231D4066-90E5-469B-8F63-9DCE33F9C651}" destId="{0D427C66-1D27-40FE-9A4B-1A77182F4259}" srcOrd="1" destOrd="0" parTransId="{AF9F7AA0-D06A-41D4-BDE1-6EFB265B6ADB}" sibTransId="{E60258F7-08AD-4B6F-8CCC-E0B8A369DC9C}"/>
    <dgm:cxn modelId="{B4551B69-84A1-4847-B2E9-2FD00533C5DF}" srcId="{A10C8A29-2454-4EB5-B17D-BB86F98123D3}" destId="{3047A10A-8960-4F55-8D62-AA25814C36DA}" srcOrd="0" destOrd="0" parTransId="{3714A583-EB5D-4E0A-A1E6-5C0C18428B85}" sibTransId="{5DA4F8BA-6521-49FB-839C-3E47E78B7AC9}"/>
    <dgm:cxn modelId="{97022694-CE24-416D-B28E-B5EBB59C2275}" type="presOf" srcId="{393838B5-5948-4CA3-8EC1-0C1681FA1A5A}" destId="{CBD53AE5-B95E-42DB-9F43-2263B924E488}" srcOrd="1" destOrd="0" presId="urn:microsoft.com/office/officeart/2005/8/layout/orgChart1"/>
    <dgm:cxn modelId="{B555CFD7-C257-4EBD-BE89-96C15636C087}" type="presOf" srcId="{B98DD70C-36E8-40A8-B496-71BEE462411B}" destId="{5D7901B0-7BA3-48C0-BCD9-8D7217F48B86}" srcOrd="1" destOrd="0" presId="urn:microsoft.com/office/officeart/2005/8/layout/orgChart1"/>
    <dgm:cxn modelId="{2B6B7EDF-62D9-4698-A89C-C2613825EAC5}" srcId="{2A6B50A2-8987-48F4-A094-E1ACDD84AF2B}" destId="{B490CE52-C894-4948-BAF8-7270C8838D96}" srcOrd="0" destOrd="0" parTransId="{0457E9D0-E4AF-4AB9-81DA-47377344C6F9}" sibTransId="{71574449-49AD-4706-84B7-06EB6223D7A6}"/>
    <dgm:cxn modelId="{34C58702-ADB5-4928-9E18-9F14F285FBDD}" type="presOf" srcId="{0D427C66-1D27-40FE-9A4B-1A77182F4259}" destId="{F884DE38-731B-4A40-8C99-5B733225B576}" srcOrd="1" destOrd="0" presId="urn:microsoft.com/office/officeart/2005/8/layout/orgChart1"/>
    <dgm:cxn modelId="{7C8E438D-128E-4346-B7CB-3B684B3AA30F}" type="presOf" srcId="{EA689D56-A21A-4D3C-992D-CCC301174A1C}" destId="{125278DA-F7D7-4349-93FA-AB537DCEC456}" srcOrd="0" destOrd="0" presId="urn:microsoft.com/office/officeart/2005/8/layout/orgChart1"/>
    <dgm:cxn modelId="{404E15A9-3C11-4ABA-B459-D399EAE29DF1}" type="presOf" srcId="{3047A10A-8960-4F55-8D62-AA25814C36DA}" destId="{DFB29538-6927-4092-9E35-75C901734D8C}" srcOrd="0" destOrd="0" presId="urn:microsoft.com/office/officeart/2005/8/layout/orgChart1"/>
    <dgm:cxn modelId="{FF1D40CE-4B05-4406-A883-959132A45FC8}" type="presOf" srcId="{0457E9D0-E4AF-4AB9-81DA-47377344C6F9}" destId="{C0758F8E-693F-4E71-8830-ADAF28E50B3C}" srcOrd="0" destOrd="0" presId="urn:microsoft.com/office/officeart/2005/8/layout/orgChart1"/>
    <dgm:cxn modelId="{9ED0D702-8885-4FDD-A410-93B9622D63E0}" type="presParOf" srcId="{69C2CEF1-7BC9-4742-ABF5-1D0EE67B758E}" destId="{4DBE8385-73F5-464B-88B2-256BDC3E02EC}" srcOrd="0" destOrd="0" presId="urn:microsoft.com/office/officeart/2005/8/layout/orgChart1"/>
    <dgm:cxn modelId="{926FBBB1-D342-4B5C-A4AF-D1AA5B2ADEB6}" type="presParOf" srcId="{4DBE8385-73F5-464B-88B2-256BDC3E02EC}" destId="{4C811547-B6A3-4193-9524-60A0AEEF84D9}" srcOrd="0" destOrd="0" presId="urn:microsoft.com/office/officeart/2005/8/layout/orgChart1"/>
    <dgm:cxn modelId="{C9196F78-C48C-4313-8EAF-A192845071F2}" type="presParOf" srcId="{4C811547-B6A3-4193-9524-60A0AEEF84D9}" destId="{03F130FA-F24E-4A45-9B7E-28E8E694DF3C}" srcOrd="0" destOrd="0" presId="urn:microsoft.com/office/officeart/2005/8/layout/orgChart1"/>
    <dgm:cxn modelId="{2BED607A-B05B-494A-869C-9F394667606F}" type="presParOf" srcId="{4C811547-B6A3-4193-9524-60A0AEEF84D9}" destId="{16B8469A-79A9-4779-9739-978EB7A8A97F}" srcOrd="1" destOrd="0" presId="urn:microsoft.com/office/officeart/2005/8/layout/orgChart1"/>
    <dgm:cxn modelId="{2E75E155-0F07-471C-8972-5B7151DA19FD}" type="presParOf" srcId="{4DBE8385-73F5-464B-88B2-256BDC3E02EC}" destId="{80470B99-CE70-42C2-8550-00AE9B8518BA}" srcOrd="1" destOrd="0" presId="urn:microsoft.com/office/officeart/2005/8/layout/orgChart1"/>
    <dgm:cxn modelId="{2F5B35C9-DA47-4A2D-A644-7AE00B880C9F}" type="presParOf" srcId="{80470B99-CE70-42C2-8550-00AE9B8518BA}" destId="{C0758F8E-693F-4E71-8830-ADAF28E50B3C}" srcOrd="0" destOrd="0" presId="urn:microsoft.com/office/officeart/2005/8/layout/orgChart1"/>
    <dgm:cxn modelId="{2FFE473D-59F1-4C03-A01A-582A807C4AA0}" type="presParOf" srcId="{80470B99-CE70-42C2-8550-00AE9B8518BA}" destId="{CF379D94-F5CF-4272-A46B-37FE73C564F2}" srcOrd="1" destOrd="0" presId="urn:microsoft.com/office/officeart/2005/8/layout/orgChart1"/>
    <dgm:cxn modelId="{95813B71-5127-4543-B94D-C1AE1485B6E4}" type="presParOf" srcId="{CF379D94-F5CF-4272-A46B-37FE73C564F2}" destId="{7D2DAB11-7519-476C-8F65-D6447ADA402D}" srcOrd="0" destOrd="0" presId="urn:microsoft.com/office/officeart/2005/8/layout/orgChart1"/>
    <dgm:cxn modelId="{DC6AA4B1-6997-4F70-88B7-167C9BFB5DB0}" type="presParOf" srcId="{7D2DAB11-7519-476C-8F65-D6447ADA402D}" destId="{97D67300-E214-441A-B5D0-AEB46A3F3BA8}" srcOrd="0" destOrd="0" presId="urn:microsoft.com/office/officeart/2005/8/layout/orgChart1"/>
    <dgm:cxn modelId="{2BAF0F05-C2AD-4C91-8CB7-439FCC3D98AD}" type="presParOf" srcId="{7D2DAB11-7519-476C-8F65-D6447ADA402D}" destId="{F8273AAB-9FE4-42CB-A23A-88F8CBEC6569}" srcOrd="1" destOrd="0" presId="urn:microsoft.com/office/officeart/2005/8/layout/orgChart1"/>
    <dgm:cxn modelId="{E039D8FC-4DCD-4CAE-8245-974A06AA1705}" type="presParOf" srcId="{CF379D94-F5CF-4272-A46B-37FE73C564F2}" destId="{93CDDD07-4C03-4299-9550-9F30BDB766A7}" srcOrd="1" destOrd="0" presId="urn:microsoft.com/office/officeart/2005/8/layout/orgChart1"/>
    <dgm:cxn modelId="{5BC2C190-AC13-4CCB-9021-A949072DEB34}" type="presParOf" srcId="{CF379D94-F5CF-4272-A46B-37FE73C564F2}" destId="{8726989E-C43C-49E8-8E0E-C356995B0EB1}" srcOrd="2" destOrd="0" presId="urn:microsoft.com/office/officeart/2005/8/layout/orgChart1"/>
    <dgm:cxn modelId="{8FABBD46-7E2C-4DEF-B863-2A9A3037BCE8}" type="presParOf" srcId="{80470B99-CE70-42C2-8550-00AE9B8518BA}" destId="{15AC6B15-1D20-4B28-8D40-C0708C9211E8}" srcOrd="2" destOrd="0" presId="urn:microsoft.com/office/officeart/2005/8/layout/orgChart1"/>
    <dgm:cxn modelId="{77789B67-0EEF-41BF-866C-31EB38C32396}" type="presParOf" srcId="{80470B99-CE70-42C2-8550-00AE9B8518BA}" destId="{E96C1E7D-0CC9-49D5-AA2F-523BE6C87879}" srcOrd="3" destOrd="0" presId="urn:microsoft.com/office/officeart/2005/8/layout/orgChart1"/>
    <dgm:cxn modelId="{B8A78516-4EFF-47C2-B877-2F9562E15FD8}" type="presParOf" srcId="{E96C1E7D-0CC9-49D5-AA2F-523BE6C87879}" destId="{ADAED4D3-FE59-46DC-BD68-D0190A9AFDAB}" srcOrd="0" destOrd="0" presId="urn:microsoft.com/office/officeart/2005/8/layout/orgChart1"/>
    <dgm:cxn modelId="{5BAD19EB-FF50-4626-9D56-BC1CEE046E34}" type="presParOf" srcId="{ADAED4D3-FE59-46DC-BD68-D0190A9AFDAB}" destId="{11BBD59D-BA67-4F23-A27E-DE3A819BB219}" srcOrd="0" destOrd="0" presId="urn:microsoft.com/office/officeart/2005/8/layout/orgChart1"/>
    <dgm:cxn modelId="{2F39810C-8999-4B0F-9B62-B2A405049ACF}" type="presParOf" srcId="{ADAED4D3-FE59-46DC-BD68-D0190A9AFDAB}" destId="{CBD53AE5-B95E-42DB-9F43-2263B924E488}" srcOrd="1" destOrd="0" presId="urn:microsoft.com/office/officeart/2005/8/layout/orgChart1"/>
    <dgm:cxn modelId="{450C2D63-9297-485A-9050-DE8A5077064F}" type="presParOf" srcId="{E96C1E7D-0CC9-49D5-AA2F-523BE6C87879}" destId="{AC37A7A5-60F1-4B02-9EC2-C63FD11AD9FF}" srcOrd="1" destOrd="0" presId="urn:microsoft.com/office/officeart/2005/8/layout/orgChart1"/>
    <dgm:cxn modelId="{7E0BE8A7-F96E-4AF8-813A-9F2062586844}" type="presParOf" srcId="{E96C1E7D-0CC9-49D5-AA2F-523BE6C87879}" destId="{EFE8B5BA-BF78-4AA5-84BD-04734BC3CD29}" srcOrd="2" destOrd="0" presId="urn:microsoft.com/office/officeart/2005/8/layout/orgChart1"/>
    <dgm:cxn modelId="{8C9E7E40-EC03-4501-857A-3FA2041A072E}" type="presParOf" srcId="{80470B99-CE70-42C2-8550-00AE9B8518BA}" destId="{D34B1FD0-AE5B-4725-A02E-7C24E39547BA}" srcOrd="4" destOrd="0" presId="urn:microsoft.com/office/officeart/2005/8/layout/orgChart1"/>
    <dgm:cxn modelId="{A6B89F61-6040-4990-82E2-A4AD5D529072}" type="presParOf" srcId="{80470B99-CE70-42C2-8550-00AE9B8518BA}" destId="{C01066E0-7ADD-47D7-AA42-395E57E9DD0F}" srcOrd="5" destOrd="0" presId="urn:microsoft.com/office/officeart/2005/8/layout/orgChart1"/>
    <dgm:cxn modelId="{4E842D14-1C1A-48FB-A2AD-81677DE7A12F}" type="presParOf" srcId="{C01066E0-7ADD-47D7-AA42-395E57E9DD0F}" destId="{6660C018-049A-46D1-924E-C80880681C75}" srcOrd="0" destOrd="0" presId="urn:microsoft.com/office/officeart/2005/8/layout/orgChart1"/>
    <dgm:cxn modelId="{E0E154A6-D2CA-4B02-B1F4-22A267FEF755}" type="presParOf" srcId="{6660C018-049A-46D1-924E-C80880681C75}" destId="{AAFC629A-FDBB-482B-806A-150387F11741}" srcOrd="0" destOrd="0" presId="urn:microsoft.com/office/officeart/2005/8/layout/orgChart1"/>
    <dgm:cxn modelId="{84544B1C-6D0D-43AC-B39B-49A0CEB93A16}" type="presParOf" srcId="{6660C018-049A-46D1-924E-C80880681C75}" destId="{B4F01182-6165-41AB-98FA-D9D31A8E25F5}" srcOrd="1" destOrd="0" presId="urn:microsoft.com/office/officeart/2005/8/layout/orgChart1"/>
    <dgm:cxn modelId="{117F1DB7-D67C-4FCF-A8F5-876DD3AA3202}" type="presParOf" srcId="{C01066E0-7ADD-47D7-AA42-395E57E9DD0F}" destId="{69D43A13-C6D1-4FA8-8073-1322336112F9}" srcOrd="1" destOrd="0" presId="urn:microsoft.com/office/officeart/2005/8/layout/orgChart1"/>
    <dgm:cxn modelId="{E4F02269-3159-4311-8453-D752A886E965}" type="presParOf" srcId="{69D43A13-C6D1-4FA8-8073-1322336112F9}" destId="{66BFEDD8-C06F-4C3B-AA0F-96BB0FBA4D6A}" srcOrd="0" destOrd="0" presId="urn:microsoft.com/office/officeart/2005/8/layout/orgChart1"/>
    <dgm:cxn modelId="{50DDFF59-5B02-45AE-9903-6E427F12E159}" type="presParOf" srcId="{69D43A13-C6D1-4FA8-8073-1322336112F9}" destId="{7CA2E630-0BC7-4C9D-ACC3-5AF0B7BA4E75}" srcOrd="1" destOrd="0" presId="urn:microsoft.com/office/officeart/2005/8/layout/orgChart1"/>
    <dgm:cxn modelId="{714C0CC7-5717-4D1C-A21A-D80B76A16DB6}" type="presParOf" srcId="{7CA2E630-0BC7-4C9D-ACC3-5AF0B7BA4E75}" destId="{62951193-BD57-4661-A59C-EE929AEB4EC5}" srcOrd="0" destOrd="0" presId="urn:microsoft.com/office/officeart/2005/8/layout/orgChart1"/>
    <dgm:cxn modelId="{F141C6AB-B2F2-43FD-89B0-B7A7EB28280A}" type="presParOf" srcId="{62951193-BD57-4661-A59C-EE929AEB4EC5}" destId="{2C38E4B0-3528-4D48-9890-04E014B39343}" srcOrd="0" destOrd="0" presId="urn:microsoft.com/office/officeart/2005/8/layout/orgChart1"/>
    <dgm:cxn modelId="{8DBD6BDB-792E-4F70-8A31-066F1AE346FE}" type="presParOf" srcId="{62951193-BD57-4661-A59C-EE929AEB4EC5}" destId="{914EF3CC-0E14-4B19-A005-8E9A7A5E62C9}" srcOrd="1" destOrd="0" presId="urn:microsoft.com/office/officeart/2005/8/layout/orgChart1"/>
    <dgm:cxn modelId="{98DC8A69-232C-4885-AC38-AB861FBC8A82}" type="presParOf" srcId="{7CA2E630-0BC7-4C9D-ACC3-5AF0B7BA4E75}" destId="{CF480B44-5232-4E91-A825-DBD567AE0C77}" srcOrd="1" destOrd="0" presId="urn:microsoft.com/office/officeart/2005/8/layout/orgChart1"/>
    <dgm:cxn modelId="{72D1AFE8-CAD7-4FAF-A1B5-3960694901DD}" type="presParOf" srcId="{7CA2E630-0BC7-4C9D-ACC3-5AF0B7BA4E75}" destId="{100C210A-89F7-423C-AAF0-1100911CB63E}" srcOrd="2" destOrd="0" presId="urn:microsoft.com/office/officeart/2005/8/layout/orgChart1"/>
    <dgm:cxn modelId="{4831A408-014A-44AE-AEF1-D67C25F5DB07}" type="presParOf" srcId="{100C210A-89F7-423C-AAF0-1100911CB63E}" destId="{6E455E02-8B6F-4A84-B627-57FD67DD4FEE}" srcOrd="0" destOrd="0" presId="urn:microsoft.com/office/officeart/2005/8/layout/orgChart1"/>
    <dgm:cxn modelId="{423E005E-631A-4C33-B5D6-CF643BCD1683}" type="presParOf" srcId="{100C210A-89F7-423C-AAF0-1100911CB63E}" destId="{07632396-112A-4375-B606-B7F9F9AFB95B}" srcOrd="1" destOrd="0" presId="urn:microsoft.com/office/officeart/2005/8/layout/orgChart1"/>
    <dgm:cxn modelId="{6A65C158-4954-467B-A877-4AB5BC688AD7}" type="presParOf" srcId="{07632396-112A-4375-B606-B7F9F9AFB95B}" destId="{94551884-FC8D-4F06-B779-FF00EDD7D865}" srcOrd="0" destOrd="0" presId="urn:microsoft.com/office/officeart/2005/8/layout/orgChart1"/>
    <dgm:cxn modelId="{D8B2B16D-06A8-48D0-A0AE-16542A019F28}" type="presParOf" srcId="{94551884-FC8D-4F06-B779-FF00EDD7D865}" destId="{DFB29538-6927-4092-9E35-75C901734D8C}" srcOrd="0" destOrd="0" presId="urn:microsoft.com/office/officeart/2005/8/layout/orgChart1"/>
    <dgm:cxn modelId="{D0A6B631-87B8-4509-B83F-DA93E93AEB63}" type="presParOf" srcId="{94551884-FC8D-4F06-B779-FF00EDD7D865}" destId="{95411418-C93C-4944-B686-9150BB16577B}" srcOrd="1" destOrd="0" presId="urn:microsoft.com/office/officeart/2005/8/layout/orgChart1"/>
    <dgm:cxn modelId="{16254D63-35AB-4C87-9125-70EAD63F55D3}" type="presParOf" srcId="{07632396-112A-4375-B606-B7F9F9AFB95B}" destId="{CA9D2941-5555-4EF5-87A3-2CA6BACE249B}" srcOrd="1" destOrd="0" presId="urn:microsoft.com/office/officeart/2005/8/layout/orgChart1"/>
    <dgm:cxn modelId="{491234D7-B78C-4771-8C4A-B15AC63C007A}" type="presParOf" srcId="{07632396-112A-4375-B606-B7F9F9AFB95B}" destId="{5761C4C5-AE41-4CF2-992B-69C874F0660D}" srcOrd="2" destOrd="0" presId="urn:microsoft.com/office/officeart/2005/8/layout/orgChart1"/>
    <dgm:cxn modelId="{ECEACBC0-1FBC-4FEC-B17B-620845B97C6E}" type="presParOf" srcId="{100C210A-89F7-423C-AAF0-1100911CB63E}" destId="{1D75F7E5-56E2-4353-A9B5-69996D813236}" srcOrd="2" destOrd="0" presId="urn:microsoft.com/office/officeart/2005/8/layout/orgChart1"/>
    <dgm:cxn modelId="{714B7D83-40C1-443D-8595-38B3AC0C9918}" type="presParOf" srcId="{100C210A-89F7-423C-AAF0-1100911CB63E}" destId="{ECF4B58E-12EF-4EB2-8B3B-DBAD84ADEA66}" srcOrd="3" destOrd="0" presId="urn:microsoft.com/office/officeart/2005/8/layout/orgChart1"/>
    <dgm:cxn modelId="{1D9D227D-4847-4FA1-BA5C-866D58EA2906}" type="presParOf" srcId="{ECF4B58E-12EF-4EB2-8B3B-DBAD84ADEA66}" destId="{84DA5E14-D613-42C1-A7AF-EEB14CEFC10C}" srcOrd="0" destOrd="0" presId="urn:microsoft.com/office/officeart/2005/8/layout/orgChart1"/>
    <dgm:cxn modelId="{8CA2FBC8-9A65-4BA1-9DF9-49C465025C58}" type="presParOf" srcId="{84DA5E14-D613-42C1-A7AF-EEB14CEFC10C}" destId="{2EA60E02-A18D-420C-8914-AEDA95215C0B}" srcOrd="0" destOrd="0" presId="urn:microsoft.com/office/officeart/2005/8/layout/orgChart1"/>
    <dgm:cxn modelId="{F73B428A-5F2A-4D9F-B6C9-218C25E0F25E}" type="presParOf" srcId="{84DA5E14-D613-42C1-A7AF-EEB14CEFC10C}" destId="{FCFB7F7D-2521-40C6-819D-DF4313161B74}" srcOrd="1" destOrd="0" presId="urn:microsoft.com/office/officeart/2005/8/layout/orgChart1"/>
    <dgm:cxn modelId="{3CE17143-F01A-4CD0-891D-649E5634FAD0}" type="presParOf" srcId="{ECF4B58E-12EF-4EB2-8B3B-DBAD84ADEA66}" destId="{28139862-F2A3-45CD-9FA9-9C06E9FAEA25}" srcOrd="1" destOrd="0" presId="urn:microsoft.com/office/officeart/2005/8/layout/orgChart1"/>
    <dgm:cxn modelId="{9A2DE05C-2741-492F-ACD6-AFA6BCEED9DA}" type="presParOf" srcId="{ECF4B58E-12EF-4EB2-8B3B-DBAD84ADEA66}" destId="{A785ACFC-DF52-4D17-9A33-B7C7E4EFDC6A}" srcOrd="2" destOrd="0" presId="urn:microsoft.com/office/officeart/2005/8/layout/orgChart1"/>
    <dgm:cxn modelId="{B14E543F-AE33-490E-BF3F-7486B14D9069}" type="presParOf" srcId="{100C210A-89F7-423C-AAF0-1100911CB63E}" destId="{125278DA-F7D7-4349-93FA-AB537DCEC456}" srcOrd="4" destOrd="0" presId="urn:microsoft.com/office/officeart/2005/8/layout/orgChart1"/>
    <dgm:cxn modelId="{19D95CCE-0540-4DAF-849C-12860662539F}" type="presParOf" srcId="{100C210A-89F7-423C-AAF0-1100911CB63E}" destId="{AD118BED-AD10-420C-977D-4D69145DB778}" srcOrd="5" destOrd="0" presId="urn:microsoft.com/office/officeart/2005/8/layout/orgChart1"/>
    <dgm:cxn modelId="{D4762E3F-D80F-42B4-8CBC-3236F7B24758}" type="presParOf" srcId="{AD118BED-AD10-420C-977D-4D69145DB778}" destId="{9E703B48-FDC0-43C6-8413-8BDCBA22CB1F}" srcOrd="0" destOrd="0" presId="urn:microsoft.com/office/officeart/2005/8/layout/orgChart1"/>
    <dgm:cxn modelId="{08D758C2-9B95-43FD-81A2-6028F705E442}" type="presParOf" srcId="{9E703B48-FDC0-43C6-8413-8BDCBA22CB1F}" destId="{F1FAD910-C7CF-44C4-B106-DE90E92BA76C}" srcOrd="0" destOrd="0" presId="urn:microsoft.com/office/officeart/2005/8/layout/orgChart1"/>
    <dgm:cxn modelId="{80D168B0-6396-414B-A00D-806619CCA884}" type="presParOf" srcId="{9E703B48-FDC0-43C6-8413-8BDCBA22CB1F}" destId="{03CFE784-1D76-4F36-B661-0338AF47CBC5}" srcOrd="1" destOrd="0" presId="urn:microsoft.com/office/officeart/2005/8/layout/orgChart1"/>
    <dgm:cxn modelId="{CCD8D608-212D-4F7A-A28D-BD92F565134B}" type="presParOf" srcId="{AD118BED-AD10-420C-977D-4D69145DB778}" destId="{1A28AB03-AA9A-41BE-9CAF-7CA734385463}" srcOrd="1" destOrd="0" presId="urn:microsoft.com/office/officeart/2005/8/layout/orgChart1"/>
    <dgm:cxn modelId="{BBF09EF1-B0B4-4224-AF6C-50E64DC5539A}" type="presParOf" srcId="{AD118BED-AD10-420C-977D-4D69145DB778}" destId="{3DEED79A-1652-45A4-ACFF-D72A8574117E}" srcOrd="2" destOrd="0" presId="urn:microsoft.com/office/officeart/2005/8/layout/orgChart1"/>
    <dgm:cxn modelId="{9B0AE00E-F9AE-4C6D-8B0D-BB5B4D5B0445}" type="presParOf" srcId="{100C210A-89F7-423C-AAF0-1100911CB63E}" destId="{92FC18FF-891C-4A06-BEB4-7275481D014E}" srcOrd="6" destOrd="0" presId="urn:microsoft.com/office/officeart/2005/8/layout/orgChart1"/>
    <dgm:cxn modelId="{F40B034B-F1EA-495E-B477-3F2D2534A0D9}" type="presParOf" srcId="{100C210A-89F7-423C-AAF0-1100911CB63E}" destId="{18472994-A7EF-4035-AA93-7A50350BB3A1}" srcOrd="7" destOrd="0" presId="urn:microsoft.com/office/officeart/2005/8/layout/orgChart1"/>
    <dgm:cxn modelId="{E5AAF267-EE44-4321-B6CD-9727AA1FC27C}" type="presParOf" srcId="{18472994-A7EF-4035-AA93-7A50350BB3A1}" destId="{D4DCCDFB-EACC-4733-A126-3295D566A328}" srcOrd="0" destOrd="0" presId="urn:microsoft.com/office/officeart/2005/8/layout/orgChart1"/>
    <dgm:cxn modelId="{12819BB6-AEC6-4058-AF2C-D68473941EAA}" type="presParOf" srcId="{D4DCCDFB-EACC-4733-A126-3295D566A328}" destId="{BD5C8A52-161F-4DB6-B143-A1C7B72B03EA}" srcOrd="0" destOrd="0" presId="urn:microsoft.com/office/officeart/2005/8/layout/orgChart1"/>
    <dgm:cxn modelId="{9EA2EBBD-0DAC-432D-BEFD-F621C314C021}" type="presParOf" srcId="{D4DCCDFB-EACC-4733-A126-3295D566A328}" destId="{5D7901B0-7BA3-48C0-BCD9-8D7217F48B86}" srcOrd="1" destOrd="0" presId="urn:microsoft.com/office/officeart/2005/8/layout/orgChart1"/>
    <dgm:cxn modelId="{A6D40BA0-8EB6-4421-9DDB-C7E5DF424F03}" type="presParOf" srcId="{18472994-A7EF-4035-AA93-7A50350BB3A1}" destId="{37354028-EB95-40EB-BF6E-8E327813BE2E}" srcOrd="1" destOrd="0" presId="urn:microsoft.com/office/officeart/2005/8/layout/orgChart1"/>
    <dgm:cxn modelId="{769C4579-B4CD-4FB6-8310-C4091BA925E8}" type="presParOf" srcId="{18472994-A7EF-4035-AA93-7A50350BB3A1}" destId="{A5DA80DC-D610-442F-AC3F-545A6E9EBB79}" srcOrd="2" destOrd="0" presId="urn:microsoft.com/office/officeart/2005/8/layout/orgChart1"/>
    <dgm:cxn modelId="{C90BFD96-F71A-4544-AC2B-5456C92BF176}" type="presParOf" srcId="{69D43A13-C6D1-4FA8-8073-1322336112F9}" destId="{CA8720B9-219E-472A-ABED-55971987569B}" srcOrd="2" destOrd="0" presId="urn:microsoft.com/office/officeart/2005/8/layout/orgChart1"/>
    <dgm:cxn modelId="{9E45A5C6-F842-4D62-A60D-B771447EB78F}" type="presParOf" srcId="{69D43A13-C6D1-4FA8-8073-1322336112F9}" destId="{FD54384A-F30D-4FFC-A9E5-103A412C64D8}" srcOrd="3" destOrd="0" presId="urn:microsoft.com/office/officeart/2005/8/layout/orgChart1"/>
    <dgm:cxn modelId="{C1165A60-B333-4009-A301-38350694E5FD}" type="presParOf" srcId="{FD54384A-F30D-4FFC-A9E5-103A412C64D8}" destId="{439A8BFD-715C-408F-B20C-B71A02D9289B}" srcOrd="0" destOrd="0" presId="urn:microsoft.com/office/officeart/2005/8/layout/orgChart1"/>
    <dgm:cxn modelId="{C2E9AEFA-4F52-4DFC-81F0-C74E041923CF}" type="presParOf" srcId="{439A8BFD-715C-408F-B20C-B71A02D9289B}" destId="{2F5A0CC3-680F-4B29-93E2-825FB409DF81}" srcOrd="0" destOrd="0" presId="urn:microsoft.com/office/officeart/2005/8/layout/orgChart1"/>
    <dgm:cxn modelId="{EF44E554-938C-4779-B8C1-2E06686C698D}" type="presParOf" srcId="{439A8BFD-715C-408F-B20C-B71A02D9289B}" destId="{F884DE38-731B-4A40-8C99-5B733225B576}" srcOrd="1" destOrd="0" presId="urn:microsoft.com/office/officeart/2005/8/layout/orgChart1"/>
    <dgm:cxn modelId="{7B2D83DE-838B-439C-BAFE-BF704D74F395}" type="presParOf" srcId="{FD54384A-F30D-4FFC-A9E5-103A412C64D8}" destId="{E24093C4-5F96-4D51-9A04-5E37C6B2793C}" srcOrd="1" destOrd="0" presId="urn:microsoft.com/office/officeart/2005/8/layout/orgChart1"/>
    <dgm:cxn modelId="{AD5406E6-6E6F-40F7-B890-2181EBACA8A8}" type="presParOf" srcId="{FD54384A-F30D-4FFC-A9E5-103A412C64D8}" destId="{DF676196-3C3E-4F42-AA30-67692150D2C0}" srcOrd="2" destOrd="0" presId="urn:microsoft.com/office/officeart/2005/8/layout/orgChart1"/>
    <dgm:cxn modelId="{204E3695-CA5E-47E9-A149-C90E4289BAE1}" type="presParOf" srcId="{C01066E0-7ADD-47D7-AA42-395E57E9DD0F}" destId="{EE4D2AA2-5FAE-4827-BD1F-C1271133557F}" srcOrd="2" destOrd="0" presId="urn:microsoft.com/office/officeart/2005/8/layout/orgChart1"/>
    <dgm:cxn modelId="{665E8D45-1FDA-4C2F-9B22-C4A46846B8CE}" type="presParOf" srcId="{4DBE8385-73F5-464B-88B2-256BDC3E02EC}" destId="{A8220ACB-D430-49EF-B16E-AB8ECCB7B21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8720B9-219E-472A-ABED-55971987569B}">
      <dsp:nvSpPr>
        <dsp:cNvPr id="0" name=""/>
        <dsp:cNvSpPr/>
      </dsp:nvSpPr>
      <dsp:spPr>
        <a:xfrm>
          <a:off x="6867313" y="2231743"/>
          <a:ext cx="1291892" cy="3772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604"/>
              </a:lnTo>
              <a:lnTo>
                <a:pt x="1291892" y="188604"/>
              </a:lnTo>
              <a:lnTo>
                <a:pt x="1291892" y="37720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FC18FF-891C-4A06-BEB4-7275481D014E}">
      <dsp:nvSpPr>
        <dsp:cNvPr id="0" name=""/>
        <dsp:cNvSpPr/>
      </dsp:nvSpPr>
      <dsp:spPr>
        <a:xfrm>
          <a:off x="5448050" y="3507065"/>
          <a:ext cx="188604" cy="2101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1587"/>
              </a:lnTo>
              <a:lnTo>
                <a:pt x="188604" y="210158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5278DA-F7D7-4349-93FA-AB537DCEC456}">
      <dsp:nvSpPr>
        <dsp:cNvPr id="0" name=""/>
        <dsp:cNvSpPr/>
      </dsp:nvSpPr>
      <dsp:spPr>
        <a:xfrm>
          <a:off x="5259446" y="3507065"/>
          <a:ext cx="188604" cy="2101587"/>
        </a:xfrm>
        <a:custGeom>
          <a:avLst/>
          <a:gdLst/>
          <a:ahLst/>
          <a:cxnLst/>
          <a:rect l="0" t="0" r="0" b="0"/>
          <a:pathLst>
            <a:path>
              <a:moveTo>
                <a:pt x="188604" y="0"/>
              </a:moveTo>
              <a:lnTo>
                <a:pt x="188604" y="2101587"/>
              </a:lnTo>
              <a:lnTo>
                <a:pt x="0" y="210158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75F7E5-56E2-4353-A9B5-69996D813236}">
      <dsp:nvSpPr>
        <dsp:cNvPr id="0" name=""/>
        <dsp:cNvSpPr/>
      </dsp:nvSpPr>
      <dsp:spPr>
        <a:xfrm>
          <a:off x="5448050" y="3507065"/>
          <a:ext cx="188604" cy="826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6265"/>
              </a:lnTo>
              <a:lnTo>
                <a:pt x="188604" y="8262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455E02-8B6F-4A84-B627-57FD67DD4FEE}">
      <dsp:nvSpPr>
        <dsp:cNvPr id="0" name=""/>
        <dsp:cNvSpPr/>
      </dsp:nvSpPr>
      <dsp:spPr>
        <a:xfrm>
          <a:off x="4891022" y="3507065"/>
          <a:ext cx="557028" cy="826265"/>
        </a:xfrm>
        <a:custGeom>
          <a:avLst/>
          <a:gdLst/>
          <a:ahLst/>
          <a:cxnLst/>
          <a:rect l="0" t="0" r="0" b="0"/>
          <a:pathLst>
            <a:path>
              <a:moveTo>
                <a:pt x="557028" y="0"/>
              </a:moveTo>
              <a:lnTo>
                <a:pt x="557028" y="826265"/>
              </a:lnTo>
              <a:lnTo>
                <a:pt x="0" y="8262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BFEDD8-C06F-4C3B-AA0F-96BB0FBA4D6A}">
      <dsp:nvSpPr>
        <dsp:cNvPr id="0" name=""/>
        <dsp:cNvSpPr/>
      </dsp:nvSpPr>
      <dsp:spPr>
        <a:xfrm>
          <a:off x="5448050" y="2231743"/>
          <a:ext cx="1419263" cy="377208"/>
        </a:xfrm>
        <a:custGeom>
          <a:avLst/>
          <a:gdLst/>
          <a:ahLst/>
          <a:cxnLst/>
          <a:rect l="0" t="0" r="0" b="0"/>
          <a:pathLst>
            <a:path>
              <a:moveTo>
                <a:pt x="1419263" y="0"/>
              </a:moveTo>
              <a:lnTo>
                <a:pt x="1419263" y="188604"/>
              </a:lnTo>
              <a:lnTo>
                <a:pt x="0" y="188604"/>
              </a:lnTo>
              <a:lnTo>
                <a:pt x="0" y="37720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4B1FD0-AE5B-4725-A02E-7C24E39547BA}">
      <dsp:nvSpPr>
        <dsp:cNvPr id="0" name=""/>
        <dsp:cNvSpPr/>
      </dsp:nvSpPr>
      <dsp:spPr>
        <a:xfrm>
          <a:off x="4290381" y="956420"/>
          <a:ext cx="2576932" cy="3772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604"/>
              </a:lnTo>
              <a:lnTo>
                <a:pt x="2576932" y="188604"/>
              </a:lnTo>
              <a:lnTo>
                <a:pt x="2576932" y="3772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AC6B15-1D20-4B28-8D40-C0708C9211E8}">
      <dsp:nvSpPr>
        <dsp:cNvPr id="0" name=""/>
        <dsp:cNvSpPr/>
      </dsp:nvSpPr>
      <dsp:spPr>
        <a:xfrm>
          <a:off x="3988031" y="956420"/>
          <a:ext cx="302350" cy="377208"/>
        </a:xfrm>
        <a:custGeom>
          <a:avLst/>
          <a:gdLst/>
          <a:ahLst/>
          <a:cxnLst/>
          <a:rect l="0" t="0" r="0" b="0"/>
          <a:pathLst>
            <a:path>
              <a:moveTo>
                <a:pt x="302350" y="0"/>
              </a:moveTo>
              <a:lnTo>
                <a:pt x="302350" y="188604"/>
              </a:lnTo>
              <a:lnTo>
                <a:pt x="0" y="188604"/>
              </a:lnTo>
              <a:lnTo>
                <a:pt x="0" y="3772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758F8E-693F-4E71-8830-ADAF28E50B3C}">
      <dsp:nvSpPr>
        <dsp:cNvPr id="0" name=""/>
        <dsp:cNvSpPr/>
      </dsp:nvSpPr>
      <dsp:spPr>
        <a:xfrm>
          <a:off x="1411098" y="956420"/>
          <a:ext cx="2879282" cy="377208"/>
        </a:xfrm>
        <a:custGeom>
          <a:avLst/>
          <a:gdLst/>
          <a:ahLst/>
          <a:cxnLst/>
          <a:rect l="0" t="0" r="0" b="0"/>
          <a:pathLst>
            <a:path>
              <a:moveTo>
                <a:pt x="2879282" y="0"/>
              </a:moveTo>
              <a:lnTo>
                <a:pt x="2879282" y="188604"/>
              </a:lnTo>
              <a:lnTo>
                <a:pt x="0" y="188604"/>
              </a:lnTo>
              <a:lnTo>
                <a:pt x="0" y="3772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130FA-F24E-4A45-9B7E-28E8E694DF3C}">
      <dsp:nvSpPr>
        <dsp:cNvPr id="0" name=""/>
        <dsp:cNvSpPr/>
      </dsp:nvSpPr>
      <dsp:spPr>
        <a:xfrm>
          <a:off x="2594283" y="4985"/>
          <a:ext cx="3392196" cy="9514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rPr>
            <a:t>Определение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rPr>
            <a:t>значения </a:t>
          </a:r>
          <a:r>
            <a:rPr kumimoji="0" lang="ru-RU" sz="2800" b="1" i="0" u="none" strike="noStrike" kern="1200" cap="none" normalizeH="0" baseline="0" dirty="0" err="1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rPr>
            <a:t>pH</a:t>
          </a:r>
          <a:endParaRPr kumimoji="0" lang="ru-RU" sz="2800" b="1" i="0" u="none" strike="noStrike" kern="1200" cap="none" normalizeH="0" baseline="0" dirty="0" smtClean="0">
            <a:ln/>
            <a:solidFill>
              <a:srgbClr val="FF0000"/>
            </a:solidFill>
            <a:effectLst>
              <a:outerShdw blurRad="38100" dist="38100" dir="2700000" algn="tl">
                <a:srgbClr val="000000"/>
              </a:outerShdw>
            </a:effectLst>
            <a:latin typeface="Garamond" pitchFamily="18" charset="0"/>
          </a:endParaRPr>
        </a:p>
      </dsp:txBody>
      <dsp:txXfrm>
        <a:off x="2594283" y="4985"/>
        <a:ext cx="3392196" cy="951435"/>
      </dsp:txXfrm>
    </dsp:sp>
    <dsp:sp modelId="{97D67300-E214-441A-B5D0-AEB46A3F3BA8}">
      <dsp:nvSpPr>
        <dsp:cNvPr id="0" name=""/>
        <dsp:cNvSpPr/>
      </dsp:nvSpPr>
      <dsp:spPr>
        <a:xfrm>
          <a:off x="654302" y="1333628"/>
          <a:ext cx="1513592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pH </a:t>
          </a: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метр</a:t>
          </a:r>
        </a:p>
      </dsp:txBody>
      <dsp:txXfrm>
        <a:off x="654302" y="1333628"/>
        <a:ext cx="1513592" cy="898114"/>
      </dsp:txXfrm>
    </dsp:sp>
    <dsp:sp modelId="{11BBD59D-BA67-4F23-A27E-DE3A819BB219}">
      <dsp:nvSpPr>
        <dsp:cNvPr id="0" name=""/>
        <dsp:cNvSpPr/>
      </dsp:nvSpPr>
      <dsp:spPr>
        <a:xfrm>
          <a:off x="2545102" y="1333628"/>
          <a:ext cx="2885857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кислотно-основное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титрование</a:t>
          </a:r>
        </a:p>
      </dsp:txBody>
      <dsp:txXfrm>
        <a:off x="2545102" y="1333628"/>
        <a:ext cx="2885857" cy="898114"/>
      </dsp:txXfrm>
    </dsp:sp>
    <dsp:sp modelId="{AAFC629A-FDBB-482B-806A-150387F11741}">
      <dsp:nvSpPr>
        <dsp:cNvPr id="0" name=""/>
        <dsp:cNvSpPr/>
      </dsp:nvSpPr>
      <dsp:spPr>
        <a:xfrm>
          <a:off x="5808167" y="1333628"/>
          <a:ext cx="2118292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индикаторы</a:t>
          </a:r>
        </a:p>
      </dsp:txBody>
      <dsp:txXfrm>
        <a:off x="5808167" y="1333628"/>
        <a:ext cx="2118292" cy="898114"/>
      </dsp:txXfrm>
    </dsp:sp>
    <dsp:sp modelId="{2C38E4B0-3528-4D48-9890-04E014B39343}">
      <dsp:nvSpPr>
        <dsp:cNvPr id="0" name=""/>
        <dsp:cNvSpPr/>
      </dsp:nvSpPr>
      <dsp:spPr>
        <a:xfrm>
          <a:off x="4344762" y="2608951"/>
          <a:ext cx="2206577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синтетические</a:t>
          </a:r>
        </a:p>
      </dsp:txBody>
      <dsp:txXfrm>
        <a:off x="4344762" y="2608951"/>
        <a:ext cx="2206577" cy="898114"/>
      </dsp:txXfrm>
    </dsp:sp>
    <dsp:sp modelId="{DFB29538-6927-4092-9E35-75C901734D8C}">
      <dsp:nvSpPr>
        <dsp:cNvPr id="0" name=""/>
        <dsp:cNvSpPr/>
      </dsp:nvSpPr>
      <dsp:spPr>
        <a:xfrm>
          <a:off x="2327498" y="3884273"/>
          <a:ext cx="2563523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лакмус</a:t>
          </a:r>
        </a:p>
      </dsp:txBody>
      <dsp:txXfrm>
        <a:off x="2327498" y="3884273"/>
        <a:ext cx="2563523" cy="898114"/>
      </dsp:txXfrm>
    </dsp:sp>
    <dsp:sp modelId="{2EA60E02-A18D-420C-8914-AEDA95215C0B}">
      <dsp:nvSpPr>
        <dsp:cNvPr id="0" name=""/>
        <dsp:cNvSpPr/>
      </dsp:nvSpPr>
      <dsp:spPr>
        <a:xfrm>
          <a:off x="5636654" y="3884273"/>
          <a:ext cx="2628403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фенолфталеин</a:t>
          </a:r>
        </a:p>
      </dsp:txBody>
      <dsp:txXfrm>
        <a:off x="5636654" y="3884273"/>
        <a:ext cx="2628403" cy="898114"/>
      </dsp:txXfrm>
    </dsp:sp>
    <dsp:sp modelId="{F1FAD910-C7CF-44C4-B106-DE90E92BA76C}">
      <dsp:nvSpPr>
        <dsp:cNvPr id="0" name=""/>
        <dsp:cNvSpPr/>
      </dsp:nvSpPr>
      <dsp:spPr>
        <a:xfrm>
          <a:off x="2327498" y="5159596"/>
          <a:ext cx="2931948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метиловый оранжевый</a:t>
          </a:r>
        </a:p>
      </dsp:txBody>
      <dsp:txXfrm>
        <a:off x="2327498" y="5159596"/>
        <a:ext cx="2931948" cy="898114"/>
      </dsp:txXfrm>
    </dsp:sp>
    <dsp:sp modelId="{BD5C8A52-161F-4DB6-B143-A1C7B72B03EA}">
      <dsp:nvSpPr>
        <dsp:cNvPr id="0" name=""/>
        <dsp:cNvSpPr/>
      </dsp:nvSpPr>
      <dsp:spPr>
        <a:xfrm>
          <a:off x="5636654" y="5159596"/>
          <a:ext cx="2836227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универсальный</a:t>
          </a:r>
        </a:p>
      </dsp:txBody>
      <dsp:txXfrm>
        <a:off x="5636654" y="5159596"/>
        <a:ext cx="2836227" cy="898114"/>
      </dsp:txXfrm>
    </dsp:sp>
    <dsp:sp modelId="{2F5A0CC3-680F-4B29-93E2-825FB409DF81}">
      <dsp:nvSpPr>
        <dsp:cNvPr id="0" name=""/>
        <dsp:cNvSpPr/>
      </dsp:nvSpPr>
      <dsp:spPr>
        <a:xfrm>
          <a:off x="6928547" y="2608951"/>
          <a:ext cx="2461318" cy="8981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из натурального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Garamond" pitchFamily="18" charset="0"/>
            </a:rPr>
            <a:t> сырья</a:t>
          </a:r>
        </a:p>
      </dsp:txBody>
      <dsp:txXfrm>
        <a:off x="6928547" y="2608951"/>
        <a:ext cx="2461318" cy="898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5293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294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DEFA5-1C0B-468F-AD4A-EC6AB4269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D9BA6-49C7-4A36-A026-590AFBA34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440F5-EA7D-46F5-B690-824FFB515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FAA9A-5E78-4778-BFC1-EFF4F0145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6F788-440D-414E-83A5-1C32B33D6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CDCF7-03AB-4760-8ADB-82606ADF7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9931C-7119-48E5-96EF-331FF8EE6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979DC-4056-4AD0-AFD7-DA47E0D7A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E5C43-7938-4261-8988-A0F16D011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A5728-16D1-4BBA-973F-091DE3FD9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E3D0D-9221-481D-B8D3-6E0B98936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F9BB4-762D-4B2D-8E9E-8A3AEC435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9A3FAC8-BE8E-4BFD-8B07-5A15298B9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5191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191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191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191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191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5191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191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5191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191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191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5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accent1"/>
            </a:gs>
            <a:gs pos="100000">
              <a:srgbClr val="3483F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458788"/>
            <a:ext cx="7772400" cy="1920875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CCFF66"/>
                </a:solidFill>
              </a:rPr>
              <a:t>pH </a:t>
            </a:r>
            <a:r>
              <a:rPr lang="ru-RU" sz="4800" smtClean="0">
                <a:solidFill>
                  <a:srgbClr val="CCFF66"/>
                </a:solidFill>
              </a:rPr>
              <a:t>жидкостей, необходимых для человека</a:t>
            </a:r>
          </a:p>
        </p:txBody>
      </p:sp>
      <p:pic>
        <p:nvPicPr>
          <p:cNvPr id="2052" name="Picture 4" descr="S60003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452813"/>
            <a:ext cx="4230688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 bwMode="auto">
          <a:xfrm>
            <a:off x="3667120" y="2343144"/>
            <a:ext cx="2895616" cy="452440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Prezentacii.com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66FF99"/>
                </a:solidFill>
              </a:rPr>
              <a:t>Реакция индикаторов используемых в промышленности и лаборатории</a:t>
            </a:r>
          </a:p>
        </p:txBody>
      </p:sp>
      <p:graphicFrame>
        <p:nvGraphicFramePr>
          <p:cNvPr id="32966" name="Group 198"/>
          <p:cNvGraphicFramePr>
            <a:graphicFrameLocks noGrp="1"/>
          </p:cNvGraphicFramePr>
          <p:nvPr>
            <p:ph idx="1"/>
          </p:nvPr>
        </p:nvGraphicFramePr>
        <p:xfrm>
          <a:off x="250825" y="2060575"/>
          <a:ext cx="8447088" cy="4632644"/>
        </p:xfrm>
        <a:graphic>
          <a:graphicData uri="http://schemas.openxmlformats.org/drawingml/2006/table">
            <a:tbl>
              <a:tblPr/>
              <a:tblGrid>
                <a:gridCol w="2736850"/>
                <a:gridCol w="1871663"/>
                <a:gridCol w="1944687"/>
                <a:gridCol w="1893888"/>
              </a:tblGrid>
              <a:tr h="5540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Индикатор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         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Цвет раствора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9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исходный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в кислой среде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В щелочной среде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Фенолфталеин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ramond" pitchFamily="18" charset="0"/>
                        </a:rPr>
                        <a:t>Бесцветный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tx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tx1"/>
                        </a:gs>
                        <a:gs pos="100000">
                          <a:schemeClr val="tx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Garamond" pitchFamily="18" charset="0"/>
                        </a:rPr>
                        <a:t>Бесцветный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tx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tx1"/>
                        </a:gs>
                        <a:gs pos="100000">
                          <a:schemeClr val="tx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Малиновый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22064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22064"/>
                        </a:gs>
                        <a:gs pos="100000">
                          <a:srgbClr val="D22064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Лакмус.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Фиолетовый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22791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822791"/>
                        </a:gs>
                        <a:gs pos="100000">
                          <a:srgbClr val="822791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Красный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Синий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00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000066"/>
                        </a:gs>
                        <a:gs pos="100000">
                          <a:srgbClr val="0000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67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Метиловый  оранжевый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Оранжевый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8E1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8E1D"/>
                        </a:gs>
                        <a:gs pos="100000">
                          <a:srgbClr val="FF8E1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Красный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Светло-оранжевый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5991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5991F"/>
                        </a:gs>
                        <a:gs pos="100000">
                          <a:srgbClr val="F5991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Универсальный (бумажная полоска)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Светло-оранжевый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5991F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5991F"/>
                        </a:gs>
                        <a:gs pos="100000">
                          <a:srgbClr val="F5991F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Красный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От светло-зеленого до фиолетового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00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000066"/>
                        </a:gs>
                        <a:gs pos="100000">
                          <a:srgbClr val="0000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5B316"/>
                </a:solidFill>
              </a:rPr>
              <a:t>Приготовление индикатора фенолфталеина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/>
              <a:t> Одну-две таблетки разотрите и растворите примерно в 10 мл водки (в крайнем случае, просто в теплой воде). В любом случае таблетки растворятся не полностью, потому что кроме основного вещества, фенолфталеина, в них есть еще наполнитель - тальк или мел. Отфильтруйте полученный раствор через промокательную бумагу и перелейте в чистую склянку с этикеткой "фенолфталеин - индикатор".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FF99"/>
                </a:solidFill>
              </a:rPr>
              <a:t>Приготовление индикаторов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Исходным сырьем для приготовления индикаторов могут служить растения (точнее их отвары): многие цветки, плоды, ягоды, листья и корни содержат окрашенные вещества, способные менять свой цвет в ответ на изменение </a:t>
            </a:r>
            <a:r>
              <a:rPr lang="en-US" sz="2400" dirty="0" smtClean="0"/>
              <a:t>pH </a:t>
            </a:r>
            <a:r>
              <a:rPr lang="ru-RU" sz="2400" dirty="0" smtClean="0"/>
              <a:t>среды.</a:t>
            </a:r>
          </a:p>
        </p:txBody>
      </p:sp>
      <p:pic>
        <p:nvPicPr>
          <p:cNvPr id="14340" name="Picture 4" descr="Фото 03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429000"/>
            <a:ext cx="25860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952500" y="3429000"/>
            <a:ext cx="190023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чай</a:t>
            </a:r>
          </a:p>
        </p:txBody>
      </p:sp>
      <p:pic>
        <p:nvPicPr>
          <p:cNvPr id="14342" name="Picture 6" descr="enc_43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6150" y="3429000"/>
            <a:ext cx="242887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848100" y="6053138"/>
            <a:ext cx="18002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фиалка</a:t>
            </a:r>
          </a:p>
        </p:txBody>
      </p:sp>
      <p:pic>
        <p:nvPicPr>
          <p:cNvPr id="14344" name="Picture 8" descr="enc_32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1263" y="3452813"/>
            <a:ext cx="2422525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6743700" y="5781675"/>
            <a:ext cx="1709738" cy="954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Анютины глазки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341313" y="188913"/>
            <a:ext cx="8551862" cy="235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Чтобы обеспечить себя индикаторами на весь год, нужно засушить летом лепестки и ягоды, разложить их по отдельным коробочкам, потом приготовить из них отвары, отдельно из каждого растения.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Отвары растений быстро портятся, поэтому индикаторы нужно готовить перед опытом.</a:t>
            </a:r>
          </a:p>
        </p:txBody>
      </p:sp>
      <p:pic>
        <p:nvPicPr>
          <p:cNvPr id="15363" name="Picture 7" descr="Фото 0390"/>
          <p:cNvPicPr>
            <a:picLocks noChangeAspect="1" noChangeArrowheads="1"/>
          </p:cNvPicPr>
          <p:nvPr/>
        </p:nvPicPr>
        <p:blipFill>
          <a:blip r:embed="rId2" cstate="print"/>
          <a:srcRect b="11819"/>
          <a:stretch>
            <a:fillRect/>
          </a:stretch>
        </p:blipFill>
        <p:spPr bwMode="auto">
          <a:xfrm>
            <a:off x="590550" y="3338513"/>
            <a:ext cx="3719513" cy="26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700088" y="5510213"/>
            <a:ext cx="34194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Засушенные цветы фиалки</a:t>
            </a:r>
          </a:p>
        </p:txBody>
      </p:sp>
      <p:pic>
        <p:nvPicPr>
          <p:cNvPr id="15365" name="Picture 9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 b="13107"/>
          <a:stretch>
            <a:fillRect/>
          </a:stretch>
        </p:blipFill>
        <p:spPr bwMode="auto">
          <a:xfrm>
            <a:off x="5651500" y="3338513"/>
            <a:ext cx="2538413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5476875" y="5499100"/>
            <a:ext cx="2700338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Раствор сока черноплодной рябины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6425" y="709613"/>
            <a:ext cx="8078788" cy="909637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5B316"/>
                </a:solidFill>
              </a:rPr>
              <a:t>Приготовление индикаторов из растительного сырья.</a:t>
            </a:r>
            <a:br>
              <a:rPr lang="ru-RU" sz="4000" dirty="0" smtClean="0">
                <a:solidFill>
                  <a:srgbClr val="05B316"/>
                </a:solidFill>
              </a:rPr>
            </a:br>
            <a:endParaRPr lang="ru-RU" sz="4000" dirty="0" smtClean="0">
              <a:solidFill>
                <a:srgbClr val="05B316"/>
              </a:solidFill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Возьмите немного запасенного сырья (точное количество не имеет значения), положите в пробирку, налейте воды, поставьте на водяную баню и нагревайте до тех пор, пока раствор не окрасится. Каждый раствор после охлаждения профильтруйте и слейте в приготовленную заранее чистую склянку с этикеткой.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762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66FF99"/>
                </a:solidFill>
              </a:rPr>
              <a:t>Окраска растворов черноплодной рябины в различных средах</a:t>
            </a:r>
          </a:p>
        </p:txBody>
      </p:sp>
      <p:pic>
        <p:nvPicPr>
          <p:cNvPr id="17411" name="Picture 8" descr="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0" y="2433638"/>
            <a:ext cx="6288088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68313" y="6604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66FF99"/>
                </a:solidFill>
              </a:rPr>
              <a:t>Реакция некоторых растительных индикаторов на кислую и щелочную среды</a:t>
            </a:r>
          </a:p>
        </p:txBody>
      </p:sp>
      <p:graphicFrame>
        <p:nvGraphicFramePr>
          <p:cNvPr id="29876" name="Group 180"/>
          <p:cNvGraphicFramePr>
            <a:graphicFrameLocks noGrp="1"/>
          </p:cNvGraphicFramePr>
          <p:nvPr>
            <p:ph type="tbl" idx="1"/>
          </p:nvPr>
        </p:nvGraphicFramePr>
        <p:xfrm>
          <a:off x="409575" y="2343150"/>
          <a:ext cx="8374063" cy="4194175"/>
        </p:xfrm>
        <a:graphic>
          <a:graphicData uri="http://schemas.openxmlformats.org/drawingml/2006/table">
            <a:tbl>
              <a:tblPr/>
              <a:tblGrid>
                <a:gridCol w="2201862"/>
                <a:gridCol w="2057400"/>
                <a:gridCol w="2057400"/>
                <a:gridCol w="2057400"/>
              </a:tblGrid>
              <a:tr h="5254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Индикатор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                 Цвет раствора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исходный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в кислой среде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В щелочной среде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Виноградный сок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Темно-красный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C00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C0000"/>
                        </a:gs>
                        <a:gs pos="100000">
                          <a:srgbClr val="6C00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Красный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Зеленый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366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336600"/>
                        </a:gs>
                        <a:gs pos="100000">
                          <a:srgbClr val="3366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Сок черники.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Темно-красный.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C00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C0000"/>
                        </a:gs>
                        <a:gs pos="100000">
                          <a:srgbClr val="6C00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Светло-красный.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99797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E99797"/>
                        </a:gs>
                        <a:gs pos="100000">
                          <a:srgbClr val="E99797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Травяной.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399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339966"/>
                        </a:gs>
                        <a:gs pos="100000">
                          <a:srgbClr val="3399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Чай (заварка).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Коричневый.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33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3300"/>
                        </a:gs>
                        <a:gs pos="100000">
                          <a:srgbClr val="6633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Светло-оранжевый.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EA9A42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EA9A42"/>
                        </a:gs>
                        <a:gs pos="100000">
                          <a:srgbClr val="EA9A42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Коричневый.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33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663300"/>
                        </a:gs>
                        <a:gs pos="100000">
                          <a:srgbClr val="6633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Синий ирис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DDDDDD"/>
                        </a:gs>
                        <a:gs pos="100000">
                          <a:srgbClr val="DDDDD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Ярко-синий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00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000066"/>
                        </a:gs>
                        <a:gs pos="100000">
                          <a:srgbClr val="0000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Красный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Зелено-голубой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CC99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00CC99"/>
                        </a:gs>
                        <a:gs pos="100000">
                          <a:srgbClr val="00CC99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762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66FF99"/>
                </a:solidFill>
              </a:rPr>
              <a:t>pH </a:t>
            </a:r>
            <a:r>
              <a:rPr lang="ru-RU" dirty="0" smtClean="0">
                <a:solidFill>
                  <a:srgbClr val="66FF99"/>
                </a:solidFill>
              </a:rPr>
              <a:t>жидкостей необходимых человеку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70100"/>
            <a:ext cx="8096250" cy="41640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hlinkClick r:id="rId2" action="ppaction://hlinksldjump"/>
              </a:rPr>
              <a:t>Жидкости входящие в состав</a:t>
            </a:r>
            <a:r>
              <a:rPr lang="en-US" sz="4000" dirty="0" smtClean="0">
                <a:hlinkClick r:id="rId2" action="ppaction://hlinksldjump"/>
              </a:rPr>
              <a:t> </a:t>
            </a:r>
            <a:r>
              <a:rPr lang="ru-RU" sz="4000" dirty="0" smtClean="0">
                <a:hlinkClick r:id="rId2" action="ppaction://hlinksldjump"/>
              </a:rPr>
              <a:t>организма человека.</a:t>
            </a:r>
            <a:endParaRPr lang="ru-RU" sz="4000" dirty="0" smtClean="0"/>
          </a:p>
          <a:p>
            <a:pPr eaLnBrk="1" hangingPunct="1">
              <a:defRPr/>
            </a:pPr>
            <a:r>
              <a:rPr lang="ru-RU" sz="4000" dirty="0" smtClean="0">
                <a:hlinkClick r:id="rId3" action="ppaction://hlinksldjump"/>
              </a:rPr>
              <a:t>Средства гигиены.</a:t>
            </a:r>
            <a:endParaRPr lang="ru-RU" sz="4000" dirty="0" smtClean="0"/>
          </a:p>
          <a:p>
            <a:pPr eaLnBrk="1" hangingPunct="1">
              <a:defRPr/>
            </a:pPr>
            <a:r>
              <a:rPr lang="ru-RU" sz="4000" dirty="0" smtClean="0">
                <a:hlinkClick r:id="rId4" action="ppaction://hlinksldjump"/>
              </a:rPr>
              <a:t>Моющие жидкости.</a:t>
            </a:r>
            <a:endParaRPr lang="ru-RU" sz="4000" dirty="0" smtClean="0"/>
          </a:p>
          <a:p>
            <a:pPr eaLnBrk="1" hangingPunct="1">
              <a:defRPr/>
            </a:pPr>
            <a:r>
              <a:rPr lang="ru-RU" sz="4000" dirty="0" smtClean="0">
                <a:hlinkClick r:id="rId5" action="ppaction://hlinksldjump"/>
              </a:rPr>
              <a:t>Напитки.</a:t>
            </a:r>
            <a:endParaRPr lang="ru-RU" sz="4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4E8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rgbClr val="6666FF"/>
                </a:solidFill>
                <a:hlinkClick r:id="" action="ppaction://hlinkshowjump?jump=lastslideviewed"/>
              </a:rPr>
              <a:t>Жидкости входящие в состав организма человека.</a:t>
            </a:r>
            <a:endParaRPr lang="ru-RU" sz="4000" smtClean="0">
              <a:solidFill>
                <a:srgbClr val="6666FF"/>
              </a:solidFill>
            </a:endParaRPr>
          </a:p>
        </p:txBody>
      </p:sp>
      <p:graphicFrame>
        <p:nvGraphicFramePr>
          <p:cNvPr id="35918" name="Group 78"/>
          <p:cNvGraphicFramePr>
            <a:graphicFrameLocks noGrp="1"/>
          </p:cNvGraphicFramePr>
          <p:nvPr>
            <p:ph type="tbl" idx="1"/>
          </p:nvPr>
        </p:nvGraphicFramePr>
        <p:xfrm>
          <a:off x="341313" y="1165225"/>
          <a:ext cx="8229600" cy="5064125"/>
        </p:xfrm>
        <a:graphic>
          <a:graphicData uri="http://schemas.openxmlformats.org/drawingml/2006/table">
            <a:tbl>
              <a:tblPr/>
              <a:tblGrid>
                <a:gridCol w="6346825"/>
                <a:gridCol w="1882775"/>
              </a:tblGrid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          Вещество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 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pH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3F30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Желудочный сок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1,0-2,0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Пот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4,0-8,0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Почки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6,6-6,9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Тонкая кишка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6,2-7,3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Мышечная ткань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6,7-6,8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Связки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7,2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Двенадцатиперстная кишка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7,0-7,8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Кровь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7,36-7,44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Роговой слой кожи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Слюна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6,35-6,85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4E8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66FF"/>
                </a:solidFill>
                <a:hlinkClick r:id="" action="ppaction://hlinkshowjump?jump=lastslideviewed"/>
              </a:rPr>
              <a:t>Средства гигиены.</a:t>
            </a:r>
            <a:endParaRPr lang="ru-RU" smtClean="0">
              <a:solidFill>
                <a:srgbClr val="6666FF"/>
              </a:solidFill>
            </a:endParaRPr>
          </a:p>
        </p:txBody>
      </p:sp>
      <p:graphicFrame>
        <p:nvGraphicFramePr>
          <p:cNvPr id="39993" name="Group 57"/>
          <p:cNvGraphicFramePr>
            <a:graphicFrameLocks noGrp="1"/>
          </p:cNvGraphicFramePr>
          <p:nvPr>
            <p:ph type="tbl" idx="1"/>
          </p:nvPr>
        </p:nvGraphicFramePr>
        <p:xfrm>
          <a:off x="568325" y="1754188"/>
          <a:ext cx="8004175" cy="3725862"/>
        </p:xfrm>
        <a:graphic>
          <a:graphicData uri="http://schemas.openxmlformats.org/drawingml/2006/table">
            <a:tbl>
              <a:tblPr/>
              <a:tblGrid>
                <a:gridCol w="5753100"/>
                <a:gridCol w="2251075"/>
              </a:tblGrid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Мыло для рук (туалетное)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9-10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Хозяйственное мыло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Шампунь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SHAUMA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3F30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Мыло «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DURU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Крем для рук «Чистая линия»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Крем для рук «Красная линия»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Шампунь «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Timotei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7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3F30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FF99"/>
                </a:solidFill>
              </a:rPr>
              <a:t>Проблема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Знаем ли мы, что нужно и что не следует употреблять в пищу, какими средствами гигиены и кому можно пользоваться?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Можем ли мы в домашних условиях определять уровень </a:t>
            </a:r>
            <a:r>
              <a:rPr lang="en-US" smtClean="0"/>
              <a:t>pH</a:t>
            </a:r>
            <a:r>
              <a:rPr lang="ru-RU" smtClean="0"/>
              <a:t>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80" name="Picture 4" descr="S60003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819150"/>
            <a:ext cx="7470775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1062038" y="6129338"/>
            <a:ext cx="6586537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Измерение рН хозяйственного и туалетного мыла</a:t>
            </a: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341313" y="188913"/>
            <a:ext cx="369093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5B316"/>
                </a:solidFill>
              </a:rPr>
              <a:t>Идет эксперимент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1" grpId="0"/>
      <p:bldP spid="2549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4E8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rgbClr val="6666FF"/>
                </a:solidFill>
                <a:hlinkClick r:id="" action="ppaction://hlinkshowjump?jump=lastslideviewed"/>
              </a:rPr>
              <a:t>Моющие средства.</a:t>
            </a:r>
            <a:r>
              <a:rPr lang="ru-RU" sz="4000" smtClean="0">
                <a:hlinkClick r:id="" action="ppaction://hlinkshowjump?jump=lastslideviewed"/>
              </a:rPr>
              <a:t/>
            </a:r>
            <a:br>
              <a:rPr lang="ru-RU" sz="4000" smtClean="0">
                <a:hlinkClick r:id="" action="ppaction://hlinkshowjump?jump=lastslideviewed"/>
              </a:rPr>
            </a:br>
            <a:endParaRPr lang="ru-RU" sz="4000" smtClean="0"/>
          </a:p>
        </p:txBody>
      </p:sp>
      <p:graphicFrame>
        <p:nvGraphicFramePr>
          <p:cNvPr id="42053" name="Group 69"/>
          <p:cNvGraphicFramePr>
            <a:graphicFrameLocks noGrp="1"/>
          </p:cNvGraphicFramePr>
          <p:nvPr>
            <p:ph type="tbl" idx="1"/>
          </p:nvPr>
        </p:nvGraphicFramePr>
        <p:xfrm>
          <a:off x="701675" y="1600200"/>
          <a:ext cx="8137525" cy="3527425"/>
        </p:xfrm>
        <a:graphic>
          <a:graphicData uri="http://schemas.openxmlformats.org/drawingml/2006/table">
            <a:tbl>
              <a:tblPr/>
              <a:tblGrid>
                <a:gridCol w="6072188"/>
                <a:gridCol w="2065337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Отбеливатель «Белизна»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Моющее средство «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Fairy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8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3F30D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Моющее средство «Пемо-Люкс»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Моющее средство «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Sorti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Отбеливатель «А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S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Е»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Раствор соды (техническая)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11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4E8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95288" y="-242888"/>
            <a:ext cx="8229600" cy="1139826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66FF"/>
                </a:solidFill>
                <a:hlinkClick r:id="" action="ppaction://hlinkshowjump?jump=lastslideviewed"/>
              </a:rPr>
              <a:t>Напитки.</a:t>
            </a:r>
            <a:endParaRPr lang="ru-RU" smtClean="0">
              <a:solidFill>
                <a:srgbClr val="6666FF"/>
              </a:solidFill>
            </a:endParaRPr>
          </a:p>
        </p:txBody>
      </p:sp>
      <p:graphicFrame>
        <p:nvGraphicFramePr>
          <p:cNvPr id="46209" name="Group 129"/>
          <p:cNvGraphicFramePr>
            <a:graphicFrameLocks noGrp="1"/>
          </p:cNvGraphicFramePr>
          <p:nvPr>
            <p:ph type="tbl" idx="1"/>
          </p:nvPr>
        </p:nvGraphicFramePr>
        <p:xfrm>
          <a:off x="250825" y="733425"/>
          <a:ext cx="8229600" cy="5788025"/>
        </p:xfrm>
        <a:graphic>
          <a:graphicData uri="http://schemas.openxmlformats.org/drawingml/2006/table">
            <a:tbl>
              <a:tblPr/>
              <a:tblGrid>
                <a:gridCol w="4141788"/>
                <a:gridCol w="4087812"/>
              </a:tblGrid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Лимонный сок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2,5±0,5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Лимонад Кола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Яблочный сок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3,5±1,0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Томатный сок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Кофе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Кефир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5,0-5,5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Чай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Пиво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Виноградный сок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Ананасовый сок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Абрикосовый сок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6,0-6,5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Молоко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6,6-6,9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Огуречный сок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6,5-7,0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Свекольный сок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Водка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Морковный сок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6,0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Апельсиновый сок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F30D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Rounded MT Bold" pitchFamily="34" charset="0"/>
                        </a:rPr>
                        <a:t>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FF99"/>
                </a:solidFill>
              </a:rPr>
              <a:t>Цель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7800" indent="381000" algn="ctr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Исследовать </a:t>
            </a:r>
            <a:r>
              <a:rPr lang="en-US" b="1" dirty="0" smtClean="0"/>
              <a:t>pH</a:t>
            </a:r>
            <a:r>
              <a:rPr lang="ru-RU" b="1" dirty="0" smtClean="0"/>
              <a:t> среды жидкостей, необходимых для человека и выяснить влияние кислотности среды на здоровье человека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FF99"/>
                </a:solidFill>
              </a:rPr>
              <a:t>Задачи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Изучить литературные источники по названой теме;</a:t>
            </a:r>
          </a:p>
          <a:p>
            <a:pPr eaLnBrk="1" hangingPunct="1">
              <a:defRPr/>
            </a:pPr>
            <a:r>
              <a:rPr lang="ru-RU" dirty="0" smtClean="0"/>
              <a:t>Получить и исследовать индикаторы из натурального сырья;</a:t>
            </a:r>
          </a:p>
          <a:p>
            <a:pPr eaLnBrk="1" hangingPunct="1">
              <a:defRPr/>
            </a:pPr>
            <a:r>
              <a:rPr lang="ru-RU" dirty="0" smtClean="0"/>
              <a:t>Практически ознакомиться с методикой определения </a:t>
            </a:r>
            <a:r>
              <a:rPr lang="en-US" dirty="0" smtClean="0"/>
              <a:t>pH</a:t>
            </a:r>
            <a:r>
              <a:rPr lang="ru-RU" dirty="0" smtClean="0"/>
              <a:t> среды жидкостей, применяемых человеком.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66FF99"/>
                </a:solidFill>
              </a:rPr>
              <a:t>Объект исследования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Напитки, средства гигиены, моющие средства, жидкости окружающие нас в природе, Жидкости входящие в состав организма  человека;</a:t>
            </a:r>
          </a:p>
          <a:p>
            <a:pPr eaLnBrk="1" hangingPunct="1">
              <a:defRPr/>
            </a:pPr>
            <a:r>
              <a:rPr lang="ru-RU" dirty="0" smtClean="0"/>
              <a:t>Различные растения, из которых можно получить индикаторы.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9" name="Rectangle 45"/>
          <p:cNvSpPr>
            <a:spLocks noGrp="1" noRot="1" noChangeArrowheads="1"/>
          </p:cNvSpPr>
          <p:nvPr>
            <p:ph type="title"/>
          </p:nvPr>
        </p:nvSpPr>
        <p:spPr>
          <a:xfrm>
            <a:off x="457200" y="5667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66FF99"/>
                </a:solidFill>
              </a:rPr>
              <a:t>Водородный показатель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b="0" dirty="0" smtClean="0"/>
          </a:p>
        </p:txBody>
      </p:sp>
      <p:sp>
        <p:nvSpPr>
          <p:cNvPr id="6190" name="Rectangle 4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Водородный показатель</a:t>
            </a:r>
            <a:r>
              <a:rPr lang="ru-RU" smtClean="0"/>
              <a:t>, </a:t>
            </a:r>
            <a:r>
              <a:rPr lang="ru-RU" i="1" smtClean="0"/>
              <a:t>pH</a:t>
            </a:r>
            <a:r>
              <a:rPr lang="ru-RU" smtClean="0"/>
              <a:t> (произносится «пэ аш»), — это мера концентрации ионов водорода в растворе, количественно выражающая его кислотность.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8" name="Picture 4" descr="рН раств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152400"/>
            <a:ext cx="260985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29" name="Picture 5" descr="рН растворов 1"/>
          <p:cNvPicPr>
            <a:picLocks noChangeAspect="1" noChangeArrowheads="1"/>
          </p:cNvPicPr>
          <p:nvPr/>
        </p:nvPicPr>
        <p:blipFill>
          <a:blip r:embed="rId3" cstate="print"/>
          <a:srcRect r="1027"/>
          <a:stretch>
            <a:fillRect/>
          </a:stretch>
        </p:blipFill>
        <p:spPr bwMode="auto">
          <a:xfrm>
            <a:off x="431800" y="5033963"/>
            <a:ext cx="2601913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17888" y="928688"/>
            <a:ext cx="52260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66FF99"/>
                </a:solidFill>
              </a:rPr>
              <a:t>Значения </a:t>
            </a:r>
            <a:r>
              <a:rPr lang="ru-RU" sz="4000" dirty="0" err="1" smtClean="0">
                <a:solidFill>
                  <a:srgbClr val="66FF99"/>
                </a:solidFill>
              </a:rPr>
              <a:t>pH</a:t>
            </a:r>
            <a:r>
              <a:rPr lang="ru-RU" sz="4000" dirty="0" smtClean="0">
                <a:solidFill>
                  <a:srgbClr val="66FF99"/>
                </a:solidFill>
              </a:rPr>
              <a:t> в растворах различной кислотности</a:t>
            </a:r>
            <a:br>
              <a:rPr lang="ru-RU" sz="4000" dirty="0" smtClean="0">
                <a:solidFill>
                  <a:srgbClr val="66FF99"/>
                </a:solidFill>
              </a:rPr>
            </a:br>
            <a:endParaRPr lang="ru-RU" sz="4000" dirty="0" smtClean="0">
              <a:solidFill>
                <a:srgbClr val="66FF99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214688" y="2613025"/>
            <a:ext cx="5929312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pH</a:t>
            </a:r>
            <a:r>
              <a:rPr lang="ru-RU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кислых растворов &lt; 7</a:t>
            </a:r>
            <a:r>
              <a:rPr lang="en-US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;</a:t>
            </a:r>
            <a:endParaRPr lang="ru-RU" sz="32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pH</a:t>
            </a:r>
            <a:r>
              <a:rPr lang="ru-RU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щелочных растворов &gt; 7</a:t>
            </a:r>
            <a:r>
              <a:rPr lang="en-US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pH</a:t>
            </a:r>
            <a:r>
              <a:rPr lang="ru-RU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нейтральных растворов равен 7.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7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B83900"/>
                </a:solidFill>
              </a:rPr>
              <a:t>Роль pH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1601788" y="1628775"/>
            <a:ext cx="4859337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3200" dirty="0">
                <a:solidFill>
                  <a:srgbClr val="CC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Кислотно-щелочной баланс</a:t>
            </a:r>
          </a:p>
        </p:txBody>
      </p:sp>
      <p:sp>
        <p:nvSpPr>
          <p:cNvPr id="60423" name="Line 7"/>
          <p:cNvSpPr>
            <a:spLocks noChangeShapeType="1"/>
          </p:cNvSpPr>
          <p:nvPr/>
        </p:nvSpPr>
        <p:spPr bwMode="auto">
          <a:xfrm flipH="1">
            <a:off x="1420813" y="2349500"/>
            <a:ext cx="1081087" cy="1709738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341313" y="4149725"/>
            <a:ext cx="2339975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00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Важное значение для множества химических процессов.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3132138" y="3159125"/>
            <a:ext cx="2430462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00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Используется для характеристики кислотно-основных свойств различных биологических сред.</a:t>
            </a:r>
          </a:p>
        </p:txBody>
      </p:sp>
      <p:sp>
        <p:nvSpPr>
          <p:cNvPr id="60426" name="Line 10"/>
          <p:cNvSpPr>
            <a:spLocks noChangeShapeType="1"/>
          </p:cNvSpPr>
          <p:nvPr/>
        </p:nvSpPr>
        <p:spPr bwMode="auto">
          <a:xfrm>
            <a:off x="4302125" y="2708275"/>
            <a:ext cx="0" cy="45085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6281738" y="3338513"/>
            <a:ext cx="2430462" cy="3140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u-RU" sz="200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Кислотность реакционной среды особое значение имеет для биохимических реакций, протекающих в живых системах.</a:t>
            </a:r>
          </a:p>
        </p:txBody>
      </p:sp>
      <p:sp>
        <p:nvSpPr>
          <p:cNvPr id="60430" name="Line 14"/>
          <p:cNvSpPr>
            <a:spLocks noChangeShapeType="1"/>
          </p:cNvSpPr>
          <p:nvPr/>
        </p:nvSpPr>
        <p:spPr bwMode="auto">
          <a:xfrm>
            <a:off x="5562600" y="2349500"/>
            <a:ext cx="1349375" cy="989013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stealth" w="med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 animBg="1"/>
      <p:bldP spid="60424" grpId="0"/>
      <p:bldP spid="60425" grpId="0"/>
      <p:bldP spid="60426" grpId="0" animBg="1"/>
      <p:bldP spid="60429" grpId="0"/>
      <p:bldP spid="604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-223864" y="442896"/>
          <a:ext cx="10044168" cy="6062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</TotalTime>
  <Words>729</Words>
  <Application>Microsoft Office PowerPoint</Application>
  <PresentationFormat>Экран (4:3)</PresentationFormat>
  <Paragraphs>192</Paragraphs>
  <Slides>22</Slides>
  <Notes>0</Notes>
  <HiddenSlides>4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Garamond</vt:lpstr>
      <vt:lpstr>Wingdings</vt:lpstr>
      <vt:lpstr>Calibri</vt:lpstr>
      <vt:lpstr>Arial Rounded MT Bold</vt:lpstr>
      <vt:lpstr>Течение</vt:lpstr>
      <vt:lpstr>pH жидкостей, необходимых для человека</vt:lpstr>
      <vt:lpstr>Проблема</vt:lpstr>
      <vt:lpstr>Цель</vt:lpstr>
      <vt:lpstr>Задачи</vt:lpstr>
      <vt:lpstr>Объект исследования</vt:lpstr>
      <vt:lpstr>Водородный показатель </vt:lpstr>
      <vt:lpstr>Значения pH в растворах различной кислотности </vt:lpstr>
      <vt:lpstr>Роль pH</vt:lpstr>
      <vt:lpstr>Слайд 9</vt:lpstr>
      <vt:lpstr>Реакция индикаторов используемых в промышленности и лаборатории</vt:lpstr>
      <vt:lpstr>Приготовление индикатора фенолфталеина</vt:lpstr>
      <vt:lpstr>Приготовление индикаторов</vt:lpstr>
      <vt:lpstr>Слайд 13</vt:lpstr>
      <vt:lpstr>Приготовление индикаторов из растительного сырья. </vt:lpstr>
      <vt:lpstr>Окраска растворов черноплодной рябины в различных средах</vt:lpstr>
      <vt:lpstr>Реакция некоторых растительных индикаторов на кислую и щелочную среды</vt:lpstr>
      <vt:lpstr>pH жидкостей необходимых человеку</vt:lpstr>
      <vt:lpstr>Жидкости входящие в состав организма человека.</vt:lpstr>
      <vt:lpstr>Средства гигиены.</vt:lpstr>
      <vt:lpstr>Слайд 20</vt:lpstr>
      <vt:lpstr>Моющие средства. </vt:lpstr>
      <vt:lpstr>Напитки.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Самодельные индикаторы и pH жидкостей необходимых человеку</dc:title>
  <dc:creator>Vasiliy</dc:creator>
  <cp:lastModifiedBy>Admin</cp:lastModifiedBy>
  <cp:revision>34</cp:revision>
  <dcterms:created xsi:type="dcterms:W3CDTF">2006-11-28T09:57:55Z</dcterms:created>
  <dcterms:modified xsi:type="dcterms:W3CDTF">2012-02-13T19:19:51Z</dcterms:modified>
</cp:coreProperties>
</file>