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315" r:id="rId2"/>
    <p:sldId id="323" r:id="rId3"/>
    <p:sldId id="257" r:id="rId4"/>
    <p:sldId id="258" r:id="rId5"/>
    <p:sldId id="268" r:id="rId6"/>
    <p:sldId id="270" r:id="rId7"/>
    <p:sldId id="275" r:id="rId8"/>
    <p:sldId id="272" r:id="rId9"/>
    <p:sldId id="281" r:id="rId10"/>
    <p:sldId id="286" r:id="rId11"/>
    <p:sldId id="28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7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0.jpeg"/><Relationship Id="rId4" Type="http://schemas.openxmlformats.org/officeDocument/2006/relationships/image" Target="../media/image25.jpe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2" y="332656"/>
            <a:ext cx="4500563" cy="714375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26876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Озеленение школьного двора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Исследовательский проект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924944"/>
            <a:ext cx="6246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 </a:t>
            </a:r>
            <a:r>
              <a:rPr lang="ru-RU" altLang="ru-RU" b="1" dirty="0" smtClean="0"/>
              <a:t>Автор: </a:t>
            </a:r>
            <a:r>
              <a:rPr lang="ru-RU" b="1" dirty="0" smtClean="0"/>
              <a:t> Ларкина Вера Ивановна</a:t>
            </a:r>
          </a:p>
          <a:p>
            <a:pPr algn="r"/>
            <a:r>
              <a:rPr lang="ru-RU" b="1" dirty="0" smtClean="0"/>
              <a:t>учитель биологии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озеленение школы 8\8 школа\IMG_1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r>
              <a:rPr lang="ru-RU" dirty="0" smtClean="0"/>
              <a:t>Школьный дендрарий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отдел лиственных </a:t>
            </a:r>
            <a:br>
              <a:rPr lang="ru-RU" dirty="0" smtClean="0"/>
            </a:br>
            <a:r>
              <a:rPr lang="ru-RU" dirty="0" smtClean="0"/>
              <a:t>отдел хвойных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озеленение школы 8\8 школа\IMG_1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/>
          <a:lstStyle/>
          <a:p>
            <a:r>
              <a:rPr lang="ru-RU" dirty="0" smtClean="0"/>
              <a:t>Отдел флоры Прихоперья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фон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672" y="332656"/>
            <a:ext cx="4500563" cy="714375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124744"/>
            <a:ext cx="4572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проекта-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разработать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озеленения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школьного двора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«МАОУ «СОШ№8» 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924944"/>
            <a:ext cx="77768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: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-преобразование и благоустройство пришкольной территории;</a:t>
            </a:r>
          </a:p>
          <a:p>
            <a:pPr lvl="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-расширение видового разнообразия растений на пришкольном участке 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   создание благоприятных условий для сохранения и укрепления здоровья.</a:t>
            </a:r>
          </a:p>
          <a:p>
            <a:pPr algn="ctr"/>
            <a:r>
              <a:rPr lang="ru-RU" sz="2000" dirty="0" smtClean="0"/>
              <a:t>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IMG_1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глобозу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23928" cy="26431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Picture 3" descr="C:\Documents and Settings\User\Рабочий стол\глобозу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3" y="0"/>
            <a:ext cx="1143008" cy="17859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3" descr="C:\Documents and Settings\User\Рабочий стол\глобозу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0"/>
            <a:ext cx="785818" cy="11429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4500570"/>
            <a:ext cx="3248029" cy="2578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480" y="4279895"/>
            <a:ext cx="2857520" cy="25781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2571744"/>
            <a:ext cx="2143140" cy="2020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2643182"/>
            <a:ext cx="2197260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1500174"/>
            <a:ext cx="1591119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1500174"/>
            <a:ext cx="1363816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642918"/>
            <a:ext cx="1357322" cy="1279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2424786"/>
            <a:ext cx="1143008" cy="1077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C:\Documents and Settings\User\Рабочий стол\очиток пурпурный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94" y="4000504"/>
            <a:ext cx="1143008" cy="1077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8 школа\IMG_1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седум гибрид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929066"/>
            <a:ext cx="2301607" cy="24066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Documents and Settings\User\Рабочий стол\седум гибрид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857496"/>
            <a:ext cx="1891687" cy="19780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Documents and Settings\User\Рабочий стол\седум гибридны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143116"/>
            <a:ext cx="1345127" cy="1406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4000504"/>
            <a:ext cx="1695447" cy="1579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2928934"/>
            <a:ext cx="1695447" cy="1579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928934"/>
            <a:ext cx="1695447" cy="1579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286124"/>
            <a:ext cx="1695447" cy="1579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214554"/>
            <a:ext cx="1235373" cy="1150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2214554"/>
            <a:ext cx="1235373" cy="1150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357430"/>
            <a:ext cx="1542089" cy="1436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2500306"/>
            <a:ext cx="1695447" cy="1579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3143248"/>
            <a:ext cx="1303543" cy="1214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643182"/>
            <a:ext cx="1695447" cy="1579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786058"/>
            <a:ext cx="1618768" cy="1508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C:\Documents and Settings\User\Рабочий стол\бон бон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768" y="2928934"/>
            <a:ext cx="1150185" cy="107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928670"/>
            <a:ext cx="1643074" cy="1091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26" y="928670"/>
            <a:ext cx="1643074" cy="1091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D:\8 школа\IMG_1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C:\Documents and Settings\User\Рабочий стол\ро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357562"/>
            <a:ext cx="2079763" cy="22431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Documents and Settings\User\Рабочий стол\ро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1" y="2214553"/>
            <a:ext cx="1682356" cy="18145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Documents and Settings\User\Рабочий стол\ро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500174"/>
            <a:ext cx="1020011" cy="11001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Documents and Settings\User\Рабочий стол\ро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3357562"/>
            <a:ext cx="1881060" cy="2028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8 школа\IMG_1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714752"/>
            <a:ext cx="2428892" cy="2114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714751"/>
            <a:ext cx="2827961" cy="2000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643182"/>
            <a:ext cx="1643074" cy="1430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928802"/>
            <a:ext cx="1314843" cy="11446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714620"/>
            <a:ext cx="1500198" cy="13060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28802"/>
            <a:ext cx="1314843" cy="11446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786058"/>
            <a:ext cx="1314843" cy="11446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928802"/>
            <a:ext cx="1314843" cy="11446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26" y="3000372"/>
            <a:ext cx="1643074" cy="1232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2428868"/>
            <a:ext cx="1643074" cy="1232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2143116"/>
            <a:ext cx="928694" cy="6965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3500438"/>
            <a:ext cx="1000100" cy="1089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8"/>
            <a:ext cx="2455704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572008"/>
            <a:ext cx="2455704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4572008"/>
            <a:ext cx="2455704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572008"/>
            <a:ext cx="2857488" cy="2285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озеленение школы 8\8 школа\IMG_1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Documents and Settings\User\Мои документы\Downloads\яблоня Недзвецк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142984"/>
            <a:ext cx="2333617" cy="2928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User\Мои документы\Downloads\яблон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286124"/>
            <a:ext cx="2285984" cy="32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0504"/>
            <a:ext cx="1381321" cy="12858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3786190"/>
            <a:ext cx="1074355" cy="1000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1" y="3559657"/>
            <a:ext cx="857256" cy="798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3357562"/>
            <a:ext cx="857256" cy="798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Documents and Settings\User\Мои документы\астра виргинска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071810"/>
            <a:ext cx="857256" cy="798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714752"/>
            <a:ext cx="925793" cy="805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57290" y="3571876"/>
            <a:ext cx="925793" cy="663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14546" y="3429000"/>
            <a:ext cx="925793" cy="5916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3143248"/>
            <a:ext cx="925793" cy="5619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Documents and Settings\User\Мои документы\страусник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4810" y="3000372"/>
            <a:ext cx="597562" cy="5202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озеленение школы 8\8 школа\IMG_1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Documents and Settings\User\Мои документы\Downloads\кашт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1357322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User\Мои документы\Downloads\кашта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285860"/>
            <a:ext cx="1000132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User\Мои документы\Downloads\пузыреплод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4062410"/>
            <a:ext cx="2857488" cy="27955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Documents and Settings\User\Мои документы\Downloads\пузыреплод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2786058"/>
            <a:ext cx="2214578" cy="2342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Documents and Settings\User\Мои документы\Downloads\пузыреплодн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1571612"/>
            <a:ext cx="1643074" cy="21031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Рабочий стол\озеленение школы 8\8 школа\IMG_1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6190"/>
            <a:ext cx="3286148" cy="2365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143248"/>
            <a:ext cx="2500330" cy="23973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00372"/>
            <a:ext cx="1636939" cy="15695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214" y="3071810"/>
            <a:ext cx="785786" cy="492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2928934"/>
            <a:ext cx="857256" cy="492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2928934"/>
            <a:ext cx="857256" cy="492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2837822"/>
            <a:ext cx="642942" cy="3696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Documents and Settings\User\Мои документы\Downloads\спирея городчата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2857496"/>
            <a:ext cx="500066" cy="2874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4214818"/>
            <a:ext cx="2786082" cy="19711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071942"/>
            <a:ext cx="2428892" cy="1614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3559736"/>
            <a:ext cx="2143140" cy="15163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3000372"/>
            <a:ext cx="1150596" cy="801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01024" y="3000372"/>
            <a:ext cx="642942" cy="448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3" descr="C:\Documents and Settings\User\Мои документы\Downloads\спирея Бумальд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2264" y="2782684"/>
            <a:ext cx="642942" cy="448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</TotalTime>
  <Words>53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Школьный дендрарий  отдел лиственных  отдел хвойных  </vt:lpstr>
      <vt:lpstr>Отдел флоры Прихоперья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Татьяна</cp:lastModifiedBy>
  <cp:revision>94</cp:revision>
  <dcterms:modified xsi:type="dcterms:W3CDTF">2015-03-23T05:50:58Z</dcterms:modified>
</cp:coreProperties>
</file>