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75" r:id="rId2"/>
    <p:sldId id="273" r:id="rId3"/>
    <p:sldId id="256" r:id="rId4"/>
    <p:sldId id="257" r:id="rId5"/>
    <p:sldId id="274" r:id="rId6"/>
    <p:sldId id="260" r:id="rId7"/>
    <p:sldId id="259" r:id="rId8"/>
    <p:sldId id="261" r:id="rId9"/>
    <p:sldId id="276" r:id="rId10"/>
    <p:sldId id="262" r:id="rId11"/>
    <p:sldId id="263" r:id="rId12"/>
    <p:sldId id="264" r:id="rId13"/>
    <p:sldId id="265" r:id="rId14"/>
    <p:sldId id="266" r:id="rId15"/>
    <p:sldId id="277" r:id="rId16"/>
    <p:sldId id="267" r:id="rId17"/>
    <p:sldId id="278" r:id="rId18"/>
    <p:sldId id="279" r:id="rId19"/>
    <p:sldId id="280" r:id="rId20"/>
    <p:sldId id="268" r:id="rId21"/>
    <p:sldId id="271" r:id="rId22"/>
    <p:sldId id="258" r:id="rId23"/>
    <p:sldId id="269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584547-65C4-431D-84C7-6234F8C308E6}" type="datetimeFigureOut">
              <a:rPr lang="ru-RU" smtClean="0"/>
              <a:t>10.09.2013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DB567-294A-4A9C-8B34-42D92480C0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DB567-294A-4A9C-8B34-42D92480C0B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1A4E027-BE7C-47E8-8E87-A47F11E61AA6}" type="datetimeFigureOut">
              <a:rPr lang="ru-RU" smtClean="0"/>
              <a:pPr/>
              <a:t>10.09.2013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41B2C4-A397-4AD0-A129-613CFFAC6F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i="1" dirty="0"/>
              <a:t>Тема: </a:t>
            </a:r>
            <a:endParaRPr lang="ru-RU" sz="6600" b="1" i="1" dirty="0" smtClean="0"/>
          </a:p>
          <a:p>
            <a:endParaRPr lang="ru-RU" sz="6600" b="1" i="1" dirty="0" smtClean="0"/>
          </a:p>
          <a:p>
            <a:pPr algn="ctr"/>
            <a:r>
              <a:rPr lang="ru-RU" sz="6600" b="1" i="1" dirty="0" smtClean="0"/>
              <a:t>Организмы </a:t>
            </a:r>
            <a:r>
              <a:rPr lang="ru-RU" sz="6600" b="1" i="1" dirty="0"/>
              <a:t>в Мировом океане.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xmlns="" val="1010696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2" descr="http://www.zemle.ru/10-23-Xizn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764"/>
            <a:ext cx="6847236" cy="684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2" descr="http://dic.academic.ru/pictures/wiki/files/97/amphipodredkil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204"/>
            <a:ext cx="6080449" cy="679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 descr="http://www.fotodelo.ru/pi/img/up_Va2Mvb126069Zb6bqC3496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6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Планктон</a:t>
            </a:r>
            <a:r>
              <a:rPr lang="ru-RU" sz="3600" dirty="0" smtClean="0"/>
              <a:t> (блуждающий) - совокупность организмов, населяющих толщу воды и не способных противостоять переносу течениями. </a:t>
            </a:r>
          </a:p>
          <a:p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В состав планктона входят как растения — фитопланктон так и животные — зоопланктон.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4000" dirty="0"/>
              <a:t>Бентос - совокупность организмов, обитающих на грунте и в грунте </a:t>
            </a:r>
            <a:r>
              <a:rPr lang="ru-RU" sz="4000" dirty="0" smtClean="0"/>
              <a:t>водоёмов</a:t>
            </a:r>
            <a:r>
              <a:rPr lang="ru-RU" sz="4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Автофигура 2" descr="http://www.pankotskiy.ru/files/slovar/bentos.jpg"/>
          <p:cNvSpPr>
            <a:spLocks noChangeAspect="1" noChangeArrowheads="1"/>
          </p:cNvSpPr>
          <p:nvPr/>
        </p:nvSpPr>
        <p:spPr bwMode="auto">
          <a:xfrm>
            <a:off x="63500" y="-136525"/>
            <a:ext cx="1447800" cy="108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Рисунок 4" descr="http://www.pankotskiy.ru/files/slovar/bento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98" y="-1"/>
            <a:ext cx="8969697" cy="672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18122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640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/>
              <a:t>Нектон - совокупность активно плавающих животных, способных противостоять силе течения и перемещаться на значительные расстояния.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http://www.oceanology.ru/wp-content/uploads/2009/07/dolphin-and-div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39" y="476672"/>
            <a:ext cx="9139862" cy="575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1561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757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5832648"/>
          </a:xfrm>
        </p:spPr>
        <p:txBody>
          <a:bodyPr>
            <a:noAutofit/>
          </a:bodyPr>
          <a:lstStyle/>
          <a:p>
            <a:r>
              <a:rPr lang="ru-RU" sz="4000" dirty="0"/>
              <a:t>Сегодня на уроке мы </a:t>
            </a:r>
            <a:r>
              <a:rPr lang="ru-RU" sz="4000" dirty="0" smtClean="0"/>
              <a:t>ответили </a:t>
            </a:r>
            <a:r>
              <a:rPr lang="ru-RU" sz="4000" dirty="0"/>
              <a:t>на вопросы:</a:t>
            </a:r>
          </a:p>
          <a:p>
            <a:r>
              <a:rPr lang="ru-RU" sz="4000" dirty="0"/>
              <a:t>1.	Чем условия жизни в водной среде отличаются от условий жизни на суше;</a:t>
            </a:r>
          </a:p>
          <a:p>
            <a:r>
              <a:rPr lang="ru-RU" sz="4000" dirty="0"/>
              <a:t>2.	Какие факторы влияют на распространение организмов в Мировом океане.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11264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5832648"/>
          </a:xfrm>
        </p:spPr>
        <p:txBody>
          <a:bodyPr>
            <a:noAutofit/>
          </a:bodyPr>
          <a:lstStyle/>
          <a:p>
            <a:r>
              <a:rPr lang="ru-RU" sz="4000" dirty="0"/>
              <a:t>Сегодня на уроке мы должны ответить на вопросы:</a:t>
            </a:r>
          </a:p>
          <a:p>
            <a:r>
              <a:rPr lang="ru-RU" sz="4000" dirty="0"/>
              <a:t>1.	Чем условия жизни в водной среде отличаются от условий жизни на суше;</a:t>
            </a:r>
          </a:p>
          <a:p>
            <a:r>
              <a:rPr lang="ru-RU" sz="4000" dirty="0"/>
              <a:t>2.	Какие факторы влияют на распространение организмов в Мировом океане.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83699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http://farm3.static.flickr.com/2024/2427210619_6288486f6b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626469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2" descr="http://www.images.ho.com.ua/marian/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900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http://primeinfo.net.ru/data/upimages/18112008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7"/>
            <a:ext cx="8856984" cy="619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http://zhelezyaka.com/i/p/081110182137-Comb-jell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8032"/>
            <a:ext cx="8800325" cy="682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2" descr="http://www.divetrip.com/maldives/maldives_report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44000" cy="559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593"/>
            <a:ext cx="8496944" cy="686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305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1374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09441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2" descr="http://www.kinotour.ru/media/movies/fullsize/OceanWorld-3D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03" y="0"/>
            <a:ext cx="11430000" cy="725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2" descr="http://colosseum.in.ua/upload/object/photo/0000/0697/Atlantic_Spotted_Dolphins__Bahamas_pictures_underwater_photos__800x600_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72" y="-1"/>
            <a:ext cx="9131828" cy="684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2" descr="http://baby-vipcrohet.ucoz.ru/_fr/0/06586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768752" cy="663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8469326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274</TotalTime>
  <Words>114</Words>
  <Application>Microsoft Office PowerPoint</Application>
  <PresentationFormat>Экран (4:3)</PresentationFormat>
  <Paragraphs>39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</dc:creator>
  <cp:lastModifiedBy>Елена Воробьева</cp:lastModifiedBy>
  <cp:revision>14</cp:revision>
  <dcterms:created xsi:type="dcterms:W3CDTF">2010-05-03T13:25:49Z</dcterms:created>
  <dcterms:modified xsi:type="dcterms:W3CDTF">2013-09-10T09:18:23Z</dcterms:modified>
</cp:coreProperties>
</file>