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90" autoAdjust="0"/>
    <p:restoredTop sz="94660"/>
  </p:normalViewPr>
  <p:slideViewPr>
    <p:cSldViewPr>
      <p:cViewPr varScale="1">
        <p:scale>
          <a:sx n="46" d="100"/>
          <a:sy n="46" d="100"/>
        </p:scale>
        <p:origin x="84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DBCA80ED-92C6-45FC-A653-E009D103175D}" type="datetimeFigureOut">
              <a:rPr lang="ru-RU" smtClean="0"/>
              <a:pPr/>
              <a:t>18.08.2015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670EFF8-2145-4E3D-91BD-2936542ADD8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i="1" dirty="0" smtClean="0"/>
              <a:t>Обработка льна</a:t>
            </a:r>
            <a:endParaRPr lang="ru-RU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Прядение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Прясть девочки начинали с детства.</a:t>
            </a:r>
          </a:p>
          <a:p>
            <a:r>
              <a:rPr lang="ru-RU" sz="1600" dirty="0" smtClean="0"/>
              <a:t>Был обычай ходить прясть к соседям, чтобы за пряжей не задремать и сделать не меньше других.</a:t>
            </a: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пряд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928670"/>
            <a:ext cx="4572032" cy="46434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Тканьё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600" dirty="0" smtClean="0"/>
              <a:t>Ткали мастерицы на ткацких станках.</a:t>
            </a:r>
          </a:p>
          <a:p>
            <a:r>
              <a:rPr lang="ru-RU" sz="1600" dirty="0" smtClean="0"/>
              <a:t>Холст из тонкой пряжи шел на рубашки, бельё, полотенца.</a:t>
            </a:r>
          </a:p>
          <a:p>
            <a:r>
              <a:rPr lang="ru-RU" sz="1600" dirty="0" smtClean="0"/>
              <a:t>А из грубой – на мешки, рукавицы.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ткачих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00108"/>
            <a:ext cx="4643470" cy="41970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спасибо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85728"/>
            <a:ext cx="8429684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Посев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Сеют лён в конце мая. </a:t>
            </a:r>
          </a:p>
          <a:p>
            <a:r>
              <a:rPr lang="ru-RU" sz="1600" dirty="0" smtClean="0"/>
              <a:t> Едва появились стебельки- надо начинать прополку.</a:t>
            </a:r>
          </a:p>
          <a:p>
            <a:r>
              <a:rPr lang="ru-RU" sz="1600" dirty="0" smtClean="0"/>
              <a:t>Молодой лён после прополки распрямляется и растет очень быстро.</a:t>
            </a:r>
          </a:p>
          <a:p>
            <a:r>
              <a:rPr lang="ru-RU" sz="1600" dirty="0" smtClean="0"/>
              <a:t>В народной примете сказано: « Лён две недели цветет, четыре – спеет, на седьмую семя летит.»</a:t>
            </a: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льняное пол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00108"/>
            <a:ext cx="4500594" cy="44291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Теребление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Это тяжелая работа.</a:t>
            </a:r>
          </a:p>
          <a:p>
            <a:r>
              <a:rPr lang="ru-RU" sz="1600" dirty="0" smtClean="0"/>
              <a:t>Выходили в поле рано утром, по росе.</a:t>
            </a:r>
          </a:p>
          <a:p>
            <a:r>
              <a:rPr lang="ru-RU" sz="1600" dirty="0" smtClean="0"/>
              <a:t> Женщинам помогали дети.</a:t>
            </a:r>
          </a:p>
          <a:p>
            <a:r>
              <a:rPr lang="ru-RU" sz="1600" dirty="0" smtClean="0"/>
              <a:t>Рукой захватывали стебельки у самой земли, вырывали с корнем, горстями.</a:t>
            </a:r>
          </a:p>
          <a:p>
            <a:r>
              <a:rPr lang="ru-RU" sz="1600" dirty="0" smtClean="0"/>
              <a:t>8 горстей вязали в сноп.</a:t>
            </a:r>
          </a:p>
          <a:p>
            <a:r>
              <a:rPr lang="ru-RU" sz="1600" dirty="0" smtClean="0"/>
              <a:t>Снопы рядами ставили для сушки.</a:t>
            </a: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теребле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00108"/>
            <a:ext cx="450059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Обмолот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Подсохшие снопы везли в специально построенное для обмолота здание – гумно.</a:t>
            </a:r>
          </a:p>
          <a:p>
            <a:r>
              <a:rPr lang="ru-RU" sz="1600" dirty="0" smtClean="0"/>
              <a:t>На пол укладывали снопы и деревянными колотушками били по льняным головкам.</a:t>
            </a:r>
          </a:p>
          <a:p>
            <a:r>
              <a:rPr lang="ru-RU" sz="1600" dirty="0" smtClean="0"/>
              <a:t>Это было любимое занятие детей и молодежи.</a:t>
            </a:r>
          </a:p>
          <a:p>
            <a:r>
              <a:rPr lang="ru-RU" sz="1600" dirty="0" smtClean="0"/>
              <a:t>Обмолоченные снопы увозили обратно на поле.</a:t>
            </a: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Колотушки.</a:t>
            </a:r>
            <a:endParaRPr lang="ru-RU" dirty="0"/>
          </a:p>
        </p:txBody>
      </p:sp>
      <p:pic>
        <p:nvPicPr>
          <p:cNvPr id="1026" name="Picture 2" descr="C:\Documents and Settings\Admin\Рабочий стол\колотуш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785926"/>
            <a:ext cx="4357718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Расстил.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Женщины развязывали обмолоченные снопы и расстилали лён по земле тонким слоем.</a:t>
            </a:r>
          </a:p>
          <a:p>
            <a:r>
              <a:rPr lang="ru-RU" sz="1600" dirty="0" smtClean="0"/>
              <a:t>Августовская роса и сентябрьские дожди мочили лён 3-4 недели.</a:t>
            </a:r>
          </a:p>
          <a:p>
            <a:r>
              <a:rPr lang="ru-RU" sz="1600" dirty="0" smtClean="0"/>
              <a:t>От влаги стебель становился хрупким и волокно отделялось от стебля.</a:t>
            </a: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рассти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450059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Сушка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Затем снова собирали лён везли сушить.</a:t>
            </a:r>
          </a:p>
          <a:p>
            <a:r>
              <a:rPr lang="ru-RU" sz="1600" dirty="0" smtClean="0"/>
              <a:t>Сушили его в бане, на полатях.</a:t>
            </a:r>
          </a:p>
          <a:p>
            <a:r>
              <a:rPr lang="ru-RU" sz="1600" dirty="0" smtClean="0"/>
              <a:t>Но самые нетерпеливые хозяйки несли сразу в избу и сушили на широкой русской печи.</a:t>
            </a:r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сушка ль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071546"/>
            <a:ext cx="4357718" cy="45085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Мятка</a:t>
            </a:r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Сухие стебли льна мяли на мялках.</a:t>
            </a:r>
            <a:endParaRPr lang="ru-RU" sz="1600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мял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71546"/>
            <a:ext cx="450059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Трепание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600" dirty="0" smtClean="0"/>
              <a:t>Измятый лён били деревянным инструментом, который назывался трепало.</a:t>
            </a:r>
          </a:p>
          <a:p>
            <a:r>
              <a:rPr lang="ru-RU" sz="1600" dirty="0" smtClean="0"/>
              <a:t>Трепание тяжелая и грязная работа.</a:t>
            </a:r>
          </a:p>
          <a:p>
            <a:r>
              <a:rPr lang="ru-RU" sz="1600" dirty="0" smtClean="0"/>
              <a:t>За день стены и окна покрывались серой льняной пылью, поэтому работали в банях или нежилых избах, а лица прятали в платки.</a:t>
            </a:r>
          </a:p>
          <a:p>
            <a:endParaRPr lang="ru-RU" sz="16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трепа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000108"/>
            <a:ext cx="4429156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Очёсывание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sz="1600" dirty="0" smtClean="0"/>
              <a:t>Отрепанный лён начинали очёсывать: сначала крупной железной щеткой, затем мелкой щетинистой.</a:t>
            </a:r>
          </a:p>
          <a:p>
            <a:r>
              <a:rPr lang="ru-RU" sz="1600" dirty="0" smtClean="0"/>
              <a:t> Он становился мягким и шелковистым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очесыва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14356"/>
            <a:ext cx="4572032" cy="4929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84</TotalTime>
  <Words>323</Words>
  <Application>Microsoft Office PowerPoint</Application>
  <PresentationFormat>Экран (4:3)</PresentationFormat>
  <Paragraphs>43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Verdana</vt:lpstr>
      <vt:lpstr>Wingdings 2</vt:lpstr>
      <vt:lpstr>Аспект</vt:lpstr>
      <vt:lpstr>Обработка льна</vt:lpstr>
      <vt:lpstr>Посев</vt:lpstr>
      <vt:lpstr>Теребление</vt:lpstr>
      <vt:lpstr>Обмолот</vt:lpstr>
      <vt:lpstr>Расстил.</vt:lpstr>
      <vt:lpstr>Сушка</vt:lpstr>
      <vt:lpstr>Мятка</vt:lpstr>
      <vt:lpstr>Трепание</vt:lpstr>
      <vt:lpstr>Очёсывание</vt:lpstr>
      <vt:lpstr>Прядение</vt:lpstr>
      <vt:lpstr>Тканьё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Обработка льна</dc:title>
  <dc:creator>Admin</dc:creator>
  <cp:lastModifiedBy>Сергей</cp:lastModifiedBy>
  <cp:revision>34</cp:revision>
  <dcterms:created xsi:type="dcterms:W3CDTF">2013-12-04T17:04:30Z</dcterms:created>
  <dcterms:modified xsi:type="dcterms:W3CDTF">2015-08-18T17:34:54Z</dcterms:modified>
</cp:coreProperties>
</file>