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64" r:id="rId3"/>
    <p:sldId id="274" r:id="rId4"/>
    <p:sldId id="277" r:id="rId5"/>
    <p:sldId id="281" r:id="rId6"/>
    <p:sldId id="260" r:id="rId7"/>
    <p:sldId id="276" r:id="rId8"/>
    <p:sldId id="267" r:id="rId9"/>
    <p:sldId id="256" r:id="rId10"/>
    <p:sldId id="257" r:id="rId11"/>
    <p:sldId id="259" r:id="rId12"/>
    <p:sldId id="262" r:id="rId13"/>
    <p:sldId id="280" r:id="rId14"/>
    <p:sldId id="258" r:id="rId15"/>
    <p:sldId id="263" r:id="rId16"/>
    <p:sldId id="273" r:id="rId17"/>
    <p:sldId id="261" r:id="rId18"/>
    <p:sldId id="265" r:id="rId19"/>
    <p:sldId id="270" r:id="rId20"/>
    <p:sldId id="272" r:id="rId21"/>
    <p:sldId id="268" r:id="rId22"/>
    <p:sldId id="271" r:id="rId23"/>
    <p:sldId id="266" r:id="rId24"/>
    <p:sldId id="269" r:id="rId25"/>
    <p:sldId id="279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61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89" autoAdjust="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70982BF-2581-412D-89D3-4A8E54EE8E22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895F538-E7D1-4805-9820-8F865AABEF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1" y="1214422"/>
            <a:ext cx="592935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Презентация  о  директоре  школы,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Ноженко</a:t>
            </a:r>
            <a:r>
              <a:rPr lang="ru-RU" b="1" dirty="0" smtClean="0">
                <a:solidFill>
                  <a:srgbClr val="C0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Дмитрии  Андреевиче, который    в  составе  </a:t>
            </a:r>
            <a:r>
              <a:rPr lang="ru-RU" b="1" dirty="0" smtClean="0">
                <a:solidFill>
                  <a:srgbClr val="C00000"/>
                </a:solidFill>
              </a:rPr>
              <a:t>Красной  Армии  с  боями  </a:t>
            </a:r>
            <a:r>
              <a:rPr lang="ru-RU" b="1" dirty="0" smtClean="0">
                <a:solidFill>
                  <a:srgbClr val="C00000"/>
                </a:solidFill>
              </a:rPr>
              <a:t>дошел  </a:t>
            </a:r>
            <a:r>
              <a:rPr lang="ru-RU" b="1" dirty="0" smtClean="0">
                <a:solidFill>
                  <a:srgbClr val="C00000"/>
                </a:solidFill>
              </a:rPr>
              <a:t>до  Венгрии.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Погиб при  </a:t>
            </a:r>
            <a:r>
              <a:rPr lang="ru-RU" b="1" smtClean="0">
                <a:solidFill>
                  <a:srgbClr val="C00000"/>
                </a:solidFill>
              </a:rPr>
              <a:t>взятии </a:t>
            </a:r>
            <a:r>
              <a:rPr lang="ru-RU" b="1" smtClean="0">
                <a:solidFill>
                  <a:srgbClr val="C00000"/>
                </a:solidFill>
              </a:rPr>
              <a:t> стратегически  </a:t>
            </a:r>
            <a:r>
              <a:rPr lang="ru-RU" b="1" dirty="0" smtClean="0">
                <a:solidFill>
                  <a:srgbClr val="C00000"/>
                </a:solidFill>
              </a:rPr>
              <a:t>важного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города  -  Дебрецен.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4500570"/>
            <a:ext cx="71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Школа №31 г.Шахты  Ростовской  области</a:t>
            </a:r>
          </a:p>
          <a:p>
            <a:r>
              <a:rPr lang="ru-RU" sz="3600" dirty="0" smtClean="0"/>
              <a:t>носит  с  гордостью  его  имя</a:t>
            </a:r>
            <a:endParaRPr lang="ru-RU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Documents and Settings\DOM33\Рабочий стол\ноженко Презент\награждение Орденом Отеч. войны1 ст.    док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28604"/>
            <a:ext cx="3904526" cy="5715040"/>
          </a:xfrm>
          <a:prstGeom prst="rect">
            <a:avLst/>
          </a:prstGeom>
          <a:noFill/>
        </p:spPr>
      </p:pic>
      <p:pic>
        <p:nvPicPr>
          <p:cNvPr id="3075" name="Picture 3" descr="C:\Documents and Settings\DOM33\Рабочий стол\ноженко Презент\первая страница о награждении Орденом 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290"/>
            <a:ext cx="3995861" cy="58578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628" y="4286256"/>
            <a:ext cx="3571875" cy="214313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Медаль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«За боевые                 заслуги»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Documents and Settings\DOM33\Рабочий стол\Ноженк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4217607" cy="6072230"/>
          </a:xfrm>
          <a:prstGeom prst="rect">
            <a:avLst/>
          </a:prstGeom>
          <a:noFill/>
        </p:spPr>
      </p:pic>
      <p:pic>
        <p:nvPicPr>
          <p:cNvPr id="2051" name="Picture 3" descr="C:\Documents and Settings\DOM33\Рабочий стол\ноженко Презент\боевые заслуг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14290"/>
            <a:ext cx="2317569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Награжден : Дата 26.09.1942 г. Приказ №35/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н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(получил в звание старшего политрука).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Номер в базе данных    1100361969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номер записи в базе данных: 150509999   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Архив ЦАМО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 фонд 33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опись 682524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единица хранения 817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4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                 Медаль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  «За боевые   заслуги»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0010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Товарищ </a:t>
            </a:r>
            <a:r>
              <a:rPr lang="ru-RU" sz="20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000" b="1" dirty="0" smtClean="0">
                <a:solidFill>
                  <a:srgbClr val="C00000"/>
                </a:solidFill>
              </a:rPr>
              <a:t>, получив от меня в начале наступательных действий- 20 августа задание, выбыл  в 39 кавказский полк , где и находился по 2 сентября  с.г. Будучи в полку, тов. </a:t>
            </a:r>
            <a:r>
              <a:rPr lang="ru-RU" sz="20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000" b="1" dirty="0" smtClean="0">
                <a:solidFill>
                  <a:srgbClr val="C00000"/>
                </a:solidFill>
              </a:rPr>
              <a:t> своим непосредственным участием полит.аппарату полка  по обеспечению боевых  </a:t>
            </a:r>
            <a:r>
              <a:rPr lang="ru-RU" sz="2000" b="1" dirty="0" err="1" smtClean="0">
                <a:solidFill>
                  <a:srgbClr val="C00000"/>
                </a:solidFill>
              </a:rPr>
              <a:t>приказов.В</a:t>
            </a:r>
            <a:r>
              <a:rPr lang="ru-RU" sz="2000" b="1" dirty="0" smtClean="0">
                <a:solidFill>
                  <a:srgbClr val="C00000"/>
                </a:solidFill>
              </a:rPr>
              <a:t> процессе боев организовал  </a:t>
            </a:r>
            <a:r>
              <a:rPr lang="ru-RU" sz="2000" b="1" dirty="0" err="1" smtClean="0">
                <a:solidFill>
                  <a:srgbClr val="C00000"/>
                </a:solidFill>
              </a:rPr>
              <a:t>популиризацию</a:t>
            </a:r>
            <a:r>
              <a:rPr lang="ru-RU" sz="2000" b="1" dirty="0" smtClean="0">
                <a:solidFill>
                  <a:srgbClr val="C00000"/>
                </a:solidFill>
              </a:rPr>
              <a:t>  действий подразделений и отличившихся в боях казаков, сержантов и офицеров, и тем самым поднимал боевой дух и настроение личного состава. В момент, когда одно румынское соединение прекратило боевые действия с Красной Армией, тов. </a:t>
            </a:r>
            <a:r>
              <a:rPr lang="ru-RU" sz="20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000" b="1" dirty="0" smtClean="0">
                <a:solidFill>
                  <a:srgbClr val="C00000"/>
                </a:solidFill>
              </a:rPr>
              <a:t> принял меры к недопущению неправильных выпадов по отношению к офицерскому и рядовому составу и случаев мародерства ( отбор часов и прочее..), кроме того отделил офицерский состав от частей, а  генерала -командира корпуса передал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находящемуся неподалеку командиру  72  пехотной дивизии . Тов. </a:t>
            </a:r>
            <a:r>
              <a:rPr lang="ru-RU" sz="20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000" b="1" dirty="0" smtClean="0">
                <a:solidFill>
                  <a:srgbClr val="C00000"/>
                </a:solidFill>
              </a:rPr>
              <a:t> в бою </a:t>
            </a:r>
            <a:r>
              <a:rPr lang="ru-RU" sz="2000" b="1" dirty="0" err="1" smtClean="0">
                <a:solidFill>
                  <a:srgbClr val="C00000"/>
                </a:solidFill>
              </a:rPr>
              <a:t>хлоднокровен</a:t>
            </a:r>
            <a:r>
              <a:rPr lang="ru-RU" sz="2000" b="1" dirty="0" smtClean="0">
                <a:solidFill>
                  <a:srgbClr val="C00000"/>
                </a:solidFill>
              </a:rPr>
              <a:t> и выдержан, проявляет здоровую инициативу.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068" y="285728"/>
            <a:ext cx="8143932" cy="14192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  Орден   Отечественной                    войны    </a:t>
            </a:r>
            <a:r>
              <a:rPr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степени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DOM33\Рабочий стол\ноженко Презент\орде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071834" cy="48299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2285992"/>
            <a:ext cx="485778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Орден Отечественной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войны </a:t>
            </a:r>
            <a:r>
              <a:rPr lang="en-US" sz="2400" b="1" dirty="0" smtClean="0">
                <a:solidFill>
                  <a:srgbClr val="C00000"/>
                </a:solidFill>
              </a:rPr>
              <a:t>I c</a:t>
            </a:r>
            <a:r>
              <a:rPr lang="ru-RU" sz="2400" b="1" dirty="0" err="1" smtClean="0">
                <a:solidFill>
                  <a:srgbClr val="C00000"/>
                </a:solidFill>
              </a:rPr>
              <a:t>тепени</a:t>
            </a:r>
            <a:r>
              <a:rPr lang="ru-RU" sz="2400" b="1" dirty="0" smtClean="0">
                <a:solidFill>
                  <a:srgbClr val="C00000"/>
                </a:solidFill>
              </a:rPr>
              <a:t> 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( в звании гвардии майора).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Дата    08.10.1944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 Номер Приказа 196/</a:t>
            </a:r>
            <a:r>
              <a:rPr lang="ru-RU" sz="2400" b="1" dirty="0" err="1" smtClean="0">
                <a:solidFill>
                  <a:srgbClr val="C00000"/>
                </a:solidFill>
              </a:rPr>
              <a:t>н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 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номер записи в базе данных: 32939948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20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Кто метко поразил и разрушил особо важный объект в тылу  противника;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Кто организовал чёткую и планомерную работу штаба;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Кто, командуя частью или подразделением, уничтожил противника превосходящей силы;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Кто, участвуя в кавалерийском налёте, врубился в группу противника и уничтожил её;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Кто с боем захватил артиллерийскую батарею противника;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Кто, в результате личной разведки, установил слабые места обороны противника и вывел наши войска в тыл противника;</a:t>
            </a:r>
          </a:p>
          <a:p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86742" cy="165737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Орденом Отечественной войны I степени  награждаются: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en-US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с диска Ц\МАМА\МОУ СОШ №31\школа 2012\Ноженко\документ 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14884"/>
            <a:ext cx="8072798" cy="1671640"/>
          </a:xfrm>
          <a:prstGeom prst="rect">
            <a:avLst/>
          </a:prstGeom>
          <a:noFill/>
        </p:spPr>
      </p:pic>
      <p:pic>
        <p:nvPicPr>
          <p:cNvPr id="27652" name="Picture 4" descr="http://archive.mil.ru/images/military/military/photo/Copy-of-arhiv2.jpg"/>
          <p:cNvPicPr>
            <a:picLocks noChangeAspect="1" noChangeArrowheads="1"/>
          </p:cNvPicPr>
          <p:nvPr/>
        </p:nvPicPr>
        <p:blipFill>
          <a:blip r:embed="rId3" cstate="print"/>
          <a:srcRect l="6818" r="7272" b="3845"/>
          <a:stretch>
            <a:fillRect/>
          </a:stretch>
        </p:blipFill>
        <p:spPr bwMode="auto">
          <a:xfrm>
            <a:off x="4214810" y="1000108"/>
            <a:ext cx="4500594" cy="3571900"/>
          </a:xfrm>
          <a:prstGeom prst="rect">
            <a:avLst/>
          </a:prstGeom>
          <a:noFill/>
        </p:spPr>
      </p:pic>
      <p:pic>
        <p:nvPicPr>
          <p:cNvPr id="27653" name="Picture 5" descr="C:\Documents and Settings\DOM33\Рабочий стол\ноженко Презент\memorial-logo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0"/>
            <a:ext cx="5429256" cy="147521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857364"/>
            <a:ext cx="3143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В списках погибших.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Похоронен : 26.10 1944  год</a:t>
            </a:r>
            <a:r>
              <a:rPr lang="ru-RU" sz="2800" dirty="0" smtClean="0">
                <a:solidFill>
                  <a:srgbClr val="C00000"/>
                </a:solidFill>
              </a:rPr>
              <a:t>а.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Главная улица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г. Дебрецен.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DOM33\Рабочий стол\ноженко Презент\приказ о демобилизации.jpg"/>
          <p:cNvPicPr>
            <a:picLocks noChangeAspect="1" noChangeArrowheads="1"/>
          </p:cNvPicPr>
          <p:nvPr/>
        </p:nvPicPr>
        <p:blipFill>
          <a:blip r:embed="rId2" cstate="print"/>
          <a:srcRect b="8151"/>
          <a:stretch>
            <a:fillRect/>
          </a:stretch>
        </p:blipFill>
        <p:spPr bwMode="auto">
          <a:xfrm>
            <a:off x="285720" y="1071546"/>
            <a:ext cx="4357718" cy="563505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4008" y="404664"/>
            <a:ext cx="3585592" cy="22322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Приказ о убытии</a:t>
            </a:r>
            <a:r>
              <a:rPr lang="ru-RU" dirty="0" smtClean="0"/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/>
            </a:r>
            <a:br>
              <a:rPr lang="en-US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 Номер донесения : 4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3212976"/>
            <a:ext cx="37444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Приказ о исключения из </a:t>
            </a:r>
            <a:r>
              <a:rPr lang="ru-RU" sz="2800" dirty="0" smtClean="0">
                <a:solidFill>
                  <a:srgbClr val="C00000"/>
                </a:solidFill>
              </a:rPr>
              <a:t>списков8</a:t>
            </a:r>
            <a:endParaRPr lang="en-US" sz="2800" dirty="0">
              <a:solidFill>
                <a:srgbClr val="C00000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 Дата донесения : 27 января 1945 года</a:t>
            </a:r>
            <a:endParaRPr lang="en-US" sz="2800" dirty="0">
              <a:solidFill>
                <a:srgbClr val="C00000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 Название </a:t>
            </a:r>
            <a:r>
              <a:rPr lang="ru-RU" sz="2800" dirty="0" smtClean="0">
                <a:solidFill>
                  <a:srgbClr val="C00000"/>
                </a:solidFill>
              </a:rPr>
              <a:t> части </a:t>
            </a:r>
            <a:r>
              <a:rPr lang="ru-RU" sz="2800" dirty="0">
                <a:solidFill>
                  <a:srgbClr val="C00000"/>
                </a:solidFill>
              </a:rPr>
              <a:t>: ГУК </a:t>
            </a:r>
            <a:r>
              <a:rPr lang="ru-RU" sz="2800" dirty="0" smtClean="0">
                <a:solidFill>
                  <a:srgbClr val="C00000"/>
                </a:solidFill>
              </a:rPr>
              <a:t>НКО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Похоронен 26.10 1944 года. Венгрия, город Дебрецен на центральной улице.</a:t>
            </a:r>
            <a:endParaRPr lang="en-US" sz="2800" dirty="0" smtClean="0">
              <a:solidFill>
                <a:srgbClr val="C00000"/>
              </a:solidFill>
            </a:endParaRPr>
          </a:p>
          <a:p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00948" cy="7143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Венгрия.  1944  год.  Город  Дебрецен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20482" name="Picture 2" descr="D:\с диска Ц\МАМА\МОУ СОШ №31\школа 2012\Ноженко\324.jpgдебрец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8"/>
            <a:ext cx="6072230" cy="56876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3471858" cy="278608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Бои за взятие города Дебрецен.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2-27 октября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1944 г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25602" name="Picture 2" descr="D:\с диска Ц\МАМА\МОУ СОШ №31\школа 2012\Ноженко\0a120e6a4e1ebee2d580f4883a2f2c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0"/>
            <a:ext cx="5211871" cy="3465532"/>
          </a:xfrm>
          <a:prstGeom prst="rect">
            <a:avLst/>
          </a:prstGeom>
          <a:noFill/>
        </p:spPr>
      </p:pic>
      <p:pic>
        <p:nvPicPr>
          <p:cNvPr id="25603" name="Picture 3" descr="D:\с диска Ц\МАМА\МОУ СОШ №31\школа 2012\Ноженко\8e66b4dd09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8497" y="0"/>
            <a:ext cx="5675503" cy="36337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14942" y="3857628"/>
            <a:ext cx="44291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Дебреценская</a:t>
            </a:r>
            <a:r>
              <a:rPr lang="ru-RU" sz="2000" b="1" dirty="0" smtClean="0">
                <a:solidFill>
                  <a:srgbClr val="C00000"/>
                </a:solidFill>
              </a:rPr>
              <a:t> операция Наступательная операция в Восточной Венгрии войск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2-го Украинского фронта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под командованием маршала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Р.Я. Малиновского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(40 советских и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румынская дивизии). 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4294967295"/>
          </p:nvPr>
        </p:nvSpPr>
        <p:spPr>
          <a:xfrm>
            <a:off x="357188" y="4000500"/>
            <a:ext cx="8786812" cy="24288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Призван : город Шахты ,  (Ростовский обл. военкомат).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Служил в 11 Донской кавалерийской кавказской </a:t>
            </a:r>
            <a:r>
              <a:rPr lang="ru-RU" sz="2400" b="1" dirty="0" err="1" smtClean="0">
                <a:solidFill>
                  <a:srgbClr val="C00000"/>
                </a:solidFill>
              </a:rPr>
              <a:t>Волновахской</a:t>
            </a:r>
            <a:r>
              <a:rPr lang="ru-RU" sz="2400" b="1" dirty="0" smtClean="0">
                <a:solidFill>
                  <a:srgbClr val="C00000"/>
                </a:solidFill>
              </a:rPr>
              <a:t> Краснознаменной Ордена Богдана Хмельницкого  дивизии, старшим политруком.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 июле 1942 года был ранен и  находился в госпитале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( 20.07.1942 г. -  29.07.1942 г).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838200" y="1433513"/>
            <a:ext cx="8305800" cy="19812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> </a:t>
            </a:r>
            <a:r>
              <a:rPr smtClean="0"/>
              <a:t/>
            </a:r>
            <a:br>
              <a:rPr smtClean="0"/>
            </a:br>
            <a:endParaRPr lang="en-US" dirty="0"/>
          </a:p>
        </p:txBody>
      </p:sp>
      <p:pic>
        <p:nvPicPr>
          <p:cNvPr id="19458" name="Picture 2" descr="D:\с диска Ц\МАМА\МОУ СОШ №31\школа 2012\Ноженко\Ножен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5156200" cy="37973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43538" y="642918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3600" b="1" i="1" dirty="0" smtClean="0">
                <a:solidFill>
                  <a:srgbClr val="C00000"/>
                </a:solidFill>
              </a:rPr>
              <a:t> </a:t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Дмитрий  Андреевич</a:t>
            </a:r>
          </a:p>
          <a:p>
            <a:r>
              <a:rPr lang="ru-RU" sz="3600" b="1" i="1" dirty="0" smtClean="0">
                <a:solidFill>
                  <a:srgbClr val="C00000"/>
                </a:solidFill>
              </a:rPr>
              <a:t> 1905- 1944 гг.</a:t>
            </a:r>
            <a:endParaRPr lang="en-US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580"/>
            <a:ext cx="7929618" cy="64294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</a:rPr>
              <a:t>Дебрецен</a:t>
            </a:r>
            <a:r>
              <a:rPr lang="ru-RU" sz="2800" dirty="0" smtClean="0">
                <a:solidFill>
                  <a:srgbClr val="C00000"/>
                </a:solidFill>
              </a:rPr>
              <a:t> - второй   по численности  населения город   на  востоке  Венгрии. В свое время он выступал в роли центра во время реформаторского движения в стране, и сегодня символом города   по праву  считается  самый большой в стране реформаторский собор. К  самым  интересным постройкам в городе причисляют  также  здание муниципалитета в </a:t>
            </a:r>
            <a:r>
              <a:rPr lang="ru-RU" sz="2800" dirty="0" err="1" smtClean="0">
                <a:solidFill>
                  <a:srgbClr val="C00000"/>
                </a:solidFill>
              </a:rPr>
              <a:t>нео-классическом</a:t>
            </a:r>
            <a:r>
              <a:rPr lang="ru-RU" sz="2800" dirty="0" smtClean="0">
                <a:solidFill>
                  <a:srgbClr val="C00000"/>
                </a:solidFill>
              </a:rPr>
              <a:t> стиле, а также огромную ветряную  мельницу, малый реформаторский храм, собор  Святой Анны   и Университет. Второй по величине  город  страны  с населением более  200  тысяч  человек.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На протяжении  веков   Дебрецен   был  центром кальвинизма  в Венгрии .</a:t>
            </a:r>
            <a:r>
              <a:rPr sz="3200" smtClean="0">
                <a:solidFill>
                  <a:srgbClr val="C00000"/>
                </a:solidFill>
              </a:rPr>
              <a:t/>
            </a:r>
            <a:br>
              <a:rPr sz="3200" smtClean="0">
                <a:solidFill>
                  <a:srgbClr val="C00000"/>
                </a:solidFill>
              </a:rPr>
            </a:b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5572164" cy="77627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Памятник  погибшим  солдатам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Город  Дебрецен, Венгрия.  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23554" name="Picture 2" descr="D:\с диска Ц\МАМА\МОУ СОШ №31\школа 2012\Ноженко\схема захоронения.jpg"/>
          <p:cNvPicPr>
            <a:picLocks noChangeAspect="1" noChangeArrowheads="1"/>
          </p:cNvPicPr>
          <p:nvPr/>
        </p:nvPicPr>
        <p:blipFill>
          <a:blip r:embed="rId2" cstate="print"/>
          <a:srcRect l="12162" t="4214" r="4440"/>
          <a:stretch>
            <a:fillRect/>
          </a:stretch>
        </p:blipFill>
        <p:spPr bwMode="auto">
          <a:xfrm>
            <a:off x="5463548" y="1000108"/>
            <a:ext cx="3680452" cy="5228623"/>
          </a:xfrm>
          <a:prstGeom prst="rect">
            <a:avLst/>
          </a:prstGeom>
          <a:noFill/>
        </p:spPr>
      </p:pic>
      <p:pic>
        <p:nvPicPr>
          <p:cNvPr id="23555" name="Picture 3" descr="D:\с диска Ц\МАМА\МОУ СОШ №31\школа 2012\Ноженко\391a5a9a-7637-461f-93fd-76ce0559da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5140322" cy="38576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29256" y="5643578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Схема места захоронения</a:t>
            </a:r>
            <a:endParaRPr lang="en-US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857760"/>
            <a:ext cx="52863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2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Украинский фронт получил задачу - нанести удар по важным узлам (железных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и шоссейных  дорог ),с целью открыть путь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на север и северо-запад и создать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благоприятные условия для других фронтов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с диска Ц\МАМА\МОУ СОШ №31\школа 2012\Ноженко\Debrecen.jp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290"/>
            <a:ext cx="5522862" cy="392909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4214818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Им противостояла группа армий «Юг» под командованием генерала Г. </a:t>
            </a:r>
            <a:r>
              <a:rPr lang="ru-RU" sz="2400" b="1" dirty="0" err="1" smtClean="0">
                <a:solidFill>
                  <a:srgbClr val="C00000"/>
                </a:solidFill>
              </a:rPr>
              <a:t>Фриснера</a:t>
            </a:r>
            <a:r>
              <a:rPr lang="ru-RU" sz="2400" b="1" dirty="0" smtClean="0">
                <a:solidFill>
                  <a:srgbClr val="C00000"/>
                </a:solidFill>
              </a:rPr>
              <a:t> (32 немецкие и венгерские дивизии). Главной целью наступления 2-го Украинского фронта был город Дебрецен. Бои на данном направлении отличались высокой интенсивностью и чередой перехватов инициативы</a:t>
            </a:r>
            <a:r>
              <a:rPr lang="ru-RU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001056" cy="12144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Дебрецен – город ,освобожденный советскими  воинами, героями!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21506" name="Picture 2" descr="D:\с диска Ц\МАМА\МОУ СОШ №31\школа 2012\Ноженко\Debrecen_montage.JPGбд.JPG"/>
          <p:cNvPicPr>
            <a:picLocks noChangeAspect="1" noChangeArrowheads="1"/>
          </p:cNvPicPr>
          <p:nvPr/>
        </p:nvPicPr>
        <p:blipFill>
          <a:blip r:embed="rId2" cstate="print"/>
          <a:srcRect b="30806"/>
          <a:stretch>
            <a:fillRect/>
          </a:stretch>
        </p:blipFill>
        <p:spPr bwMode="auto">
          <a:xfrm>
            <a:off x="1285852" y="1714488"/>
            <a:ext cx="6773143" cy="4832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214290"/>
            <a:ext cx="2928958" cy="164307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Дебрецен сегодня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4578" name="Picture 2" descr="D:\с диска Ц\МАМА\МОУ СОШ №31\школа 2012\Ноженко\debrecen3.jpgпамя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5332603" cy="4000504"/>
          </a:xfrm>
          <a:prstGeom prst="rect">
            <a:avLst/>
          </a:prstGeom>
          <a:noFill/>
        </p:spPr>
      </p:pic>
      <p:pic>
        <p:nvPicPr>
          <p:cNvPr id="24580" name="Picture 4" descr="D:\с диска Ц\МАМА\МОУ СОШ №31\школа 2012\Ноженко\181712.jpgдебрецен сегод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974" y="2143116"/>
            <a:ext cx="5902026" cy="44338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8072494" cy="257176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b="1" i="1" dirty="0" smtClean="0">
                <a:solidFill>
                  <a:srgbClr val="C00000"/>
                </a:solidFill>
                <a:latin typeface="Courier New" pitchFamily="49" charset="0"/>
              </a:rPr>
              <a:t>Сердце - людям, жизнь - Отечеству! </a:t>
            </a:r>
            <a:r>
              <a:rPr lang="ru-RU" sz="4400" b="1" i="1" u="sng" dirty="0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</a:rPr>
              <a:t/>
            </a:r>
            <a:br>
              <a:rPr lang="ru-RU" sz="4400" b="1" i="1" u="sng" dirty="0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</a:rPr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endParaRPr lang="en-US" dirty="0"/>
          </a:p>
        </p:txBody>
      </p:sp>
      <p:pic>
        <p:nvPicPr>
          <p:cNvPr id="33795" name="Picture 3" descr="D:\с диска Ц\МАМА\История и Презен\Шахты и т п\Шахты памятники\get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85926"/>
            <a:ext cx="6159515" cy="46196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с диска Ц\МАМА\История и Презен\Шахты и т п\Шахты памятники\getImage (64).jpg"/>
          <p:cNvPicPr>
            <a:picLocks noChangeAspect="1" noChangeArrowheads="1"/>
          </p:cNvPicPr>
          <p:nvPr/>
        </p:nvPicPr>
        <p:blipFill>
          <a:blip r:embed="rId2" cstate="print"/>
          <a:srcRect r="1301" b="8671"/>
          <a:stretch>
            <a:fillRect/>
          </a:stretch>
        </p:blipFill>
        <p:spPr bwMode="auto">
          <a:xfrm>
            <a:off x="285719" y="2852936"/>
            <a:ext cx="5899445" cy="3888432"/>
          </a:xfrm>
          <a:prstGeom prst="rect">
            <a:avLst/>
          </a:prstGeom>
          <a:noFill/>
        </p:spPr>
      </p:pic>
      <p:pic>
        <p:nvPicPr>
          <p:cNvPr id="32771" name="Picture 3" descr="D:\с диска Ц\МАМА\История и Презен\Шахты и т п\Шахты памятники\getImage (4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14290"/>
            <a:ext cx="3177573" cy="478634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2192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Никто  не  забыт   и </a:t>
            </a:r>
            <a:b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Ничто  не  забыто!</a:t>
            </a:r>
            <a:endParaRPr lang="en-US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4294967295"/>
          </p:nvPr>
        </p:nvSpPr>
        <p:spPr>
          <a:xfrm>
            <a:off x="838200" y="2071688"/>
            <a:ext cx="8305800" cy="3786187"/>
          </a:xfrm>
        </p:spPr>
        <p:txBody>
          <a:bodyPr>
            <a:normAutofit fontScale="92500" lnSpcReduction="10000"/>
          </a:bodyPr>
          <a:lstStyle/>
          <a:p>
            <a:pPr algn="l"/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Уроженец города Шахты , пос. Артем.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Участник Гражданской войны.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Член ВКП(б)  с  1926 года .</a:t>
            </a:r>
          </a:p>
          <a:p>
            <a:pPr algn="l"/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Принимал участие в боевых действиях  Великой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Отечественной войны.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Агитатор(политрук)  полит. отдела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гвардейской казачьей кавалерийской дивизии   (2-й  Украинский  фронт). </a:t>
            </a:r>
          </a:p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Звание: гвардии ст. майор.</a:t>
            </a: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2428860" y="428604"/>
            <a:ext cx="5662612" cy="19812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Ноженко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Дмитрий  Андреевич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428596" y="2285992"/>
            <a:ext cx="8858280" cy="285751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 первые дни  войны, вместе  с   выпускниками  школы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записался  добровольцем в  действующую  армию…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   1940-1941 г.г. – семилетнюю  школу  закончили  21  человек .</a:t>
            </a:r>
            <a:r>
              <a:rPr sz="2800" smtClean="0">
                <a:solidFill>
                  <a:srgbClr val="C00000"/>
                </a:solidFill>
              </a:rPr>
              <a:t/>
            </a:r>
            <a:br>
              <a:rPr sz="2800" smtClean="0">
                <a:solidFill>
                  <a:srgbClr val="C00000"/>
                </a:solidFill>
              </a:rPr>
            </a:br>
            <a:r>
              <a:rPr smtClean="0">
                <a:solidFill>
                  <a:srgbClr val="C00000"/>
                </a:solidFill>
              </a:rPr>
              <a:t/>
            </a:r>
            <a:br>
              <a:rPr smtClean="0">
                <a:solidFill>
                  <a:srgbClr val="C00000"/>
                </a:solidFill>
              </a:rPr>
            </a:br>
            <a:endParaRPr lang="en-US" dirty="0"/>
          </a:p>
        </p:txBody>
      </p:sp>
      <p:pic>
        <p:nvPicPr>
          <p:cNvPr id="6" name="Picture 7" descr="IMG_005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29256" y="285728"/>
            <a:ext cx="3449637" cy="2317750"/>
          </a:xfrm>
          <a:noFill/>
        </p:spPr>
      </p:pic>
      <p:pic>
        <p:nvPicPr>
          <p:cNvPr id="5" name="Picture 4" descr="IMG_00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4282" y="4077262"/>
            <a:ext cx="6473828" cy="278073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21429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Дмитрий  Андреевич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142984"/>
            <a:ext cx="4786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истории,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директор школы №31,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г.Шахты.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108" r="4054"/>
          <a:stretch>
            <a:fillRect/>
          </a:stretch>
        </p:blipFill>
        <p:spPr bwMode="auto">
          <a:xfrm>
            <a:off x="1000100" y="214290"/>
            <a:ext cx="5143536" cy="366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DOM33\Рабочий стол\ноженко Презент\ussr0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214686"/>
            <a:ext cx="2357454" cy="3447777"/>
          </a:xfrm>
          <a:prstGeom prst="rect">
            <a:avLst/>
          </a:prstGeom>
          <a:noFill/>
        </p:spPr>
      </p:pic>
      <p:pic>
        <p:nvPicPr>
          <p:cNvPr id="1028" name="Picture 4" descr="D:\с диска Ц\МАМА\МОУ СОШ №31\абашин\2.JPG"/>
          <p:cNvPicPr>
            <a:picLocks noChangeAspect="1" noChangeArrowheads="1"/>
          </p:cNvPicPr>
          <p:nvPr/>
        </p:nvPicPr>
        <p:blipFill>
          <a:blip r:embed="rId4" cstate="print"/>
          <a:srcRect l="5473" t="7792" r="48609" b="4545"/>
          <a:stretch>
            <a:fillRect/>
          </a:stretch>
        </p:blipFill>
        <p:spPr bwMode="auto">
          <a:xfrm>
            <a:off x="6215074" y="2643182"/>
            <a:ext cx="2571768" cy="3857652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2928926" y="4000504"/>
            <a:ext cx="3786187" cy="92868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Братья </a:t>
            </a:r>
            <a:r>
              <a:rPr lang="ru-RU" sz="2400" dirty="0" err="1" smtClean="0">
                <a:solidFill>
                  <a:srgbClr val="C00000"/>
                </a:solidFill>
              </a:rPr>
              <a:t>Изотины</a:t>
            </a:r>
            <a:r>
              <a:rPr lang="ru-RU" sz="2400" dirty="0" smtClean="0">
                <a:solidFill>
                  <a:srgbClr val="C00000"/>
                </a:solidFill>
              </a:rPr>
              <a:t> , 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    воевали  под Сталинградом.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429375" y="500042"/>
            <a:ext cx="2714625" cy="180498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Женя </a:t>
            </a:r>
            <a:r>
              <a:rPr lang="ru-RU" sz="2400" dirty="0" err="1" smtClean="0">
                <a:solidFill>
                  <a:srgbClr val="C00000"/>
                </a:solidFill>
              </a:rPr>
              <a:t>Абашин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 Сын полка. Ушел добровольцем   на  фронт  в   16 лет . Погиб в  Австрии.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357166"/>
            <a:ext cx="5214974" cy="59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Товарищ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Ноженко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в должности старшего инструктора по пропаганде и агитации Полит.Отдела 302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Стрелковой дивизии работает с июня 1942 года. К работе относился честно, знал свою работу хорошо. В быту скромен, вежлив, дисциплинирован, политически грамотен, идеологически выдержан.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Делу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енина- Сталина и Социалистической Родине – предан. В боях за Керченский полуостров, тов.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Ноженко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проявил себя стойким и мужественным политработником. В боях на Дону- тов.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Ноженко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входил в состав оперативной группы  штаба дивизии. Личным участием увлекал бойцов на уничтожение в бою немецких захватчиков»…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    Начальник Полит .отдела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11 Гвардейской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кав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Кавказской дивизии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им. Б. Хмельницкого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гв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. Полковник /Юрченко/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D:\с диска Ц\МАМА\МОУ СОШ №31\школа 2012\Ноженко\пуля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714356"/>
            <a:ext cx="3774292" cy="5032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DOM33\Рабочий стол\ноженко Презент\Миллеров дает указания группе 1942 Сев -кавк. фронт командиров казачьей час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5429256" cy="3936211"/>
          </a:xfrm>
          <a:prstGeom prst="rect">
            <a:avLst/>
          </a:prstGeom>
          <a:noFill/>
        </p:spPr>
      </p:pic>
      <p:pic>
        <p:nvPicPr>
          <p:cNvPr id="31747" name="Picture 3" descr="C:\Documents and Settings\DOM33\Рабочий стол\ноженко Презент\1236_261322988_big.jpg"/>
          <p:cNvPicPr>
            <a:picLocks noChangeAspect="1" noChangeArrowheads="1"/>
          </p:cNvPicPr>
          <p:nvPr/>
        </p:nvPicPr>
        <p:blipFill>
          <a:blip r:embed="rId3" cstate="print"/>
          <a:srcRect t="13384" r="21153" b="13384"/>
          <a:stretch>
            <a:fillRect/>
          </a:stretch>
        </p:blipFill>
        <p:spPr bwMode="auto">
          <a:xfrm>
            <a:off x="3857620" y="0"/>
            <a:ext cx="5000660" cy="3537047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2828916" cy="1704964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Северо</a:t>
            </a:r>
            <a:r>
              <a:rPr lang="ru-RU" sz="2800" b="1" dirty="0" smtClean="0">
                <a:solidFill>
                  <a:srgbClr val="C00000"/>
                </a:solidFill>
              </a:rPr>
              <a:t>- кавказский фронт  1942  г.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3714752"/>
            <a:ext cx="3714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В бою за населенный пункт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Пады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в неравном бою с противником, тов.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Ноженко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был ранен. Находился на лечении.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Удостоин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 Правительственной награды: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 Медалью «За боевые заслуги»  26.09.1942 г.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(получил звание старшего политрука).</a:t>
            </a:r>
            <a:endParaRPr lang="en-US" b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571480"/>
            <a:ext cx="4714908" cy="2014566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b="1" dirty="0" err="1" smtClean="0">
                <a:solidFill>
                  <a:srgbClr val="C00000"/>
                </a:solidFill>
              </a:rPr>
              <a:t>Ноженко</a:t>
            </a:r>
            <a:r>
              <a:rPr lang="ru-RU" sz="2400" b="1" dirty="0" smtClean="0">
                <a:solidFill>
                  <a:srgbClr val="C00000"/>
                </a:solidFill>
              </a:rPr>
              <a:t>  Д.А.   в составе Красной  Армии  с  боями  дошел до  Венгрии.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Погиб при  взятии стратегически  важного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города  -  Дебрецен.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22531" name="Picture 3" descr="D:\с диска Ц\МАМА\МОУ СОШ №31\школа 2012\Ноженко\005363q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571744"/>
            <a:ext cx="5410200" cy="3130335"/>
          </a:xfrm>
          <a:prstGeom prst="rect">
            <a:avLst/>
          </a:prstGeom>
          <a:noFill/>
        </p:spPr>
      </p:pic>
      <p:pic>
        <p:nvPicPr>
          <p:cNvPr id="6" name="Picture 2" descr="D:\с диска Ц\МАМА\История и Презен\Шахты и т п\Шахты памятники\s63852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0"/>
            <a:ext cx="31242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DOM33\Рабочий стол\Ноженко анградной лист 2 стр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94877" y="285728"/>
            <a:ext cx="4449123" cy="6215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C:\Documents and Settings\DOM33\Рабочий стол\ноженко Презент\приказ За отвагу 1 лис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103342" cy="60722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339</TotalTime>
  <Words>861</Words>
  <Application>Microsoft Office PowerPoint</Application>
  <PresentationFormat>Экран (4:3)</PresentationFormat>
  <Paragraphs>97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Слайд 1</vt:lpstr>
      <vt:lpstr>   </vt:lpstr>
      <vt:lpstr>Ноженко  Дмитрий  Андреевич</vt:lpstr>
      <vt:lpstr>В первые дни  войны, вместе  с   выпускниками  школы  записался  добровольцем в  действующую  армию… В   1940-1941 г.г. – семилетнюю  школу  закончили  21  человек .  </vt:lpstr>
      <vt:lpstr>Женя Абашин.  Сын полка. Ушел добровольцем   на  фронт  в   16 лет . Погиб в  Австрии.</vt:lpstr>
      <vt:lpstr>Слайд 6</vt:lpstr>
      <vt:lpstr>Северо- кавказский фронт  1942  г.</vt:lpstr>
      <vt:lpstr>   Ноженко  Д.А.   в составе Красной  Армии  с  боями  дошел до  Венгрии.  Погиб при  взятии стратегически  важного  города  -  Дебрецен.</vt:lpstr>
      <vt:lpstr>Слайд 9</vt:lpstr>
      <vt:lpstr>Слайд 10</vt:lpstr>
      <vt:lpstr>  Медаль  «За боевые                 заслуги»</vt:lpstr>
      <vt:lpstr>                        Медаль          «За боевые   заслуги»</vt:lpstr>
      <vt:lpstr>Слайд 13</vt:lpstr>
      <vt:lpstr>       Орден   Отечественной                    войны    I степени</vt:lpstr>
      <vt:lpstr>     Орденом Отечественной войны I степени  награждаются: </vt:lpstr>
      <vt:lpstr>Слайд 16</vt:lpstr>
      <vt:lpstr>Приказ о убытии   Номер донесения : 4</vt:lpstr>
      <vt:lpstr>Венгрия.  1944  год.  Город  Дебрецен</vt:lpstr>
      <vt:lpstr>Бои за взятие города Дебрецен.  2-27 октября  1944 г</vt:lpstr>
      <vt:lpstr>    Дебрецен - второй   по численности  населения город   на  востоке  Венгрии. В свое время он выступал в роли центра во время реформаторского движения в стране, и сегодня символом города   по праву  считается  самый большой в стране реформаторский собор. К  самым  интересным постройкам в городе причисляют  также  здание муниципалитета в нео-классическом стиле, а также огромную ветряную  мельницу, малый реформаторский храм, собор  Святой Анны   и Университет. Второй по величине  город  страны  с населением более  200  тысяч  человек. На протяжении  веков   Дебрецен   был  центром кальвинизма  в Венгрии . </vt:lpstr>
      <vt:lpstr>Памятник  погибшим  солдатам   Город  Дебрецен, Венгрия.  </vt:lpstr>
      <vt:lpstr>Слайд 22</vt:lpstr>
      <vt:lpstr>Дебрецен – город ,освобожденный советскими  воинами, героями!</vt:lpstr>
      <vt:lpstr>Дебрецен сегодня</vt:lpstr>
      <vt:lpstr>Сердце - людям, жизнь - Отечеству!   </vt:lpstr>
      <vt:lpstr>Никто  не  забыт   и  Ничто  не  забыто!</vt:lpstr>
    </vt:vector>
  </TitlesOfParts>
  <Company>DOM33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DOM33</dc:creator>
  <cp:lastModifiedBy>Home</cp:lastModifiedBy>
  <cp:revision>74</cp:revision>
  <dcterms:created xsi:type="dcterms:W3CDTF">2013-01-29T22:13:13Z</dcterms:created>
  <dcterms:modified xsi:type="dcterms:W3CDTF">2015-03-29T11:58:22Z</dcterms:modified>
</cp:coreProperties>
</file>