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76" r:id="rId3"/>
    <p:sldId id="264" r:id="rId4"/>
    <p:sldId id="266" r:id="rId5"/>
    <p:sldId id="267" r:id="rId6"/>
    <p:sldId id="268" r:id="rId7"/>
    <p:sldId id="271" r:id="rId8"/>
    <p:sldId id="269" r:id="rId9"/>
    <p:sldId id="270" r:id="rId10"/>
    <p:sldId id="273" r:id="rId11"/>
    <p:sldId id="272" r:id="rId12"/>
    <p:sldId id="274" r:id="rId13"/>
    <p:sldId id="275" r:id="rId14"/>
    <p:sldId id="27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e8V62dSFxXl558EY/zBNtQ==" hashData="bWhkWBsdgGJHk1bhFbFsZAk3v0k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audio" Target="../media/audio2.wav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png"/><Relationship Id="rId5" Type="http://schemas.openxmlformats.org/officeDocument/2006/relationships/audio" Target="../media/audio10.wav"/><Relationship Id="rId10" Type="http://schemas.openxmlformats.org/officeDocument/2006/relationships/image" Target="../media/image12.gif"/><Relationship Id="rId4" Type="http://schemas.openxmlformats.org/officeDocument/2006/relationships/audio" Target="../media/audio3.wav"/><Relationship Id="rId9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audio" Target="../media/audio2.wav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2.gif"/><Relationship Id="rId5" Type="http://schemas.openxmlformats.org/officeDocument/2006/relationships/audio" Target="../media/audio11.wav"/><Relationship Id="rId10" Type="http://schemas.openxmlformats.org/officeDocument/2006/relationships/image" Target="../media/image11.png"/><Relationship Id="rId4" Type="http://schemas.openxmlformats.org/officeDocument/2006/relationships/audio" Target="../media/audio3.wav"/><Relationship Id="rId9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audio" Target="../media/audio2.wav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png"/><Relationship Id="rId5" Type="http://schemas.openxmlformats.org/officeDocument/2006/relationships/audio" Target="../media/audio4.wav"/><Relationship Id="rId10" Type="http://schemas.openxmlformats.org/officeDocument/2006/relationships/image" Target="../media/image12.gif"/><Relationship Id="rId4" Type="http://schemas.openxmlformats.org/officeDocument/2006/relationships/audio" Target="../media/audio3.wav"/><Relationship Id="rId9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0.png"/><Relationship Id="rId3" Type="http://schemas.openxmlformats.org/officeDocument/2006/relationships/audio" Target="../media/audio13.wav"/><Relationship Id="rId7" Type="http://schemas.openxmlformats.org/officeDocument/2006/relationships/image" Target="../media/image15.png"/><Relationship Id="rId12" Type="http://schemas.openxmlformats.org/officeDocument/2006/relationships/image" Target="../media/image19.png"/><Relationship Id="rId2" Type="http://schemas.openxmlformats.org/officeDocument/2006/relationships/audio" Target="../media/audio12.wav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gif"/><Relationship Id="rId11" Type="http://schemas.openxmlformats.org/officeDocument/2006/relationships/image" Target="../media/image18.png"/><Relationship Id="rId5" Type="http://schemas.openxmlformats.org/officeDocument/2006/relationships/image" Target="../media/image14.png"/><Relationship Id="rId15" Type="http://schemas.openxmlformats.org/officeDocument/2006/relationships/image" Target="../media/image22.png"/><Relationship Id="rId10" Type="http://schemas.openxmlformats.org/officeDocument/2006/relationships/image" Target="../media/image17.png"/><Relationship Id="rId4" Type="http://schemas.openxmlformats.org/officeDocument/2006/relationships/image" Target="../media/image1.jpeg"/><Relationship Id="rId9" Type="http://schemas.openxmlformats.org/officeDocument/2006/relationships/image" Target="../media/image2.png"/><Relationship Id="rId1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img-fotki.yandex.ru/get/4421/102699435.495/0_77091_72325d9e_XL" TargetMode="External"/><Relationship Id="rId3" Type="http://schemas.openxmlformats.org/officeDocument/2006/relationships/image" Target="../media/image12.gif"/><Relationship Id="rId7" Type="http://schemas.openxmlformats.org/officeDocument/2006/relationships/hyperlink" Target="http://i034.radikal.ru/1101/7b/9412fda9b3e7.gif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medic2007.blogspot.com/" TargetMode="External"/><Relationship Id="rId11" Type="http://schemas.openxmlformats.org/officeDocument/2006/relationships/image" Target="../media/image25.png"/><Relationship Id="rId5" Type="http://schemas.openxmlformats.org/officeDocument/2006/relationships/hyperlink" Target="http://s017.radikal.ru/i441/1212/56/034c4905447e.jpg" TargetMode="External"/><Relationship Id="rId10" Type="http://schemas.openxmlformats.org/officeDocument/2006/relationships/image" Target="../media/image24.png"/><Relationship Id="rId4" Type="http://schemas.openxmlformats.org/officeDocument/2006/relationships/hyperlink" Target="http://s52.radikal.ru/i136/1212/9d/fb1a1b2bb45a.jpg" TargetMode="External"/><Relationship Id="rId9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audio" Target="../media/audio2.wav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2.gif"/><Relationship Id="rId5" Type="http://schemas.openxmlformats.org/officeDocument/2006/relationships/audio" Target="../media/audio4.wav"/><Relationship Id="rId10" Type="http://schemas.openxmlformats.org/officeDocument/2006/relationships/image" Target="../media/image11.png"/><Relationship Id="rId4" Type="http://schemas.openxmlformats.org/officeDocument/2006/relationships/audio" Target="../media/audio3.wav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audio" Target="../media/audio2.wav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png"/><Relationship Id="rId5" Type="http://schemas.openxmlformats.org/officeDocument/2006/relationships/audio" Target="../media/audio5.wav"/><Relationship Id="rId10" Type="http://schemas.openxmlformats.org/officeDocument/2006/relationships/image" Target="../media/image12.gif"/><Relationship Id="rId4" Type="http://schemas.openxmlformats.org/officeDocument/2006/relationships/audio" Target="../media/audio3.wav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audio" Target="../media/audio2.wav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2.gif"/><Relationship Id="rId5" Type="http://schemas.openxmlformats.org/officeDocument/2006/relationships/audio" Target="../media/audio6.wav"/><Relationship Id="rId10" Type="http://schemas.openxmlformats.org/officeDocument/2006/relationships/image" Target="../media/image11.png"/><Relationship Id="rId4" Type="http://schemas.openxmlformats.org/officeDocument/2006/relationships/audio" Target="../media/audio3.wav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audio" Target="../media/audio2.wav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png"/><Relationship Id="rId5" Type="http://schemas.openxmlformats.org/officeDocument/2006/relationships/audio" Target="../media/audio7.wav"/><Relationship Id="rId10" Type="http://schemas.openxmlformats.org/officeDocument/2006/relationships/image" Target="../media/image12.gif"/><Relationship Id="rId4" Type="http://schemas.openxmlformats.org/officeDocument/2006/relationships/audio" Target="../media/audio3.wav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audio" Target="../media/audio2.wav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2.gif"/><Relationship Id="rId5" Type="http://schemas.openxmlformats.org/officeDocument/2006/relationships/audio" Target="../media/audio8.wav"/><Relationship Id="rId10" Type="http://schemas.openxmlformats.org/officeDocument/2006/relationships/image" Target="../media/image11.png"/><Relationship Id="rId4" Type="http://schemas.openxmlformats.org/officeDocument/2006/relationships/audio" Target="../media/audio3.wav"/><Relationship Id="rId9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audio" Target="../media/audio2.wav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png"/><Relationship Id="rId5" Type="http://schemas.openxmlformats.org/officeDocument/2006/relationships/audio" Target="../media/audio9.wav"/><Relationship Id="rId10" Type="http://schemas.openxmlformats.org/officeDocument/2006/relationships/image" Target="../media/image12.gif"/><Relationship Id="rId4" Type="http://schemas.openxmlformats.org/officeDocument/2006/relationships/audio" Target="../media/audio3.wav"/><Relationship Id="rId9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audio" Target="../media/audio2.wav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2.gif"/><Relationship Id="rId5" Type="http://schemas.openxmlformats.org/officeDocument/2006/relationships/audio" Target="../media/audio6.wav"/><Relationship Id="rId10" Type="http://schemas.openxmlformats.org/officeDocument/2006/relationships/image" Target="../media/image11.png"/><Relationship Id="rId4" Type="http://schemas.openxmlformats.org/officeDocument/2006/relationships/audio" Target="../media/audio3.wav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C:\Users\Анжелика\Desktop\наборы\новый год 8\фон2-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96799"/>
            <a:ext cx="9144000" cy="646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Рамка 5"/>
          <p:cNvSpPr/>
          <p:nvPr/>
        </p:nvSpPr>
        <p:spPr>
          <a:xfrm>
            <a:off x="-13265" y="0"/>
            <a:ext cx="9144000" cy="6858000"/>
          </a:xfrm>
          <a:prstGeom prst="frame">
            <a:avLst>
              <a:gd name="adj1" fmla="val 3862"/>
            </a:avLst>
          </a:prstGeom>
          <a:gradFill>
            <a:gsLst>
              <a:gs pos="100000">
                <a:srgbClr val="7030A0"/>
              </a:gs>
              <a:gs pos="100000">
                <a:schemeClr val="accent1">
                  <a:shade val="93000"/>
                  <a:satMod val="130000"/>
                </a:schemeClr>
              </a:gs>
              <a:gs pos="99000">
                <a:srgbClr val="00B0F0"/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92D050"/>
              </a:solidFill>
            </a:endParaRPr>
          </a:p>
        </p:txBody>
      </p:sp>
      <p:sp>
        <p:nvSpPr>
          <p:cNvPr id="7" name="Прямоугольник 11"/>
          <p:cNvSpPr>
            <a:spLocks noChangeArrowheads="1"/>
          </p:cNvSpPr>
          <p:nvPr/>
        </p:nvSpPr>
        <p:spPr bwMode="auto">
          <a:xfrm>
            <a:off x="0" y="214313"/>
            <a:ext cx="9144000" cy="372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742950" indent="-742950" algn="ctr"/>
            <a:r>
              <a:rPr lang="ru-RU" sz="2800" b="1" dirty="0" smtClean="0">
                <a:solidFill>
                  <a:srgbClr val="FFFF00"/>
                </a:solidFill>
                <a:latin typeface="Comic Sans MS" pitchFamily="66" charset="0"/>
                <a:cs typeface="Arial" charset="0"/>
              </a:rPr>
              <a:t>Математика  1 </a:t>
            </a:r>
            <a:r>
              <a:rPr lang="ru-RU" sz="2800" b="1" dirty="0">
                <a:solidFill>
                  <a:srgbClr val="FFFF00"/>
                </a:solidFill>
                <a:latin typeface="Comic Sans MS" pitchFamily="66" charset="0"/>
                <a:cs typeface="Arial" charset="0"/>
              </a:rPr>
              <a:t>– </a:t>
            </a:r>
            <a:r>
              <a:rPr lang="ru-RU" sz="2800" b="1" dirty="0" smtClean="0">
                <a:solidFill>
                  <a:srgbClr val="FFFF00"/>
                </a:solidFill>
                <a:latin typeface="Comic Sans MS" pitchFamily="66" charset="0"/>
                <a:cs typeface="Arial" charset="0"/>
              </a:rPr>
              <a:t>2 </a:t>
            </a:r>
            <a:r>
              <a:rPr lang="ru-RU" sz="2800" b="1" dirty="0">
                <a:solidFill>
                  <a:srgbClr val="FFFF00"/>
                </a:solidFill>
                <a:latin typeface="Comic Sans MS" pitchFamily="66" charset="0"/>
                <a:cs typeface="Arial" charset="0"/>
              </a:rPr>
              <a:t>класс</a:t>
            </a:r>
          </a:p>
          <a:p>
            <a:pPr marL="742950" indent="-742950" algn="ctr"/>
            <a:endParaRPr lang="ru-RU" sz="2800" b="1" dirty="0">
              <a:solidFill>
                <a:srgbClr val="FFFF00"/>
              </a:solidFill>
              <a:latin typeface="Comic Sans MS" pitchFamily="66" charset="0"/>
              <a:cs typeface="Arial" charset="0"/>
            </a:endParaRPr>
          </a:p>
          <a:p>
            <a:pPr marL="742950" indent="-742950" algn="ctr"/>
            <a:r>
              <a:rPr lang="ru-RU" sz="2800" b="1" dirty="0">
                <a:solidFill>
                  <a:srgbClr val="FFFF00"/>
                </a:solidFill>
                <a:latin typeface="Comic Sans MS" pitchFamily="66" charset="0"/>
                <a:cs typeface="Arial" charset="0"/>
              </a:rPr>
              <a:t>Игра </a:t>
            </a:r>
            <a:r>
              <a:rPr lang="ru-RU" sz="2800" b="1" dirty="0" smtClean="0">
                <a:solidFill>
                  <a:srgbClr val="FFFF00"/>
                </a:solidFill>
                <a:latin typeface="Comic Sans MS" pitchFamily="66" charset="0"/>
                <a:cs typeface="Arial" charset="0"/>
              </a:rPr>
              <a:t>– тренажёр</a:t>
            </a:r>
          </a:p>
          <a:p>
            <a:pPr marL="742950" indent="-742950" algn="ctr"/>
            <a:endParaRPr lang="ru-RU" sz="2800" b="1" dirty="0">
              <a:solidFill>
                <a:srgbClr val="FFFF00"/>
              </a:solidFill>
              <a:latin typeface="Comic Sans MS" pitchFamily="66" charset="0"/>
              <a:cs typeface="Arial" charset="0"/>
            </a:endParaRPr>
          </a:p>
          <a:p>
            <a:pPr marL="742950" indent="-742950" algn="ctr"/>
            <a:endParaRPr lang="ru-RU" sz="2800" b="1" dirty="0">
              <a:solidFill>
                <a:srgbClr val="002060"/>
              </a:solidFill>
              <a:latin typeface="Comic Sans MS" pitchFamily="66" charset="0"/>
              <a:cs typeface="Arial" charset="0"/>
            </a:endParaRPr>
          </a:p>
          <a:p>
            <a:pPr marL="742950" indent="-742950" algn="ctr"/>
            <a:r>
              <a:rPr lang="ru-RU" sz="7200" b="1" dirty="0">
                <a:solidFill>
                  <a:srgbClr val="FFFF00"/>
                </a:solidFill>
                <a:latin typeface="Comic Sans MS" pitchFamily="66" charset="0"/>
                <a:cs typeface="Arial" charset="0"/>
              </a:rPr>
              <a:t>Н</a:t>
            </a:r>
            <a:r>
              <a:rPr lang="ru-RU" sz="7200" b="1" dirty="0" smtClean="0">
                <a:solidFill>
                  <a:srgbClr val="FFFF00"/>
                </a:solidFill>
                <a:latin typeface="Comic Sans MS" pitchFamily="66" charset="0"/>
                <a:cs typeface="Arial" charset="0"/>
              </a:rPr>
              <a:t>овогодняя сказка</a:t>
            </a:r>
          </a:p>
          <a:p>
            <a:pPr marL="742950" indent="-742950" algn="ctr"/>
            <a:r>
              <a:rPr lang="ru-RU" sz="2400" b="1" dirty="0" smtClean="0">
                <a:solidFill>
                  <a:schemeClr val="bg1"/>
                </a:solidFill>
                <a:latin typeface="Comic Sans MS" pitchFamily="66" charset="0"/>
                <a:cs typeface="Arial" charset="0"/>
              </a:rPr>
              <a:t>(вычитание в пределах 20) </a:t>
            </a:r>
            <a:endParaRPr lang="ru-RU" sz="2400" b="1" dirty="0">
              <a:solidFill>
                <a:schemeClr val="bg1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8" name="Прямоугольник 8"/>
          <p:cNvSpPr>
            <a:spLocks noChangeArrowheads="1"/>
          </p:cNvSpPr>
          <p:nvPr/>
        </p:nvSpPr>
        <p:spPr bwMode="auto">
          <a:xfrm>
            <a:off x="1392238" y="5517232"/>
            <a:ext cx="635952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742950" indent="-742950" algn="ctr"/>
            <a:r>
              <a:rPr lang="ru-RU" sz="2000" b="1" dirty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Матюшкина Анжелика Владимировна</a:t>
            </a:r>
          </a:p>
          <a:p>
            <a:pPr marL="742950" indent="-742950" algn="ctr"/>
            <a:r>
              <a:rPr lang="ru-RU" b="1" dirty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учитель начальных классов</a:t>
            </a:r>
          </a:p>
          <a:p>
            <a:pPr marL="742950" indent="-742950" algn="ctr"/>
            <a:r>
              <a:rPr lang="ru-RU" b="1" dirty="0">
                <a:solidFill>
                  <a:srgbClr val="002060"/>
                </a:solidFill>
                <a:latin typeface="Comic Sans MS" pitchFamily="66" charset="0"/>
                <a:cs typeface="Times New Roman" pitchFamily="18" charset="0"/>
              </a:rPr>
              <a:t> ГБОУ СОШ № 680 г. Москвы  </a:t>
            </a:r>
          </a:p>
        </p:txBody>
      </p:sp>
      <p:sp>
        <p:nvSpPr>
          <p:cNvPr id="19" name="Управляющая кнопка: сведения 18">
            <a:hlinkClick r:id="rId3" action="ppaction://hlinksldjump" highlightClick="1"/>
          </p:cNvPr>
          <p:cNvSpPr/>
          <p:nvPr/>
        </p:nvSpPr>
        <p:spPr>
          <a:xfrm>
            <a:off x="383881" y="6096057"/>
            <a:ext cx="443069" cy="459024"/>
          </a:xfrm>
          <a:prstGeom prst="actionButtonInformation">
            <a:avLst/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правляющая кнопка: далее 19">
            <a:hlinkClick r:id="" action="ppaction://hlinkshowjump?jump=nextslide" highlightClick="1"/>
          </p:cNvPr>
          <p:cNvSpPr/>
          <p:nvPr/>
        </p:nvSpPr>
        <p:spPr>
          <a:xfrm>
            <a:off x="8283972" y="6118797"/>
            <a:ext cx="436368" cy="436284"/>
          </a:xfrm>
          <a:prstGeom prst="actionButtonForwardNext">
            <a:avLst/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Объект 3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5994" y="3429000"/>
            <a:ext cx="1904256" cy="2264521"/>
          </a:xfrm>
          <a:prstGeom prst="rect">
            <a:avLst/>
          </a:prstGeom>
        </p:spPr>
      </p:pic>
      <p:pic>
        <p:nvPicPr>
          <p:cNvPr id="17" name="Объект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547664" y="3938409"/>
            <a:ext cx="1384324" cy="1354194"/>
          </a:xfrm>
          <a:prstGeom prst="rect">
            <a:avLst/>
          </a:prstGeom>
        </p:spPr>
      </p:pic>
      <p:sp>
        <p:nvSpPr>
          <p:cNvPr id="10" name="TextBox 12"/>
          <p:cNvSpPr txBox="1">
            <a:spLocks noChangeArrowheads="1"/>
          </p:cNvSpPr>
          <p:nvPr/>
        </p:nvSpPr>
        <p:spPr bwMode="auto">
          <a:xfrm>
            <a:off x="3817095" y="6567744"/>
            <a:ext cx="148328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1600" b="1" dirty="0" smtClean="0">
                <a:solidFill>
                  <a:srgbClr val="FFFF00"/>
                </a:solidFill>
                <a:latin typeface="Comic Sans MS" pitchFamily="66" charset="0"/>
              </a:rPr>
              <a:t>2012 год</a:t>
            </a:r>
            <a:endParaRPr lang="ru-RU" sz="16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690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нжелика\Desktop\наборы\новый год 8\фон2-2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117"/>
          <a:stretch/>
        </p:blipFill>
        <p:spPr bwMode="auto">
          <a:xfrm>
            <a:off x="0" y="180000"/>
            <a:ext cx="9144000" cy="65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Рамка 5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862"/>
            </a:avLst>
          </a:prstGeom>
          <a:gradFill>
            <a:gsLst>
              <a:gs pos="100000">
                <a:srgbClr val="7030A0"/>
              </a:gs>
              <a:gs pos="100000">
                <a:schemeClr val="accent1">
                  <a:shade val="93000"/>
                  <a:satMod val="130000"/>
                </a:schemeClr>
              </a:gs>
              <a:gs pos="99000">
                <a:srgbClr val="00B0F0"/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92D050"/>
              </a:solidFill>
            </a:endParaRPr>
          </a:p>
        </p:txBody>
      </p:sp>
      <p:pic>
        <p:nvPicPr>
          <p:cNvPr id="8" name="Объект 28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7225" y="260649"/>
            <a:ext cx="824214" cy="864096"/>
          </a:xfrm>
          <a:prstGeom prst="rect">
            <a:avLst/>
          </a:prstGeom>
        </p:spPr>
      </p:pic>
      <p:pic>
        <p:nvPicPr>
          <p:cNvPr id="9" name="Объект 3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4048" y="1991274"/>
            <a:ext cx="2965284" cy="3526284"/>
          </a:xfrm>
          <a:prstGeom prst="rect">
            <a:avLst/>
          </a:prstGeom>
        </p:spPr>
      </p:pic>
      <p:pic>
        <p:nvPicPr>
          <p:cNvPr id="11" name="Объект 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05354" y="3317048"/>
            <a:ext cx="1927219" cy="1885273"/>
          </a:xfrm>
          <a:prstGeom prst="rect">
            <a:avLst/>
          </a:prstGeom>
        </p:spPr>
      </p:pic>
      <p:sp>
        <p:nvSpPr>
          <p:cNvPr id="13" name="Скругленный прямоугольник 12"/>
          <p:cNvSpPr/>
          <p:nvPr/>
        </p:nvSpPr>
        <p:spPr>
          <a:xfrm>
            <a:off x="410387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7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287328" y="5515185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164269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041210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918151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672033" y="5515185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795092" y="5514878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548974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7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018163" y="2391830"/>
            <a:ext cx="3552206" cy="93610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17 – 9 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Picture 4" descr="http://i034.radikal.ru/1101/7b/9412fda9b3e7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190750" y="194768"/>
            <a:ext cx="4762500" cy="1390651"/>
          </a:xfrm>
          <a:prstGeom prst="rect">
            <a:avLst/>
          </a:prstGeom>
          <a:noFill/>
        </p:spPr>
      </p:pic>
      <p:pic>
        <p:nvPicPr>
          <p:cNvPr id="26" name="Объект 2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39811" y="260649"/>
            <a:ext cx="824214" cy="864096"/>
          </a:xfrm>
          <a:prstGeom prst="rect">
            <a:avLst/>
          </a:prstGeom>
        </p:spPr>
      </p:pic>
      <p:pic>
        <p:nvPicPr>
          <p:cNvPr id="23" name="Объект 3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383687" y="3621528"/>
            <a:ext cx="1576997" cy="1570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753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айяя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одум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айяя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одум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4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834C5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точн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1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4.07407E-6 L 0.02569 0.79814 " pathEditMode="relative" rAng="0" ptsTypes="AA">
                                      <p:cBhvr>
                                        <p:cTn id="1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5" y="399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нжелика\Desktop\наборы\новый год 8\фон2-2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117"/>
          <a:stretch/>
        </p:blipFill>
        <p:spPr bwMode="auto">
          <a:xfrm>
            <a:off x="0" y="180000"/>
            <a:ext cx="9144000" cy="65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Рамка 5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862"/>
            </a:avLst>
          </a:prstGeom>
          <a:gradFill>
            <a:gsLst>
              <a:gs pos="100000">
                <a:srgbClr val="7030A0"/>
              </a:gs>
              <a:gs pos="100000">
                <a:schemeClr val="accent1">
                  <a:shade val="93000"/>
                  <a:satMod val="130000"/>
                </a:schemeClr>
              </a:gs>
              <a:gs pos="99000">
                <a:srgbClr val="00B0F0"/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92D050"/>
              </a:solidFill>
            </a:endParaRPr>
          </a:p>
        </p:txBody>
      </p:sp>
      <p:pic>
        <p:nvPicPr>
          <p:cNvPr id="8" name="Объект 28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7225" y="260649"/>
            <a:ext cx="824214" cy="864096"/>
          </a:xfrm>
          <a:prstGeom prst="rect">
            <a:avLst/>
          </a:prstGeom>
        </p:spPr>
      </p:pic>
      <p:pic>
        <p:nvPicPr>
          <p:cNvPr id="9" name="Объект 3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4048" y="1991274"/>
            <a:ext cx="2965284" cy="3526284"/>
          </a:xfrm>
          <a:prstGeom prst="rect">
            <a:avLst/>
          </a:prstGeom>
        </p:spPr>
      </p:pic>
      <p:pic>
        <p:nvPicPr>
          <p:cNvPr id="11" name="Объект 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05354" y="3317048"/>
            <a:ext cx="1927219" cy="1885273"/>
          </a:xfrm>
          <a:prstGeom prst="rect">
            <a:avLst/>
          </a:prstGeom>
        </p:spPr>
      </p:pic>
      <p:sp>
        <p:nvSpPr>
          <p:cNvPr id="13" name="Скругленный прямоугольник 12"/>
          <p:cNvSpPr/>
          <p:nvPr/>
        </p:nvSpPr>
        <p:spPr>
          <a:xfrm>
            <a:off x="410387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7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287328" y="5515185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164269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041210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918151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672033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795092" y="5515185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548974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7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018163" y="2391830"/>
            <a:ext cx="3552206" cy="93610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11 – 3 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" name="Объект 34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2573" y="3580156"/>
            <a:ext cx="1461693" cy="1622165"/>
          </a:xfrm>
          <a:prstGeom prst="rect">
            <a:avLst/>
          </a:prstGeom>
        </p:spPr>
      </p:pic>
      <p:pic>
        <p:nvPicPr>
          <p:cNvPr id="25" name="Picture 4" descr="http://i034.radikal.ru/1101/7b/9412fda9b3e7.gi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190750" y="194768"/>
            <a:ext cx="4762500" cy="1390651"/>
          </a:xfrm>
          <a:prstGeom prst="rect">
            <a:avLst/>
          </a:prstGeom>
          <a:noFill/>
        </p:spPr>
      </p:pic>
      <p:pic>
        <p:nvPicPr>
          <p:cNvPr id="26" name="Объект 2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39811" y="260649"/>
            <a:ext cx="824214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753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айяя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одум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айяя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одум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4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834C5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умницаа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4.07407E-6 L 0.02569 0.79814 " pathEditMode="relative" rAng="0" ptsTypes="AA">
                                      <p:cBhvr>
                                        <p:cTn id="1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5" y="399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нжелика\Desktop\наборы\новый год 8\фон2-2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117"/>
          <a:stretch/>
        </p:blipFill>
        <p:spPr bwMode="auto">
          <a:xfrm>
            <a:off x="0" y="180000"/>
            <a:ext cx="9144000" cy="65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Рамка 5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862"/>
            </a:avLst>
          </a:prstGeom>
          <a:gradFill>
            <a:gsLst>
              <a:gs pos="100000">
                <a:srgbClr val="7030A0"/>
              </a:gs>
              <a:gs pos="100000">
                <a:schemeClr val="accent1">
                  <a:shade val="93000"/>
                  <a:satMod val="130000"/>
                </a:schemeClr>
              </a:gs>
              <a:gs pos="99000">
                <a:srgbClr val="00B0F0"/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92D050"/>
              </a:solidFill>
            </a:endParaRPr>
          </a:p>
        </p:txBody>
      </p:sp>
      <p:pic>
        <p:nvPicPr>
          <p:cNvPr id="8" name="Объект 28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7225" y="260649"/>
            <a:ext cx="824214" cy="864096"/>
          </a:xfrm>
          <a:prstGeom prst="rect">
            <a:avLst/>
          </a:prstGeom>
        </p:spPr>
      </p:pic>
      <p:pic>
        <p:nvPicPr>
          <p:cNvPr id="9" name="Объект 3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4048" y="1991274"/>
            <a:ext cx="2965284" cy="3526284"/>
          </a:xfrm>
          <a:prstGeom prst="rect">
            <a:avLst/>
          </a:prstGeom>
        </p:spPr>
      </p:pic>
      <p:pic>
        <p:nvPicPr>
          <p:cNvPr id="11" name="Объект 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05354" y="3317048"/>
            <a:ext cx="1927219" cy="1885273"/>
          </a:xfrm>
          <a:prstGeom prst="rect">
            <a:avLst/>
          </a:prstGeom>
        </p:spPr>
      </p:pic>
      <p:sp>
        <p:nvSpPr>
          <p:cNvPr id="13" name="Скругленный прямоугольник 12"/>
          <p:cNvSpPr/>
          <p:nvPr/>
        </p:nvSpPr>
        <p:spPr>
          <a:xfrm>
            <a:off x="410387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7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287328" y="5515185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795092" y="5515185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7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041210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918151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164269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672033" y="5515185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7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548974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7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018163" y="2391830"/>
            <a:ext cx="3552206" cy="93610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12 – 8 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Picture 4" descr="http://i034.radikal.ru/1101/7b/9412fda9b3e7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190750" y="194768"/>
            <a:ext cx="4762500" cy="1390651"/>
          </a:xfrm>
          <a:prstGeom prst="rect">
            <a:avLst/>
          </a:prstGeom>
          <a:noFill/>
        </p:spPr>
      </p:pic>
      <p:pic>
        <p:nvPicPr>
          <p:cNvPr id="26" name="Объект 2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39811" y="260649"/>
            <a:ext cx="824214" cy="864096"/>
          </a:xfrm>
          <a:prstGeom prst="rect">
            <a:avLst/>
          </a:prstGeom>
        </p:spPr>
      </p:pic>
      <p:pic>
        <p:nvPicPr>
          <p:cNvPr id="23" name="Объект 3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383687" y="3621528"/>
            <a:ext cx="1576997" cy="1570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753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айяя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одум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айяя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одум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4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834C5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верн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1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4.07407E-6 L 0.02569 0.79814 " pathEditMode="relative" rAng="0" ptsTypes="AA">
                                      <p:cBhvr>
                                        <p:cTn id="1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5" y="399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Анжелика\Desktop\наборы\новый год 8\фон2-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178" y="232373"/>
            <a:ext cx="9144000" cy="646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862"/>
            </a:avLst>
          </a:prstGeom>
          <a:gradFill>
            <a:gsLst>
              <a:gs pos="100000">
                <a:srgbClr val="7030A0"/>
              </a:gs>
              <a:gs pos="100000">
                <a:schemeClr val="accent1">
                  <a:shade val="93000"/>
                  <a:satMod val="130000"/>
                </a:schemeClr>
              </a:gs>
              <a:gs pos="99000">
                <a:srgbClr val="00B0F0"/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92D050"/>
              </a:solidFill>
            </a:endParaRPr>
          </a:p>
        </p:txBody>
      </p:sp>
      <p:pic>
        <p:nvPicPr>
          <p:cNvPr id="4" name="Объект 2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3944" y="1073871"/>
            <a:ext cx="4032448" cy="5287888"/>
          </a:xfrm>
          <a:prstGeom prst="rect">
            <a:avLst/>
          </a:prstGeom>
        </p:spPr>
      </p:pic>
      <p:pic>
        <p:nvPicPr>
          <p:cNvPr id="5" name="Picture 4" descr="http://i034.radikal.ru/1101/7b/9412fda9b3e7.g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0310" y="196799"/>
            <a:ext cx="2963381" cy="865308"/>
          </a:xfrm>
          <a:prstGeom prst="rect">
            <a:avLst/>
          </a:prstGeom>
          <a:noFill/>
        </p:spPr>
      </p:pic>
      <p:pic>
        <p:nvPicPr>
          <p:cNvPr id="6" name="Picture 4" descr="http://i034.radikal.ru/1101/7b/9412fda9b3e7.g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327" y="191119"/>
            <a:ext cx="2963381" cy="865308"/>
          </a:xfrm>
          <a:prstGeom prst="rect">
            <a:avLst/>
          </a:prstGeom>
          <a:noFill/>
        </p:spPr>
      </p:pic>
      <p:pic>
        <p:nvPicPr>
          <p:cNvPr id="7" name="Picture 4" descr="http://i034.radikal.ru/1101/7b/9412fda9b3e7.g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3691" y="204405"/>
            <a:ext cx="2963381" cy="865308"/>
          </a:xfrm>
          <a:prstGeom prst="rect">
            <a:avLst/>
          </a:prstGeom>
          <a:noFill/>
        </p:spPr>
      </p:pic>
      <p:pic>
        <p:nvPicPr>
          <p:cNvPr id="9" name="Объект 3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6017" y="3426363"/>
            <a:ext cx="2015739" cy="2735065"/>
          </a:xfrm>
          <a:prstGeom prst="rect">
            <a:avLst/>
          </a:prstGeom>
        </p:spPr>
      </p:pic>
      <p:pic>
        <p:nvPicPr>
          <p:cNvPr id="10" name="Объект 2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444208" y="3580398"/>
            <a:ext cx="2475723" cy="2516531"/>
          </a:xfrm>
          <a:prstGeom prst="rect">
            <a:avLst/>
          </a:prstGeom>
        </p:spPr>
      </p:pic>
      <p:pic>
        <p:nvPicPr>
          <p:cNvPr id="14" name="Объект 3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6719" y="3429000"/>
            <a:ext cx="1904695" cy="2265043"/>
          </a:xfrm>
          <a:prstGeom prst="rect">
            <a:avLst/>
          </a:prstGeom>
        </p:spPr>
      </p:pic>
      <p:pic>
        <p:nvPicPr>
          <p:cNvPr id="16" name="Объект 3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8697" y="4989114"/>
            <a:ext cx="1347721" cy="1342297"/>
          </a:xfrm>
          <a:prstGeom prst="rect">
            <a:avLst/>
          </a:prstGeom>
        </p:spPr>
      </p:pic>
      <p:pic>
        <p:nvPicPr>
          <p:cNvPr id="17" name="Объект 34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1756" y="4628855"/>
            <a:ext cx="1534131" cy="1702556"/>
          </a:xfrm>
          <a:prstGeom prst="rect">
            <a:avLst/>
          </a:prstGeom>
        </p:spPr>
      </p:pic>
      <p:pic>
        <p:nvPicPr>
          <p:cNvPr id="18" name="Объект 3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23528" y="4005064"/>
            <a:ext cx="1800715" cy="1761522"/>
          </a:xfrm>
          <a:prstGeom prst="rect">
            <a:avLst/>
          </a:prstGeom>
        </p:spPr>
      </p:pic>
      <p:pic>
        <p:nvPicPr>
          <p:cNvPr id="20" name="Picture 2" descr="http://img-fotki.yandex.ru/get/4421/102699435.495/0_77091_72325d9e_XL"/>
          <p:cNvPicPr>
            <a:picLocks noChangeAspect="1" noChangeArrowheads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77886" y="1649827"/>
            <a:ext cx="2232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http://img-fotki.yandex.ru/get/4421/102699435.495/0_77091_72325d9e_XL"/>
          <p:cNvPicPr>
            <a:picLocks noChangeAspect="1" noChangeArrowheads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5885" y="1649827"/>
            <a:ext cx="468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http://img-fotki.yandex.ru/get/4421/102699435.495/0_77091_72325d9e_XL"/>
          <p:cNvPicPr>
            <a:picLocks noChangeAspect="1" noChangeArrowheads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30925" y="1649827"/>
            <a:ext cx="270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Объект 28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5717" y="5813611"/>
            <a:ext cx="824214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503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поздравляем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поздрав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1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9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1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Анжелика\Desktop\наборы\новый год 8\фон2-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6327" y="201336"/>
            <a:ext cx="8928000" cy="65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Рамка 2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862"/>
            </a:avLst>
          </a:prstGeom>
          <a:gradFill>
            <a:gsLst>
              <a:gs pos="100000">
                <a:srgbClr val="7030A0"/>
              </a:gs>
              <a:gs pos="100000">
                <a:schemeClr val="accent1">
                  <a:shade val="93000"/>
                  <a:satMod val="130000"/>
                </a:schemeClr>
              </a:gs>
              <a:gs pos="99000">
                <a:srgbClr val="00B0F0"/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92D050"/>
              </a:solidFill>
            </a:endParaRPr>
          </a:p>
        </p:txBody>
      </p:sp>
      <p:pic>
        <p:nvPicPr>
          <p:cNvPr id="4" name="Picture 4" descr="http://i034.radikal.ru/1101/7b/9412fda9b3e7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0310" y="196799"/>
            <a:ext cx="2963381" cy="865308"/>
          </a:xfrm>
          <a:prstGeom prst="rect">
            <a:avLst/>
          </a:prstGeom>
          <a:noFill/>
        </p:spPr>
      </p:pic>
      <p:pic>
        <p:nvPicPr>
          <p:cNvPr id="5" name="Picture 4" descr="http://i034.radikal.ru/1101/7b/9412fda9b3e7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327" y="191119"/>
            <a:ext cx="2963381" cy="865308"/>
          </a:xfrm>
          <a:prstGeom prst="rect">
            <a:avLst/>
          </a:prstGeom>
          <a:noFill/>
        </p:spPr>
      </p:pic>
      <p:pic>
        <p:nvPicPr>
          <p:cNvPr id="6" name="Picture 4" descr="http://i034.radikal.ru/1101/7b/9412fda9b3e7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3691" y="204405"/>
            <a:ext cx="2963381" cy="865308"/>
          </a:xfrm>
          <a:prstGeom prst="rect">
            <a:avLst/>
          </a:prstGeom>
          <a:noFill/>
        </p:spPr>
      </p:pic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395536" y="6093296"/>
            <a:ext cx="431414" cy="462813"/>
          </a:xfrm>
          <a:prstGeom prst="actionButtonHome">
            <a:avLst/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Заголовок 3"/>
          <p:cNvSpPr txBox="1">
            <a:spLocks/>
          </p:cNvSpPr>
          <p:nvPr/>
        </p:nvSpPr>
        <p:spPr>
          <a:xfrm>
            <a:off x="340999" y="8461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FFFF00"/>
                </a:solidFill>
                <a:latin typeface="Comic Sans MS" pitchFamily="66" charset="0"/>
              </a:rPr>
              <a:t>Интернет ресурсы</a:t>
            </a:r>
            <a:r>
              <a:rPr lang="ru-RU" b="1" dirty="0" smtClean="0">
                <a:solidFill>
                  <a:srgbClr val="FFFF00"/>
                </a:solidFill>
                <a:latin typeface="+mn-lt"/>
              </a:rPr>
              <a:t>:</a:t>
            </a:r>
            <a:endParaRPr lang="ru-RU" b="1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5826" y="2418823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latin typeface="Times New Roman" pitchFamily="18" charset="0"/>
                <a:cs typeface="Times New Roman" pitchFamily="18" charset="0"/>
                <a:hlinkClick r:id="rId4"/>
              </a:rPr>
              <a:t>http://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4"/>
              </a:rPr>
              <a:t>s52.radikal.ru/i136/1212/9d/fb1a1b2bb45a.jpg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герои</a:t>
            </a:r>
            <a:endParaRPr lang="ru-RU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93331" y="2132856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http://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s017.radikal.ru/i441/1212/56/034c4905447e.jpg</a:t>
            </a:r>
            <a:r>
              <a:rPr lang="ru-RU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фоны</a:t>
            </a:r>
            <a:endParaRPr lang="ru-RU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61485" y="2662774"/>
            <a:ext cx="58204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Спасибо автору отрисовок - Жанне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Згурская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Medic2007)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61485" y="3023844"/>
            <a:ext cx="58864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Блог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"Мое убежище" </a:t>
            </a:r>
            <a:r>
              <a:rPr lang="ru-RU" dirty="0">
                <a:hlinkClick r:id="rId6"/>
              </a:rPr>
              <a:t>http://medic2007.blogspot.com</a:t>
            </a:r>
            <a:r>
              <a:rPr lang="ru-RU" dirty="0" smtClean="0">
                <a:hlinkClick r:id="rId6"/>
              </a:rPr>
              <a:t>/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85826" y="3393176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latin typeface="Times New Roman" pitchFamily="18" charset="0"/>
                <a:cs typeface="Times New Roman" pitchFamily="18" charset="0"/>
                <a:hlinkClick r:id="rId7"/>
              </a:rPr>
              <a:t>http://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7"/>
              </a:rPr>
              <a:t>i034.radikal.ru/1101/7b/9412fda9b3e7.gif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колокольчики</a:t>
            </a:r>
            <a:endParaRPr lang="ru-RU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85826" y="3670175"/>
            <a:ext cx="61926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pitchFamily="18" charset="0"/>
                <a:cs typeface="Times New Roman" pitchFamily="18" charset="0"/>
                <a:hlinkClick r:id="rId8"/>
              </a:rPr>
              <a:t>http://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8"/>
              </a:rPr>
              <a:t>img-fotki.yandex.ru/get/4421/102699435.495/0_77091_72325d9e_XL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надпись</a:t>
            </a:r>
            <a:endParaRPr lang="ru-RU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84338" y="3958133"/>
            <a:ext cx="42829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Звуковые файлы авторские, выполнены в </a:t>
            </a:r>
            <a:r>
              <a:rPr lang="ru-RU" sz="1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программе </a:t>
            </a:r>
            <a:r>
              <a:rPr lang="en-US" sz="12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Audacity</a:t>
            </a:r>
            <a:endParaRPr lang="ru-RU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Объект 24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5889" y="2099074"/>
            <a:ext cx="3563888" cy="4673449"/>
          </a:xfrm>
          <a:prstGeom prst="rect">
            <a:avLst/>
          </a:prstGeom>
        </p:spPr>
      </p:pic>
      <p:pic>
        <p:nvPicPr>
          <p:cNvPr id="17" name="Объект 30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9011" y="4586219"/>
            <a:ext cx="1409253" cy="1912151"/>
          </a:xfrm>
          <a:prstGeom prst="rect">
            <a:avLst/>
          </a:prstGeom>
        </p:spPr>
      </p:pic>
      <p:pic>
        <p:nvPicPr>
          <p:cNvPr id="18" name="Объект 38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051720" y="4118269"/>
            <a:ext cx="1468928" cy="1746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492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Users\Анжелика\Desktop\наборы\новый год 8\фон2-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8000" y="201336"/>
            <a:ext cx="8928000" cy="65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Рамка 20"/>
          <p:cNvSpPr/>
          <p:nvPr/>
        </p:nvSpPr>
        <p:spPr>
          <a:xfrm>
            <a:off x="-13265" y="0"/>
            <a:ext cx="9144000" cy="6858000"/>
          </a:xfrm>
          <a:prstGeom prst="frame">
            <a:avLst>
              <a:gd name="adj1" fmla="val 3862"/>
            </a:avLst>
          </a:prstGeom>
          <a:gradFill>
            <a:gsLst>
              <a:gs pos="100000">
                <a:srgbClr val="7030A0"/>
              </a:gs>
              <a:gs pos="100000">
                <a:schemeClr val="accent1">
                  <a:shade val="93000"/>
                  <a:satMod val="130000"/>
                </a:schemeClr>
              </a:gs>
              <a:gs pos="99000">
                <a:srgbClr val="00B0F0"/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92D050"/>
              </a:solidFill>
            </a:endParaRPr>
          </a:p>
        </p:txBody>
      </p:sp>
      <p:sp>
        <p:nvSpPr>
          <p:cNvPr id="4" name="Содержимое 4"/>
          <p:cNvSpPr txBox="1">
            <a:spLocks/>
          </p:cNvSpPr>
          <p:nvPr/>
        </p:nvSpPr>
        <p:spPr>
          <a:xfrm>
            <a:off x="368298" y="1417638"/>
            <a:ext cx="8229600" cy="44596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Реши пример: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  предложенных ответов выбирай правильный, нажимай на число: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Если ты ошибся, то ответ исчезнет: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Если ответил верно, то изменится цвет числа                и упадёт снежинка – переход к следующему заданию:                </a:t>
            </a:r>
          </a:p>
          <a:p>
            <a:pPr>
              <a:buFontTx/>
              <a:buChar char="-"/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конце игры тебя ждёт сюрприз. 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r>
              <a:rPr lang="ru-RU" sz="2800" b="1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Удачи!</a:t>
            </a:r>
            <a:endParaRPr lang="ru-RU" sz="2800" b="1" dirty="0">
              <a:solidFill>
                <a:srgbClr val="FFFF00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340999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FFFF00"/>
                </a:solidFill>
                <a:latin typeface="Comic Sans MS" pitchFamily="66" charset="0"/>
              </a:rPr>
              <a:t>Инструкция</a:t>
            </a:r>
            <a:r>
              <a:rPr lang="ru-RU" b="1" dirty="0" smtClean="0">
                <a:solidFill>
                  <a:srgbClr val="FFFF00"/>
                </a:solidFill>
                <a:latin typeface="+mn-lt"/>
              </a:rPr>
              <a:t>:</a:t>
            </a:r>
            <a:endParaRPr lang="ru-RU" b="1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171439" y="1394311"/>
            <a:ext cx="1387296" cy="55239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12 – 6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800096" y="2373637"/>
            <a:ext cx="463161" cy="405711"/>
          </a:xfrm>
          <a:prstGeom prst="roundRect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263257" y="2373637"/>
            <a:ext cx="463161" cy="405711"/>
          </a:xfrm>
          <a:prstGeom prst="roundRect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726418" y="2373637"/>
            <a:ext cx="463161" cy="405711"/>
          </a:xfrm>
          <a:prstGeom prst="roundRect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5189579" y="2370444"/>
            <a:ext cx="463161" cy="405711"/>
          </a:xfrm>
          <a:prstGeom prst="roundRect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5652740" y="2373637"/>
            <a:ext cx="463161" cy="405711"/>
          </a:xfrm>
          <a:prstGeom prst="roundRect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115901" y="2370443"/>
            <a:ext cx="463161" cy="405711"/>
          </a:xfrm>
          <a:prstGeom prst="roundRect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6257801" y="2954985"/>
            <a:ext cx="465994" cy="405711"/>
          </a:xfrm>
          <a:prstGeom prst="roundRect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7812360" y="3444599"/>
            <a:ext cx="432048" cy="405711"/>
          </a:xfrm>
          <a:prstGeom prst="roundRect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pic>
        <p:nvPicPr>
          <p:cNvPr id="39" name="Объект 28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7225" y="260649"/>
            <a:ext cx="824214" cy="864096"/>
          </a:xfrm>
          <a:prstGeom prst="rect">
            <a:avLst/>
          </a:prstGeom>
        </p:spPr>
      </p:pic>
      <p:pic>
        <p:nvPicPr>
          <p:cNvPr id="40" name="Объект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39811" y="260649"/>
            <a:ext cx="824214" cy="864096"/>
          </a:xfrm>
          <a:prstGeom prst="rect">
            <a:avLst/>
          </a:prstGeom>
        </p:spPr>
      </p:pic>
      <p:pic>
        <p:nvPicPr>
          <p:cNvPr id="41" name="Объект 28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8384" y="5733256"/>
            <a:ext cx="824214" cy="864096"/>
          </a:xfrm>
          <a:prstGeom prst="rect">
            <a:avLst/>
          </a:prstGeom>
        </p:spPr>
      </p:pic>
      <p:pic>
        <p:nvPicPr>
          <p:cNvPr id="43" name="Объект 28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4197017"/>
            <a:ext cx="561937" cy="589128"/>
          </a:xfrm>
          <a:prstGeom prst="rect">
            <a:avLst/>
          </a:prstGeom>
        </p:spPr>
      </p:pic>
      <p:sp>
        <p:nvSpPr>
          <p:cNvPr id="44" name="Скругленный прямоугольник 43"/>
          <p:cNvSpPr/>
          <p:nvPr/>
        </p:nvSpPr>
        <p:spPr>
          <a:xfrm>
            <a:off x="6579062" y="2373932"/>
            <a:ext cx="463161" cy="405711"/>
          </a:xfrm>
          <a:prstGeom prst="roundRect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7042223" y="2370443"/>
            <a:ext cx="463161" cy="405711"/>
          </a:xfrm>
          <a:prstGeom prst="roundRect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" name="Объект 3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2801" y="4492787"/>
            <a:ext cx="1701988" cy="2023986"/>
          </a:xfrm>
          <a:prstGeom prst="rect">
            <a:avLst/>
          </a:prstGeom>
        </p:spPr>
      </p:pic>
      <p:pic>
        <p:nvPicPr>
          <p:cNvPr id="47" name="Объект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719598" y="5200842"/>
            <a:ext cx="1384324" cy="1354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786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нжелика\Desktop\наборы\новый год 8\фон2-2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117"/>
          <a:stretch/>
        </p:blipFill>
        <p:spPr bwMode="auto">
          <a:xfrm>
            <a:off x="0" y="180000"/>
            <a:ext cx="9144000" cy="65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Рамка 5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862"/>
            </a:avLst>
          </a:prstGeom>
          <a:gradFill>
            <a:gsLst>
              <a:gs pos="100000">
                <a:srgbClr val="7030A0"/>
              </a:gs>
              <a:gs pos="100000">
                <a:schemeClr val="accent1">
                  <a:shade val="93000"/>
                  <a:satMod val="130000"/>
                </a:schemeClr>
              </a:gs>
              <a:gs pos="99000">
                <a:srgbClr val="00B0F0"/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92D050"/>
              </a:solidFill>
            </a:endParaRPr>
          </a:p>
        </p:txBody>
      </p:sp>
      <p:pic>
        <p:nvPicPr>
          <p:cNvPr id="8" name="Объект 28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7225" y="260649"/>
            <a:ext cx="824214" cy="864096"/>
          </a:xfrm>
          <a:prstGeom prst="rect">
            <a:avLst/>
          </a:prstGeom>
        </p:spPr>
      </p:pic>
      <p:pic>
        <p:nvPicPr>
          <p:cNvPr id="9" name="Объект 3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4048" y="1991274"/>
            <a:ext cx="2965284" cy="3526284"/>
          </a:xfrm>
          <a:prstGeom prst="rect">
            <a:avLst/>
          </a:prstGeom>
        </p:spPr>
      </p:pic>
      <p:pic>
        <p:nvPicPr>
          <p:cNvPr id="11" name="Объект 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05354" y="3317048"/>
            <a:ext cx="1927219" cy="1885273"/>
          </a:xfrm>
          <a:prstGeom prst="rect">
            <a:avLst/>
          </a:prstGeom>
        </p:spPr>
      </p:pic>
      <p:sp>
        <p:nvSpPr>
          <p:cNvPr id="13" name="Скругленный прямоугольник 12"/>
          <p:cNvSpPr/>
          <p:nvPr/>
        </p:nvSpPr>
        <p:spPr>
          <a:xfrm>
            <a:off x="410387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7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287328" y="5515185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164269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041210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918151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795092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7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672033" y="5515185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7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548974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7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018163" y="2391830"/>
            <a:ext cx="3552206" cy="93610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15 – 8 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" name="Объект 34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2573" y="3580156"/>
            <a:ext cx="1461693" cy="1622165"/>
          </a:xfrm>
          <a:prstGeom prst="rect">
            <a:avLst/>
          </a:prstGeom>
        </p:spPr>
      </p:pic>
      <p:pic>
        <p:nvPicPr>
          <p:cNvPr id="25" name="Picture 4" descr="http://i034.radikal.ru/1101/7b/9412fda9b3e7.gi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190750" y="194768"/>
            <a:ext cx="4762500" cy="1390651"/>
          </a:xfrm>
          <a:prstGeom prst="rect">
            <a:avLst/>
          </a:prstGeom>
          <a:noFill/>
        </p:spPr>
      </p:pic>
      <p:pic>
        <p:nvPicPr>
          <p:cNvPr id="26" name="Объект 2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39811" y="260649"/>
            <a:ext cx="824214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706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айяя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одум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айяя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одум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4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834C5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верн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1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4.07407E-6 L 0.02569 0.79814 " pathEditMode="relative" rAng="0" ptsTypes="AA">
                                      <p:cBhvr>
                                        <p:cTn id="1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5" y="399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нжелика\Desktop\наборы\новый год 8\фон2-2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117"/>
          <a:stretch/>
        </p:blipFill>
        <p:spPr bwMode="auto">
          <a:xfrm>
            <a:off x="0" y="180000"/>
            <a:ext cx="9144000" cy="65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Рамка 5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862"/>
            </a:avLst>
          </a:prstGeom>
          <a:gradFill>
            <a:gsLst>
              <a:gs pos="100000">
                <a:srgbClr val="7030A0"/>
              </a:gs>
              <a:gs pos="100000">
                <a:schemeClr val="accent1">
                  <a:shade val="93000"/>
                  <a:satMod val="130000"/>
                </a:schemeClr>
              </a:gs>
              <a:gs pos="99000">
                <a:srgbClr val="00B0F0"/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92D050"/>
              </a:solidFill>
            </a:endParaRPr>
          </a:p>
        </p:txBody>
      </p:sp>
      <p:pic>
        <p:nvPicPr>
          <p:cNvPr id="8" name="Объект 28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7225" y="260649"/>
            <a:ext cx="824214" cy="864096"/>
          </a:xfrm>
          <a:prstGeom prst="rect">
            <a:avLst/>
          </a:prstGeom>
        </p:spPr>
      </p:pic>
      <p:pic>
        <p:nvPicPr>
          <p:cNvPr id="9" name="Объект 3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4048" y="1991274"/>
            <a:ext cx="2965284" cy="3526284"/>
          </a:xfrm>
          <a:prstGeom prst="rect">
            <a:avLst/>
          </a:prstGeom>
        </p:spPr>
      </p:pic>
      <p:pic>
        <p:nvPicPr>
          <p:cNvPr id="11" name="Объект 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05354" y="3317048"/>
            <a:ext cx="1927219" cy="1885273"/>
          </a:xfrm>
          <a:prstGeom prst="rect">
            <a:avLst/>
          </a:prstGeom>
        </p:spPr>
      </p:pic>
      <p:sp>
        <p:nvSpPr>
          <p:cNvPr id="13" name="Скругленный прямоугольник 12"/>
          <p:cNvSpPr/>
          <p:nvPr/>
        </p:nvSpPr>
        <p:spPr>
          <a:xfrm>
            <a:off x="410387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7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287328" y="5515185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164269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795092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7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918151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041210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672033" y="5515185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7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548974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7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018163" y="2391830"/>
            <a:ext cx="3552206" cy="93610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14 – 9 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Picture 4" descr="http://i034.radikal.ru/1101/7b/9412fda9b3e7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190750" y="194768"/>
            <a:ext cx="4762500" cy="1390651"/>
          </a:xfrm>
          <a:prstGeom prst="rect">
            <a:avLst/>
          </a:prstGeom>
          <a:noFill/>
        </p:spPr>
      </p:pic>
      <p:pic>
        <p:nvPicPr>
          <p:cNvPr id="26" name="Объект 2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39811" y="260649"/>
            <a:ext cx="824214" cy="864096"/>
          </a:xfrm>
          <a:prstGeom prst="rect">
            <a:avLst/>
          </a:prstGeom>
        </p:spPr>
      </p:pic>
      <p:pic>
        <p:nvPicPr>
          <p:cNvPr id="23" name="Объект 3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383687" y="3621528"/>
            <a:ext cx="1576997" cy="1570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753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айяя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одум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айяя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одум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4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834C5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маладец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1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4.07407E-6 L 0.02569 0.79814 " pathEditMode="relative" rAng="0" ptsTypes="AA">
                                      <p:cBhvr>
                                        <p:cTn id="1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5" y="399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нжелика\Desktop\наборы\новый год 8\фон2-2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117"/>
          <a:stretch/>
        </p:blipFill>
        <p:spPr bwMode="auto">
          <a:xfrm>
            <a:off x="0" y="180000"/>
            <a:ext cx="9144000" cy="65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Рамка 5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862"/>
            </a:avLst>
          </a:prstGeom>
          <a:gradFill>
            <a:gsLst>
              <a:gs pos="100000">
                <a:srgbClr val="7030A0"/>
              </a:gs>
              <a:gs pos="100000">
                <a:schemeClr val="accent1">
                  <a:shade val="93000"/>
                  <a:satMod val="130000"/>
                </a:schemeClr>
              </a:gs>
              <a:gs pos="99000">
                <a:srgbClr val="00B0F0"/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92D050"/>
              </a:solidFill>
            </a:endParaRPr>
          </a:p>
        </p:txBody>
      </p:sp>
      <p:pic>
        <p:nvPicPr>
          <p:cNvPr id="8" name="Объект 28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7225" y="260649"/>
            <a:ext cx="824214" cy="864096"/>
          </a:xfrm>
          <a:prstGeom prst="rect">
            <a:avLst/>
          </a:prstGeom>
        </p:spPr>
      </p:pic>
      <p:pic>
        <p:nvPicPr>
          <p:cNvPr id="9" name="Объект 3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4048" y="1991274"/>
            <a:ext cx="2965284" cy="3526284"/>
          </a:xfrm>
          <a:prstGeom prst="rect">
            <a:avLst/>
          </a:prstGeom>
        </p:spPr>
      </p:pic>
      <p:pic>
        <p:nvPicPr>
          <p:cNvPr id="11" name="Объект 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05354" y="3317048"/>
            <a:ext cx="1927219" cy="1885273"/>
          </a:xfrm>
          <a:prstGeom prst="rect">
            <a:avLst/>
          </a:prstGeom>
        </p:spPr>
      </p:pic>
      <p:sp>
        <p:nvSpPr>
          <p:cNvPr id="13" name="Скругленный прямоугольник 12"/>
          <p:cNvSpPr/>
          <p:nvPr/>
        </p:nvSpPr>
        <p:spPr>
          <a:xfrm>
            <a:off x="410387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7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287328" y="5515185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164269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041210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918151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672033" y="551498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795092" y="551498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548974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7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018163" y="2391830"/>
            <a:ext cx="3552206" cy="93610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16 – 8 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" name="Объект 34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2573" y="3580156"/>
            <a:ext cx="1461693" cy="1622165"/>
          </a:xfrm>
          <a:prstGeom prst="rect">
            <a:avLst/>
          </a:prstGeom>
        </p:spPr>
      </p:pic>
      <p:pic>
        <p:nvPicPr>
          <p:cNvPr id="25" name="Picture 4" descr="http://i034.radikal.ru/1101/7b/9412fda9b3e7.gi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190750" y="194768"/>
            <a:ext cx="4762500" cy="1390651"/>
          </a:xfrm>
          <a:prstGeom prst="rect">
            <a:avLst/>
          </a:prstGeom>
          <a:noFill/>
        </p:spPr>
      </p:pic>
      <p:pic>
        <p:nvPicPr>
          <p:cNvPr id="26" name="Объект 2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39811" y="260649"/>
            <a:ext cx="824214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753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айяя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одум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айяя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одум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4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834C5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авильн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4.07407E-6 L 0.02569 0.79814 " pathEditMode="relative" rAng="0" ptsTypes="AA">
                                      <p:cBhvr>
                                        <p:cTn id="1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5" y="399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нжелика\Desktop\наборы\новый год 8\фон2-2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117"/>
          <a:stretch/>
        </p:blipFill>
        <p:spPr bwMode="auto">
          <a:xfrm>
            <a:off x="0" y="180000"/>
            <a:ext cx="9144000" cy="65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Рамка 5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862"/>
            </a:avLst>
          </a:prstGeom>
          <a:gradFill>
            <a:gsLst>
              <a:gs pos="100000">
                <a:srgbClr val="7030A0"/>
              </a:gs>
              <a:gs pos="100000">
                <a:schemeClr val="accent1">
                  <a:shade val="93000"/>
                  <a:satMod val="130000"/>
                </a:schemeClr>
              </a:gs>
              <a:gs pos="99000">
                <a:srgbClr val="00B0F0"/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92D050"/>
              </a:solidFill>
            </a:endParaRPr>
          </a:p>
        </p:txBody>
      </p:sp>
      <p:pic>
        <p:nvPicPr>
          <p:cNvPr id="8" name="Объект 28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7225" y="260649"/>
            <a:ext cx="824214" cy="864096"/>
          </a:xfrm>
          <a:prstGeom prst="rect">
            <a:avLst/>
          </a:prstGeom>
        </p:spPr>
      </p:pic>
      <p:pic>
        <p:nvPicPr>
          <p:cNvPr id="9" name="Объект 3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4048" y="1991274"/>
            <a:ext cx="2965284" cy="3526284"/>
          </a:xfrm>
          <a:prstGeom prst="rect">
            <a:avLst/>
          </a:prstGeom>
        </p:spPr>
      </p:pic>
      <p:pic>
        <p:nvPicPr>
          <p:cNvPr id="11" name="Объект 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05354" y="3317048"/>
            <a:ext cx="1927219" cy="1885273"/>
          </a:xfrm>
          <a:prstGeom prst="rect">
            <a:avLst/>
          </a:prstGeom>
        </p:spPr>
      </p:pic>
      <p:sp>
        <p:nvSpPr>
          <p:cNvPr id="13" name="Скругленный прямоугольник 12"/>
          <p:cNvSpPr/>
          <p:nvPr/>
        </p:nvSpPr>
        <p:spPr>
          <a:xfrm>
            <a:off x="410387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7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287328" y="5515185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164269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041210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918151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550327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672033" y="5515185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7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795092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018163" y="2391830"/>
            <a:ext cx="3552206" cy="93610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13 – 4 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Picture 4" descr="http://i034.radikal.ru/1101/7b/9412fda9b3e7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190750" y="194768"/>
            <a:ext cx="4762500" cy="1390651"/>
          </a:xfrm>
          <a:prstGeom prst="rect">
            <a:avLst/>
          </a:prstGeom>
          <a:noFill/>
        </p:spPr>
      </p:pic>
      <p:pic>
        <p:nvPicPr>
          <p:cNvPr id="26" name="Объект 2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39811" y="260649"/>
            <a:ext cx="824214" cy="864096"/>
          </a:xfrm>
          <a:prstGeom prst="rect">
            <a:avLst/>
          </a:prstGeom>
        </p:spPr>
      </p:pic>
      <p:pic>
        <p:nvPicPr>
          <p:cNvPr id="23" name="Объект 3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383687" y="3621528"/>
            <a:ext cx="1576997" cy="1570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753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айяя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одум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айяя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одум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4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834C5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умничк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1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4.07407E-6 L 0.02569 0.79814 " pathEditMode="relative" rAng="0" ptsTypes="AA">
                                      <p:cBhvr>
                                        <p:cTn id="1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5" y="399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нжелика\Desktop\наборы\новый год 8\фон2-2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117"/>
          <a:stretch/>
        </p:blipFill>
        <p:spPr bwMode="auto">
          <a:xfrm>
            <a:off x="0" y="180000"/>
            <a:ext cx="9144000" cy="65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Рамка 5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862"/>
            </a:avLst>
          </a:prstGeom>
          <a:gradFill>
            <a:gsLst>
              <a:gs pos="100000">
                <a:srgbClr val="7030A0"/>
              </a:gs>
              <a:gs pos="100000">
                <a:schemeClr val="accent1">
                  <a:shade val="93000"/>
                  <a:satMod val="130000"/>
                </a:schemeClr>
              </a:gs>
              <a:gs pos="99000">
                <a:srgbClr val="00B0F0"/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92D050"/>
              </a:solidFill>
            </a:endParaRPr>
          </a:p>
        </p:txBody>
      </p:sp>
      <p:pic>
        <p:nvPicPr>
          <p:cNvPr id="8" name="Объект 28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7225" y="260649"/>
            <a:ext cx="824214" cy="864096"/>
          </a:xfrm>
          <a:prstGeom prst="rect">
            <a:avLst/>
          </a:prstGeom>
        </p:spPr>
      </p:pic>
      <p:pic>
        <p:nvPicPr>
          <p:cNvPr id="9" name="Объект 3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4048" y="1991274"/>
            <a:ext cx="2965284" cy="3526284"/>
          </a:xfrm>
          <a:prstGeom prst="rect">
            <a:avLst/>
          </a:prstGeom>
        </p:spPr>
      </p:pic>
      <p:pic>
        <p:nvPicPr>
          <p:cNvPr id="11" name="Объект 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05354" y="3317048"/>
            <a:ext cx="1927219" cy="1885273"/>
          </a:xfrm>
          <a:prstGeom prst="rect">
            <a:avLst/>
          </a:prstGeom>
        </p:spPr>
      </p:pic>
      <p:sp>
        <p:nvSpPr>
          <p:cNvPr id="13" name="Скругленный прямоугольник 12"/>
          <p:cNvSpPr/>
          <p:nvPr/>
        </p:nvSpPr>
        <p:spPr>
          <a:xfrm>
            <a:off x="410387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7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287328" y="5515185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164269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041210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918151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672033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795092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548974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7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018163" y="2391830"/>
            <a:ext cx="3552206" cy="93610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14 – 6 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" name="Объект 34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2573" y="3580156"/>
            <a:ext cx="1461693" cy="1622165"/>
          </a:xfrm>
          <a:prstGeom prst="rect">
            <a:avLst/>
          </a:prstGeom>
        </p:spPr>
      </p:pic>
      <p:pic>
        <p:nvPicPr>
          <p:cNvPr id="25" name="Picture 4" descr="http://i034.radikal.ru/1101/7b/9412fda9b3e7.gi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190750" y="194768"/>
            <a:ext cx="4762500" cy="1390651"/>
          </a:xfrm>
          <a:prstGeom prst="rect">
            <a:avLst/>
          </a:prstGeom>
          <a:noFill/>
        </p:spPr>
      </p:pic>
      <p:pic>
        <p:nvPicPr>
          <p:cNvPr id="26" name="Объект 2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39811" y="260649"/>
            <a:ext cx="824214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753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айяя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одум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айяя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одум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4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834C5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великолепн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4.07407E-6 L 0.02569 0.79814 " pathEditMode="relative" rAng="0" ptsTypes="AA">
                                      <p:cBhvr>
                                        <p:cTn id="1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5" y="399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нжелика\Desktop\наборы\новый год 8\фон2-2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117"/>
          <a:stretch/>
        </p:blipFill>
        <p:spPr bwMode="auto">
          <a:xfrm>
            <a:off x="0" y="180000"/>
            <a:ext cx="9144000" cy="65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Рамка 5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862"/>
            </a:avLst>
          </a:prstGeom>
          <a:gradFill>
            <a:gsLst>
              <a:gs pos="100000">
                <a:srgbClr val="7030A0"/>
              </a:gs>
              <a:gs pos="100000">
                <a:schemeClr val="accent1">
                  <a:shade val="93000"/>
                  <a:satMod val="130000"/>
                </a:schemeClr>
              </a:gs>
              <a:gs pos="99000">
                <a:srgbClr val="00B0F0"/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92D050"/>
              </a:solidFill>
            </a:endParaRPr>
          </a:p>
        </p:txBody>
      </p:sp>
      <p:pic>
        <p:nvPicPr>
          <p:cNvPr id="8" name="Объект 28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7225" y="260649"/>
            <a:ext cx="824214" cy="864096"/>
          </a:xfrm>
          <a:prstGeom prst="rect">
            <a:avLst/>
          </a:prstGeom>
        </p:spPr>
      </p:pic>
      <p:pic>
        <p:nvPicPr>
          <p:cNvPr id="9" name="Объект 3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4048" y="1991274"/>
            <a:ext cx="2965284" cy="3526284"/>
          </a:xfrm>
          <a:prstGeom prst="rect">
            <a:avLst/>
          </a:prstGeom>
        </p:spPr>
      </p:pic>
      <p:pic>
        <p:nvPicPr>
          <p:cNvPr id="11" name="Объект 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05354" y="3317048"/>
            <a:ext cx="1927219" cy="1885273"/>
          </a:xfrm>
          <a:prstGeom prst="rect">
            <a:avLst/>
          </a:prstGeom>
        </p:spPr>
      </p:pic>
      <p:sp>
        <p:nvSpPr>
          <p:cNvPr id="13" name="Скругленный прямоугольник 12"/>
          <p:cNvSpPr/>
          <p:nvPr/>
        </p:nvSpPr>
        <p:spPr>
          <a:xfrm>
            <a:off x="410387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7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287328" y="5515185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164269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041210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795092" y="5515185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7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918151" y="5515185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672033" y="5515185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7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548974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7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018163" y="2391830"/>
            <a:ext cx="3552206" cy="93610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13 – 7 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Picture 4" descr="http://i034.radikal.ru/1101/7b/9412fda9b3e7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190750" y="194768"/>
            <a:ext cx="4762500" cy="1390651"/>
          </a:xfrm>
          <a:prstGeom prst="rect">
            <a:avLst/>
          </a:prstGeom>
          <a:noFill/>
        </p:spPr>
      </p:pic>
      <p:pic>
        <p:nvPicPr>
          <p:cNvPr id="26" name="Объект 2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39811" y="260649"/>
            <a:ext cx="824214" cy="864096"/>
          </a:xfrm>
          <a:prstGeom prst="rect">
            <a:avLst/>
          </a:prstGeom>
        </p:spPr>
      </p:pic>
      <p:pic>
        <p:nvPicPr>
          <p:cNvPr id="23" name="Объект 3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383687" y="3621528"/>
            <a:ext cx="1576997" cy="1570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753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айяя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одум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айяя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одум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4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834C5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здоров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1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4.07407E-6 L 0.02569 0.79814 " pathEditMode="relative" rAng="0" ptsTypes="AA">
                                      <p:cBhvr>
                                        <p:cTn id="1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5" y="399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нжелика\Desktop\наборы\новый год 8\фон2-2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117"/>
          <a:stretch/>
        </p:blipFill>
        <p:spPr bwMode="auto">
          <a:xfrm>
            <a:off x="0" y="180000"/>
            <a:ext cx="9144000" cy="65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Рамка 5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3862"/>
            </a:avLst>
          </a:prstGeom>
          <a:gradFill>
            <a:gsLst>
              <a:gs pos="100000">
                <a:srgbClr val="7030A0"/>
              </a:gs>
              <a:gs pos="100000">
                <a:schemeClr val="accent1">
                  <a:shade val="93000"/>
                  <a:satMod val="130000"/>
                </a:schemeClr>
              </a:gs>
              <a:gs pos="99000">
                <a:srgbClr val="00B0F0"/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92D050"/>
              </a:solidFill>
            </a:endParaRPr>
          </a:p>
        </p:txBody>
      </p:sp>
      <p:pic>
        <p:nvPicPr>
          <p:cNvPr id="8" name="Объект 28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7225" y="260649"/>
            <a:ext cx="824214" cy="864096"/>
          </a:xfrm>
          <a:prstGeom prst="rect">
            <a:avLst/>
          </a:prstGeom>
        </p:spPr>
      </p:pic>
      <p:pic>
        <p:nvPicPr>
          <p:cNvPr id="9" name="Объект 3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4048" y="1991274"/>
            <a:ext cx="2965284" cy="3526284"/>
          </a:xfrm>
          <a:prstGeom prst="rect">
            <a:avLst/>
          </a:prstGeom>
        </p:spPr>
      </p:pic>
      <p:pic>
        <p:nvPicPr>
          <p:cNvPr id="11" name="Объект 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05354" y="3317048"/>
            <a:ext cx="1927219" cy="1885273"/>
          </a:xfrm>
          <a:prstGeom prst="rect">
            <a:avLst/>
          </a:prstGeom>
        </p:spPr>
      </p:pic>
      <p:sp>
        <p:nvSpPr>
          <p:cNvPr id="13" name="Скругленный прямоугольник 12"/>
          <p:cNvSpPr/>
          <p:nvPr/>
        </p:nvSpPr>
        <p:spPr>
          <a:xfrm>
            <a:off x="4795092" y="5515185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287328" y="5515185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164269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041210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918151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10387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672033" y="5515185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7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548974" y="5518923"/>
            <a:ext cx="876941" cy="936104"/>
          </a:xfrm>
          <a:prstGeom prst="roundRect">
            <a:avLst/>
          </a:prstGeom>
          <a:noFill/>
          <a:ln w="254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7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018163" y="2391830"/>
            <a:ext cx="3552206" cy="93610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11 – 9 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" name="Объект 34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2573" y="3580156"/>
            <a:ext cx="1461693" cy="1622165"/>
          </a:xfrm>
          <a:prstGeom prst="rect">
            <a:avLst/>
          </a:prstGeom>
        </p:spPr>
      </p:pic>
      <p:pic>
        <p:nvPicPr>
          <p:cNvPr id="25" name="Picture 4" descr="http://i034.radikal.ru/1101/7b/9412fda9b3e7.gi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190750" y="194768"/>
            <a:ext cx="4762500" cy="1390651"/>
          </a:xfrm>
          <a:prstGeom prst="rect">
            <a:avLst/>
          </a:prstGeom>
          <a:noFill/>
        </p:spPr>
      </p:pic>
      <p:pic>
        <p:nvPicPr>
          <p:cNvPr id="26" name="Объект 2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39811" y="260649"/>
            <a:ext cx="824214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753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айяя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одум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айяя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подума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ой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4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834C5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правильна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"/>
                            </p:stCondLst>
                            <p:childTnLst>
                              <p:par>
                                <p:cTn id="10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4.07407E-6 L 0.02569 0.79814 " pathEditMode="relative" rAng="0" ptsTypes="AA">
                                      <p:cBhvr>
                                        <p:cTn id="1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5" y="399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532</TotalTime>
  <Words>249</Words>
  <Application>Microsoft Office PowerPoint</Application>
  <PresentationFormat>Экран (4:3)</PresentationFormat>
  <Paragraphs>126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Анжелика</dc:creator>
  <cp:lastModifiedBy>Анжелика</cp:lastModifiedBy>
  <cp:revision>37</cp:revision>
  <dcterms:created xsi:type="dcterms:W3CDTF">2012-12-14T14:08:57Z</dcterms:created>
  <dcterms:modified xsi:type="dcterms:W3CDTF">2012-12-16T09:40:43Z</dcterms:modified>
</cp:coreProperties>
</file>