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566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12E3A-4A4B-451E-B917-899A4EB04BC9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1837-D2DA-4B29-9501-C4ECADF9F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5270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12E3A-4A4B-451E-B917-899A4EB04BC9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1837-D2DA-4B29-9501-C4ECADF9F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7895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12E3A-4A4B-451E-B917-899A4EB04BC9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1837-D2DA-4B29-9501-C4ECADF9F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6259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12E3A-4A4B-451E-B917-899A4EB04BC9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1837-D2DA-4B29-9501-C4ECADF9F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811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12E3A-4A4B-451E-B917-899A4EB04BC9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1837-D2DA-4B29-9501-C4ECADF9F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9595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12E3A-4A4B-451E-B917-899A4EB04BC9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1837-D2DA-4B29-9501-C4ECADF9F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9018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12E3A-4A4B-451E-B917-899A4EB04BC9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1837-D2DA-4B29-9501-C4ECADF9F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5897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12E3A-4A4B-451E-B917-899A4EB04BC9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1837-D2DA-4B29-9501-C4ECADF9F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7363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12E3A-4A4B-451E-B917-899A4EB04BC9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1837-D2DA-4B29-9501-C4ECADF9F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9707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12E3A-4A4B-451E-B917-899A4EB04BC9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1837-D2DA-4B29-9501-C4ECADF9F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0881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12E3A-4A4B-451E-B917-899A4EB04BC9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1837-D2DA-4B29-9501-C4ECADF9F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703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12E3A-4A4B-451E-B917-899A4EB04BC9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31837-D2DA-4B29-9501-C4ECADF9F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2942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Идиятуллина\Desktop\призентации\Орігін рамки\1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4016" y="-1179512"/>
            <a:ext cx="9540552" cy="993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3"/>
            <a:ext cx="5256584" cy="1800199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Мотивы плохого поведения.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Причины стойкого непослушания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564904"/>
            <a:ext cx="5688632" cy="3816424"/>
          </a:xfrm>
        </p:spPr>
        <p:txBody>
          <a:bodyPr>
            <a:norm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prstClr val="white">
                  <a:shade val="95000"/>
                </a:prstClr>
              </a:buClr>
              <a:buSzPct val="65000"/>
            </a:pP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</a:rPr>
              <a:t>Муниципальное общеобразовательное учреждение</a:t>
            </a:r>
            <a:endParaRPr lang="ru-RU" sz="1800" dirty="0">
              <a:solidFill>
                <a:prstClr val="black"/>
              </a:solidFill>
              <a:latin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prstClr val="white">
                  <a:shade val="95000"/>
                </a:prstClr>
              </a:buClr>
              <a:buSzPct val="65000"/>
            </a:pP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</a:rPr>
              <a:t>средняя общеобразовательная школа № 5 </a:t>
            </a:r>
            <a:endParaRPr lang="ru-RU" sz="1800" dirty="0">
              <a:solidFill>
                <a:prstClr val="black"/>
              </a:solidFill>
              <a:latin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prstClr val="white">
                  <a:shade val="95000"/>
                </a:prstClr>
              </a:buClr>
              <a:buSzPct val="65000"/>
            </a:pP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</a:rPr>
              <a:t>с углубленным изучением отдельных предметов</a:t>
            </a:r>
            <a:endParaRPr lang="ru-RU" sz="1800" dirty="0">
              <a:solidFill>
                <a:prstClr val="black"/>
              </a:solidFill>
              <a:latin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prstClr val="white">
                  <a:shade val="95000"/>
                </a:prstClr>
              </a:buClr>
              <a:buSzPct val="65000"/>
            </a:pP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</a:rPr>
              <a:t>Бугульминского муниципального района </a:t>
            </a:r>
            <a:endParaRPr lang="ru-RU" sz="1800" dirty="0">
              <a:solidFill>
                <a:prstClr val="black"/>
              </a:solidFill>
              <a:latin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prstClr val="white">
                  <a:shade val="95000"/>
                </a:prstClr>
              </a:buClr>
              <a:buSzPct val="65000"/>
            </a:pP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</a:rPr>
              <a:t>Республики Татарстан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prstClr val="white">
                  <a:shade val="95000"/>
                </a:prstClr>
              </a:buClr>
              <a:buSzPct val="65000"/>
            </a:pP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</a:rPr>
              <a:t>Учитель начальных классов: Идиятуллина Айслу Гилмутдиновна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prstClr val="white">
                  <a:shade val="95000"/>
                </a:prstClr>
              </a:buClr>
              <a:buSzPct val="65000"/>
            </a:pPr>
            <a:endParaRPr lang="ru-RU" sz="1800" dirty="0">
              <a:solidFill>
                <a:prstClr val="black"/>
              </a:solidFill>
              <a:latin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696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Идиятуллина\Desktop\призентации\Орігін рамки\1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1179512"/>
            <a:ext cx="9540552" cy="993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2992" cy="14981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Четыре причины нарушения поведения детей.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6275040" cy="4392488"/>
          </a:xfrm>
        </p:spPr>
        <p:txBody>
          <a:bodyPr/>
          <a:lstStyle/>
          <a:p>
            <a:r>
              <a:rPr lang="ru-RU" dirty="0" smtClean="0"/>
              <a:t>Борьба за внимание.</a:t>
            </a:r>
          </a:p>
          <a:p>
            <a:r>
              <a:rPr lang="ru-RU" dirty="0" smtClean="0"/>
              <a:t>Борьба за самоутверждение.</a:t>
            </a:r>
          </a:p>
          <a:p>
            <a:r>
              <a:rPr lang="ru-RU" dirty="0" smtClean="0"/>
              <a:t>Желание отомстить.</a:t>
            </a:r>
          </a:p>
          <a:p>
            <a:r>
              <a:rPr lang="ru-RU" dirty="0" smtClean="0"/>
              <a:t>Потеря веры в собственный успех.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4553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Идиятуллина\Desktop\призентации\Орігін рамки\1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1179512"/>
            <a:ext cx="9540552" cy="993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5184576" cy="9361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Анализ трудных ситуаций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5915000" cy="43204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Первая ситуация</a:t>
            </a:r>
          </a:p>
          <a:p>
            <a:r>
              <a:rPr lang="ru-RU" dirty="0" smtClean="0"/>
              <a:t>Сын часто включает на полную катушку музыку, что вас безмерно раздражает. Как быть?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9568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438" y="-1535113"/>
            <a:ext cx="9540876" cy="9937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92211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Вторая ситуация.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6419056" cy="4525963"/>
          </a:xfrm>
        </p:spPr>
        <p:txBody>
          <a:bodyPr/>
          <a:lstStyle/>
          <a:p>
            <a:r>
              <a:rPr lang="ru-RU" dirty="0" smtClean="0"/>
              <a:t>Подходя к дому, вы встречаете сына: лицо грязное, пуговица оторвана, одежда в беспорядке, но он рад встрече с вами. Вам неприятен его вид, стыдно перед соседями. Как быть?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6494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Идиятуллина\Desktop\призентации\Орігін рамки\1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1179512"/>
            <a:ext cx="9540552" cy="993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35416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Третья ситуация.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6203032" cy="4353347"/>
          </a:xfrm>
        </p:spPr>
        <p:txBody>
          <a:bodyPr/>
          <a:lstStyle/>
          <a:p>
            <a:r>
              <a:rPr lang="ru-RU" dirty="0" smtClean="0"/>
              <a:t>Дочь в последнее время стала себя плохо вести. Грубит, не слушается, отдалилась от вас. Как себя вести?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287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Идиятуллина\Desktop\призентации\Орігін рамки\1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035496"/>
            <a:ext cx="9540552" cy="993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10944" cy="63408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Четвёртая ситуация.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6347048" cy="3600400"/>
          </a:xfrm>
        </p:spPr>
        <p:txBody>
          <a:bodyPr/>
          <a:lstStyle/>
          <a:p>
            <a:r>
              <a:rPr lang="ru-RU" dirty="0" smtClean="0"/>
              <a:t>Сын стал проявлять агрессивность, дерётся со сверстниками, дерзит вам, обзывается. В чём причина агрессии ребёнка?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216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Идиятуллина\Desktop\призентации\Орігін рамки\1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168822"/>
            <a:ext cx="9540552" cy="993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62872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 чём ошибка?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6275040" cy="460851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«Обед готов. Когда ты собираешься накрывать на стол?»</a:t>
            </a:r>
          </a:p>
          <a:p>
            <a:r>
              <a:rPr lang="ru-RU" dirty="0" smtClean="0"/>
              <a:t>«Я хочу, чтобы ты немедленно убрала ванную. Приступай».</a:t>
            </a:r>
          </a:p>
          <a:p>
            <a:r>
              <a:rPr lang="ru-RU" dirty="0" smtClean="0"/>
              <a:t>«Ты не пойдёшь играть на улицу, пока не уберёшь комнату».</a:t>
            </a:r>
          </a:p>
          <a:p>
            <a:r>
              <a:rPr lang="ru-RU" dirty="0" smtClean="0"/>
              <a:t>«Я не разрешаю тебе играть в снежки. Ты простудишься».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445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Идиятуллина\Desktop\призентации\Орігін рамки\1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1179512"/>
            <a:ext cx="9540552" cy="993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308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Говорите так: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0324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Мне грустно, когда …</a:t>
            </a:r>
          </a:p>
          <a:p>
            <a:r>
              <a:rPr lang="ru-RU" dirty="0" smtClean="0"/>
              <a:t>Я сержусь, когда …</a:t>
            </a:r>
          </a:p>
          <a:p>
            <a:r>
              <a:rPr lang="ru-RU" dirty="0" smtClean="0"/>
              <a:t>Я чувствую себя глупо, если …</a:t>
            </a:r>
          </a:p>
          <a:p>
            <a:r>
              <a:rPr lang="ru-RU" dirty="0" smtClean="0"/>
              <a:t>Я горжусь собой, когда …</a:t>
            </a:r>
          </a:p>
          <a:p>
            <a:r>
              <a:rPr lang="ru-RU" dirty="0" smtClean="0"/>
              <a:t>Я очень доволен, когда …</a:t>
            </a:r>
          </a:p>
          <a:p>
            <a:r>
              <a:rPr lang="ru-RU" dirty="0" smtClean="0"/>
              <a:t>Мне очень приятно, когда …</a:t>
            </a:r>
          </a:p>
          <a:p>
            <a:r>
              <a:rPr lang="ru-RU" dirty="0" smtClean="0"/>
              <a:t>Я не вижу причины для 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9185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Идиятуллина\Desktop\призентации\Орігін рамки\1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1179512"/>
            <a:ext cx="9540552" cy="993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8816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Литература.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6059016" cy="4464497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Ю.Б. </a:t>
            </a:r>
            <a:r>
              <a:rPr lang="ru-RU" dirty="0" err="1" smtClean="0"/>
              <a:t>Гиппернрейтер</a:t>
            </a:r>
            <a:r>
              <a:rPr lang="ru-RU" dirty="0" smtClean="0"/>
              <a:t> «Общаться с ребёнком. Как?» М.: 2005 год.</a:t>
            </a:r>
          </a:p>
          <a:p>
            <a:r>
              <a:rPr lang="ru-RU" dirty="0" smtClean="0"/>
              <a:t>Т.К. Губкина «Сценарий родительского клуба»//Завуч. – 2002. - №3</a:t>
            </a:r>
          </a:p>
          <a:p>
            <a:r>
              <a:rPr lang="en-US" dirty="0" smtClean="0"/>
              <a:t>http://blog.kp.ru/users/2804901/post85006932</a:t>
            </a:r>
          </a:p>
          <a:p>
            <a:endParaRPr lang="en-US" dirty="0" smtClean="0"/>
          </a:p>
          <a:p>
            <a:r>
              <a:rPr lang="en-US" dirty="0" smtClean="0"/>
              <a:t>http://baby-best.ru/http://baby-best.ru/load/ramki_i_cvety_dlja_prezentacij/19-1-0-11934</a:t>
            </a:r>
          </a:p>
          <a:p>
            <a:endParaRPr lang="en-US" dirty="0" smtClean="0"/>
          </a:p>
          <a:p>
            <a:r>
              <a:rPr lang="en-US" dirty="0" smtClean="0"/>
              <a:t>http://www.photosoft.ru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6109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304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Мотивы плохого поведения. Причины стойкого непослушания.</vt:lpstr>
      <vt:lpstr> Четыре причины нарушения поведения детей.</vt:lpstr>
      <vt:lpstr>Анализ трудных ситуаций.</vt:lpstr>
      <vt:lpstr>Вторая ситуация.</vt:lpstr>
      <vt:lpstr>Третья ситуация.</vt:lpstr>
      <vt:lpstr>Четвёртая ситуация.</vt:lpstr>
      <vt:lpstr>В чём ошибка?</vt:lpstr>
      <vt:lpstr> Говорите так:</vt:lpstr>
      <vt:lpstr>Литература.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Мотивы плохого поведения. Причины стойкого непослушания.</dc:title>
  <dc:creator>Идиятуллина</dc:creator>
  <cp:lastModifiedBy>Олег</cp:lastModifiedBy>
  <cp:revision>8</cp:revision>
  <dcterms:created xsi:type="dcterms:W3CDTF">2011-07-17T10:29:46Z</dcterms:created>
  <dcterms:modified xsi:type="dcterms:W3CDTF">2011-12-08T18:05:34Z</dcterms:modified>
</cp:coreProperties>
</file>