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58" r:id="rId8"/>
    <p:sldId id="259" r:id="rId9"/>
    <p:sldId id="268" r:id="rId10"/>
    <p:sldId id="269" r:id="rId11"/>
    <p:sldId id="261" r:id="rId12"/>
    <p:sldId id="262" r:id="rId13"/>
    <p:sldId id="263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EF9F"/>
    <a:srgbClr val="9FEBB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0094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315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43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0398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391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2968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828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3014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1449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833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888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F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7C9E3-23E0-44D8-A4BB-2CFB27A426A2}" type="datetimeFigureOut">
              <a:rPr lang="ru-RU" smtClean="0"/>
              <a:pPr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CED18-8447-46B5-9881-8D2CF01693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158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42860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Урок биологии по ФГОС в 7 классе</a:t>
            </a:r>
          </a:p>
          <a:p>
            <a:pPr algn="ctr"/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 тему:«Моховидные»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000364" y="4429132"/>
            <a:ext cx="48789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Харькова Галина Михайловна</a:t>
            </a:r>
          </a:p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учитель биологии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высшей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категории</a:t>
            </a:r>
          </a:p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МАОУ СОШ № 5 г.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Усть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Катава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Челябинской области.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14155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40" y="5733256"/>
            <a:ext cx="9217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>
                <a:latin typeface="Arial" pitchFamily="34" charset="0"/>
                <a:cs typeface="Arial" pitchFamily="34" charset="0"/>
              </a:rPr>
              <a:t>Без чего невозможно оплодотворение?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291467"/>
            <a:ext cx="58116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Размножение мхов.</a:t>
            </a:r>
            <a:endParaRPr lang="ru-RU" sz="48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240" y="961933"/>
            <a:ext cx="71315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dirty="0" smtClean="0">
                <a:latin typeface="Arial" pitchFamily="34" charset="0"/>
                <a:cs typeface="Arial" pitchFamily="34" charset="0"/>
              </a:rPr>
              <a:t>- Что происходит с протонемой?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1415731"/>
            <a:ext cx="9036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Нить ветвится, на ней появляются почки, из которых вырастают гаметофиты.</a:t>
            </a:r>
            <a:endParaRPr lang="ru-RU" sz="3600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049536"/>
            <a:ext cx="75755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-Что такое гаметофит? спорофит?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7120" y="3568948"/>
            <a:ext cx="96428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Гаметофит –половое поколение мхов. </a:t>
            </a:r>
          </a:p>
          <a:p>
            <a:r>
              <a:rPr lang="ru-RU" sz="36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Оно преобладает в жизненном цикле.</a:t>
            </a:r>
          </a:p>
          <a:p>
            <a:r>
              <a:rPr lang="ru-RU" sz="36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Спорофит- бесполое размножение  мхов, </a:t>
            </a:r>
          </a:p>
          <a:p>
            <a:r>
              <a:rPr lang="ru-RU" sz="36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развивается на гаметофите.</a:t>
            </a:r>
            <a:endParaRPr lang="ru-RU" sz="3600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6211669"/>
            <a:ext cx="2288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Без воды.</a:t>
            </a:r>
            <a:endParaRPr lang="ru-RU" sz="3600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144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553832"/>
            <a:ext cx="55263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Однажды при разработке торфа был найден хорошо сохранившейся рыцарь в доспехах. Как это можно объяснить?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188640"/>
            <a:ext cx="65635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Значение в природе.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55976" y="3717032"/>
            <a:ext cx="4283606" cy="2886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1656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188640"/>
            <a:ext cx="65635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Значение в природе.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536174"/>
            <a:ext cx="55263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Arial" pitchFamily="34" charset="0"/>
                <a:cs typeface="Arial" pitchFamily="34" charset="0"/>
              </a:rPr>
              <a:t>Что такое торф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Как его можно использовать?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Почему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опасны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пожары 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торфяников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?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399662"/>
            <a:ext cx="5116810" cy="3581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0896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117" y="39422"/>
            <a:ext cx="90288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Значение в жизни человека: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764703"/>
            <a:ext cx="43924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Я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болотная царица,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И, хотя кругом водица,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Топи, мошка и трясина,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Нужно все, необходимо.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Без болота не смогли бы,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Даже с помощью огнива,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Дома, в тихий зимний час,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Развести огонь подчас.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Во все щели, задувая,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Ветер нас пронзил насквозь.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Рана рваная случайно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Загноилась. И, небось,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Не на луг, а на болото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Вы пошли бы в тот же час.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А зачем? Так, я надеюсь,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Все узнаю я от вас.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1968" y="1196752"/>
            <a:ext cx="207329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016" y="3554362"/>
            <a:ext cx="1920826" cy="3071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7421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88640"/>
            <a:ext cx="6172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Домашнее задание.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025767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600" dirty="0">
                <a:latin typeface="Arial" pitchFamily="34" charset="0"/>
                <a:cs typeface="Arial" pitchFamily="34" charset="0"/>
              </a:rPr>
              <a:t>Изучить § 13, ответить на вопросы в конце параграфа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Творческое на выбор: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Сообщение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, презентация или рисунок: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Торф и его производные»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или </a:t>
            </a: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Использование торфа».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54" y="4005064"/>
            <a:ext cx="2013899" cy="2707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3457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813120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Картинки взяты </a:t>
            </a: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с электронного приложения </a:t>
            </a: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к учебнику В. В. Пасечника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600" dirty="0" smtClean="0">
                <a:latin typeface="Arial" pitchFamily="34" charset="0"/>
                <a:cs typeface="Arial" pitchFamily="34" charset="0"/>
              </a:rPr>
              <a:t>«Биология-7»М.:Просвещение,2012г.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946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3045024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Загадка 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8" y="764704"/>
            <a:ext cx="4618856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Меж клюквы и морошки,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Среди лесных болот,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На кочке, на ножке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Куда не глянь растет.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Он снизу - беловатый,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Повыше - зеленей.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Коль нужно будет ваты.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Нарви его скорей.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На кустиках поляны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Подсушен в летний зной,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Он партизанам раны.</a:t>
            </a: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Лечил в глуши лесной.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99992" y="1988840"/>
            <a:ext cx="434983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3123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Тема: Моховидные.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800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48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6059016" cy="29809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>
              <a:buFontTx/>
              <a:buChar char="-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изучить </a:t>
            </a:r>
            <a:r>
              <a:rPr lang="ru-RU" dirty="0">
                <a:latin typeface="Arial" pitchFamily="34" charset="0"/>
                <a:cs typeface="Arial" pitchFamily="34" charset="0"/>
              </a:rPr>
              <a:t>отдел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Моховидные</a:t>
            </a:r>
          </a:p>
          <a:p>
            <a:pPr>
              <a:buFontTx/>
              <a:buChar char="-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их среду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обитания</a:t>
            </a:r>
          </a:p>
          <a:p>
            <a:pPr>
              <a:buFontTx/>
              <a:buChar char="-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особенности строения</a:t>
            </a:r>
          </a:p>
          <a:p>
            <a:pPr>
              <a:buFontTx/>
              <a:buChar char="-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значение</a:t>
            </a:r>
          </a:p>
          <a:p>
            <a:pPr>
              <a:buFontTx/>
              <a:buChar char="-"/>
            </a:pPr>
            <a:endParaRPr lang="ru-RU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76056" y="4077072"/>
            <a:ext cx="3701846" cy="2580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5618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205189"/>
            <a:ext cx="67991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Местообитание мхов.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036186"/>
            <a:ext cx="3628103" cy="2713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39580" y="1988840"/>
            <a:ext cx="377586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17" y="4031551"/>
            <a:ext cx="3636575" cy="244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2823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Систематика мхов.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2530624" cy="226084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Царство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Подцарство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Отдел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1693" y="1556792"/>
            <a:ext cx="2198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Растений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2223970"/>
            <a:ext cx="62500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Высшие споровые растения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2891148"/>
            <a:ext cx="30520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Моховидные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345" y="4459288"/>
            <a:ext cx="9407526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46912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Мхи – высшие споровые растения.</a:t>
            </a:r>
            <a:endParaRPr lang="ru-RU" sz="48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050904" cy="2116832"/>
          </a:xfrm>
        </p:spPr>
        <p:txBody>
          <a:bodyPr/>
          <a:lstStyle/>
          <a:p>
            <a:r>
              <a:rPr lang="ru-RU" b="1" dirty="0" smtClean="0"/>
              <a:t>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наличие тканей;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наличие органов;</a:t>
            </a:r>
          </a:p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образование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спор.</a:t>
            </a:r>
            <a:endParaRPr lang="ru-RU" sz="3600" dirty="0">
              <a:latin typeface="Arial" pitchFamily="34" charset="0"/>
              <a:cs typeface="Arial" pitchFamily="34" charset="0"/>
            </a:endParaRPr>
          </a:p>
          <a:p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59832" y="3717032"/>
            <a:ext cx="4752528" cy="2953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2469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10769" y="1161618"/>
            <a:ext cx="6696744" cy="497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260648"/>
            <a:ext cx="5334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Печеночные мхи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14999" y="6137110"/>
            <a:ext cx="1688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риччия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151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3993" y="2132856"/>
            <a:ext cx="8708836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404664"/>
            <a:ext cx="70595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Листостебельные мхи</a:t>
            </a:r>
            <a:endParaRPr lang="ru-RU" sz="4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9770" y="5589240"/>
            <a:ext cx="3116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Кукушкин лён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2120" y="5589240"/>
            <a:ext cx="2248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Сфагнум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935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291467"/>
            <a:ext cx="58116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Размножение мхов.</a:t>
            </a:r>
            <a:endParaRPr lang="ru-RU" sz="4800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142680"/>
            <a:ext cx="8736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600" dirty="0" smtClean="0">
                <a:latin typeface="Arial" pitchFamily="34" charset="0"/>
                <a:cs typeface="Arial" pitchFamily="34" charset="0"/>
              </a:rPr>
              <a:t>- Назовите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способы размножения мхов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1789011"/>
            <a:ext cx="78129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Бесполое, половое, вегетативное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5570" y="2458764"/>
            <a:ext cx="86349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>
                <a:latin typeface="Arial" pitchFamily="34" charset="0"/>
                <a:cs typeface="Arial" pitchFamily="34" charset="0"/>
              </a:rPr>
              <a:t>- С помощью чего происходит бесполое размножение?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9691" y="3659093"/>
            <a:ext cx="3836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 помощью спор</a:t>
            </a:r>
            <a:endParaRPr lang="ru-RU" sz="3600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5570" y="4383086"/>
            <a:ext cx="59105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dirty="0" smtClean="0">
                <a:latin typeface="Arial" pitchFamily="34" charset="0"/>
                <a:cs typeface="Arial" pitchFamily="34" charset="0"/>
              </a:rPr>
              <a:t>- Что вырастает из споры?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860" y="5013176"/>
            <a:ext cx="8997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Протонема или предросток-</a:t>
            </a:r>
          </a:p>
          <a:p>
            <a:r>
              <a:rPr lang="ru-RU" sz="3600" i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тонкая зелёная нить.</a:t>
            </a:r>
            <a:endParaRPr lang="ru-RU" sz="3600" i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63968" y="3199295"/>
            <a:ext cx="2256503" cy="2212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99348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443</Words>
  <Application>Microsoft Office PowerPoint</Application>
  <PresentationFormat>Экран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Загадка </vt:lpstr>
      <vt:lpstr>Тема: Моховидные. </vt:lpstr>
      <vt:lpstr>Слайд 4</vt:lpstr>
      <vt:lpstr>Систематика мхов.</vt:lpstr>
      <vt:lpstr>Мхи – высшие споровые растения.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12</cp:revision>
  <dcterms:created xsi:type="dcterms:W3CDTF">2014-10-05T10:00:45Z</dcterms:created>
  <dcterms:modified xsi:type="dcterms:W3CDTF">2014-10-13T15:14:56Z</dcterms:modified>
</cp:coreProperties>
</file>