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2" r:id="rId4"/>
    <p:sldId id="265" r:id="rId5"/>
    <p:sldId id="268" r:id="rId6"/>
    <p:sldId id="269" r:id="rId7"/>
    <p:sldId id="258" r:id="rId8"/>
    <p:sldId id="263" r:id="rId9"/>
    <p:sldId id="266" r:id="rId10"/>
    <p:sldId id="267" r:id="rId11"/>
    <p:sldId id="259" r:id="rId12"/>
    <p:sldId id="260" r:id="rId13"/>
    <p:sldId id="261" r:id="rId14"/>
    <p:sldId id="271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A50021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18" autoAdjust="0"/>
    <p:restoredTop sz="94660"/>
  </p:normalViewPr>
  <p:slideViewPr>
    <p:cSldViewPr>
      <p:cViewPr varScale="1">
        <p:scale>
          <a:sx n="63" d="100"/>
          <a:sy n="63" d="100"/>
        </p:scale>
        <p:origin x="-129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7F98AD9-7860-4013-8FAD-5B57430DAFC1}" type="datetimeFigureOut">
              <a:rPr lang="ru-RU" smtClean="0"/>
              <a:pPr/>
              <a:t>17.12.2013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290D3848-33F4-4005-8EFE-9F2DA81FC2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fatonipgsd071644221.files.wordpress.com/2010/01/mahluk-idup.jpg?w=477&amp;h=572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00042"/>
            <a:ext cx="9144000" cy="2428892"/>
          </a:xfrm>
        </p:spPr>
        <p:txBody>
          <a:bodyPr/>
          <a:lstStyle/>
          <a:p>
            <a:pPr algn="ctr"/>
            <a:r>
              <a:rPr lang="ru-RU" sz="72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Международная</a:t>
            </a:r>
            <a:r>
              <a:rPr lang="ru-RU" sz="7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красная</a:t>
            </a:r>
            <a:r>
              <a:rPr lang="ru-RU" sz="7200" b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книга</a:t>
            </a:r>
            <a:r>
              <a:rPr lang="ru-RU" sz="7200" b="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b="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143504" y="4286232"/>
            <a:ext cx="4000496" cy="2571768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33CC33"/>
                </a:solidFill>
              </a:rPr>
              <a:t>Приготовил:</a:t>
            </a:r>
          </a:p>
          <a:p>
            <a:r>
              <a:rPr lang="ru-RU" sz="3600" dirty="0" smtClean="0">
                <a:solidFill>
                  <a:srgbClr val="33CC33"/>
                </a:solidFill>
              </a:rPr>
              <a:t>Ковалёв Роман </a:t>
            </a:r>
          </a:p>
          <a:p>
            <a:r>
              <a:rPr lang="ru-RU" sz="3600" dirty="0" smtClean="0">
                <a:solidFill>
                  <a:srgbClr val="33CC33"/>
                </a:solidFill>
              </a:rPr>
              <a:t>Ученик 4Д класса </a:t>
            </a:r>
          </a:p>
          <a:p>
            <a:r>
              <a:rPr lang="ru-RU" sz="3600" dirty="0" smtClean="0">
                <a:solidFill>
                  <a:srgbClr val="33CC33"/>
                </a:solidFill>
              </a:rPr>
              <a:t>Гимназии №23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8" y="5677866"/>
            <a:ext cx="2471726" cy="1180134"/>
          </a:xfrm>
        </p:spPr>
        <p:txBody>
          <a:bodyPr/>
          <a:lstStyle/>
          <a:p>
            <a:r>
              <a:rPr lang="ru-RU" sz="5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Дрофа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500042"/>
            <a:ext cx="5643602" cy="5569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72462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Пустыня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Мир слов\c89ec901fa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42983"/>
            <a:ext cx="7215238" cy="54114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Documents and Settings\Admin\Рабочий стол\пустыни\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Documents and Settings\Admin\Рабочий стол\пустыни\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4"/>
          <p:cNvSpPr>
            <a:spLocks noChangeArrowheads="1" noChangeShapeType="1" noTextEdit="1"/>
          </p:cNvSpPr>
          <p:nvPr/>
        </p:nvSpPr>
        <p:spPr bwMode="auto">
          <a:xfrm>
            <a:off x="0" y="0"/>
            <a:ext cx="9029700" cy="6858000"/>
          </a:xfrm>
          <a:prstGeom prst="rect">
            <a:avLst/>
          </a:prstGeom>
        </p:spPr>
        <p:txBody>
          <a:bodyPr wrap="none" numCol="1" fromWordArt="1">
            <a:prstTxWarp prst="textWave1">
              <a:avLst>
                <a:gd name="adj1" fmla="val 13005"/>
                <a:gd name="adj2" fmla="val 171"/>
              </a:avLst>
            </a:prstTxWarp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sz="72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B05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Спасибо</a:t>
            </a:r>
            <a:r>
              <a:rPr lang="ru-RU" sz="72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72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00B0F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за</a:t>
            </a:r>
            <a:r>
              <a:rPr lang="ru-RU" sz="72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CC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72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внимание</a:t>
            </a:r>
            <a:r>
              <a:rPr lang="ru-RU" sz="7200" b="1" kern="10" dirty="0" smtClean="0">
                <a:ln w="9525">
                  <a:solidFill>
                    <a:srgbClr val="800000"/>
                  </a:solidFill>
                  <a:round/>
                  <a:headEnd/>
                  <a:tailEnd/>
                </a:ln>
                <a:solidFill>
                  <a:srgbClr val="FF00FF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!</a:t>
            </a:r>
            <a:endParaRPr lang="ru-RU" sz="7200" b="1" kern="10" dirty="0">
              <a:ln w="9525">
                <a:solidFill>
                  <a:srgbClr val="800000"/>
                </a:solidFill>
                <a:round/>
                <a:headEnd/>
                <a:tailEnd/>
              </a:ln>
              <a:solidFill>
                <a:srgbClr val="FF00FF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FF">
            <a:alpha val="82745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43900" cy="2786058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4000" cap="none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Сегодня мы отправимся по местам мира! И я вам расскажу какие животные занесены в международную красную книгу!</a:t>
            </a:r>
            <a:endParaRPr lang="ru-RU" sz="4000" cap="none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Мир слов\красная книг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857496"/>
            <a:ext cx="3714752" cy="3714752"/>
          </a:xfrm>
          <a:prstGeom prst="rect">
            <a:avLst/>
          </a:prstGeom>
          <a:noFill/>
        </p:spPr>
      </p:pic>
      <p:pic>
        <p:nvPicPr>
          <p:cNvPr id="5" name="Picture 2" descr="Картинка 35 из 127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3357562"/>
            <a:ext cx="4381531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72462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Арктика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Мир слов\арктика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7429520" cy="48878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14678" y="5677866"/>
            <a:ext cx="4972056" cy="1180134"/>
          </a:xfrm>
        </p:spPr>
        <p:txBody>
          <a:bodyPr>
            <a:normAutofit/>
          </a:bodyPr>
          <a:lstStyle/>
          <a:p>
            <a:r>
              <a:rPr lang="ru-RU" sz="5400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Белый медведь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D:\Документы\Ковалёв Роман Константинович\английский язык\2 класс\medved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14356"/>
            <a:ext cx="7713363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0021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43900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Тундра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8" name="AutoShape 2" descr="data:image/jpeg;base64,/9j/4AAQSkZJRgABAQAAAQABAAD/2wCEAAkGBwgHBgkIBwgKCgkLDRYPDQwMDRsUFRAWIB0iIiAdHx8kKDQsJCYxJx8fLT0tMTU3Ojo6Iys/RD84QzQ5OjcBCgoKDQwNGg8PGjclHyU3Nzc3Nzc3Nzc3Nzc3Nzc3Nzc3Nzc3Nzc3Nzc3Nzc3Nzc3Nzc3Nzc3Nzc3Nzc3Nzc3N//AABEIAHkBfAMBIgACEQEDEQH/xAAbAAACAwEBAQAAAAAAAAAAAAACAwABBAUGB//EAEUQAAIBAgMEBgUJBwIGAwAAAAECAAMRBBIhEzFBUQUiYXGBkRQyQqGxIzM0UnJzgsHRBhVTYpLh8ENEJDWiwuLxFpOy/8QAGAEBAQEBAQAAAAAAAAAAAAAAAAECAwT/xAAfEQEAAgIDAQADAAAAAAAAAAAAARESEwIhYQMUQVH/2gAMAwEAAhEDEQA/AProLS8zSi0q8526LDQs8GSZUeeTNAEu8A80gMCS8Bl5LwJcApIMggFLgyQCvKMkkokglS4F3klSQLvJeVJAsmSVJAuSS8kCSSDfLgVJLMqBBKlySirwhKliBJRkMsSCCUZcowJeVJLliBUuSSUSVLlSokG8uSAJlg6SXkvCsPpHbJ6SJxHx1P2Gzdxg7fF1Gy0sHUH8xBjFyyd70jtEIVuFxOKwr01X0mpTpcbO1pjbpqnSYhXVyDbQzNGb1Iqdsvads8z+91dtGAAG/MI2l0qnrVayi27WKXN6IODxEhe3Gcan0lSqaJVB7oXpSsbF7eMlLk7AfthB+2clcQimxqa8rwvSqf1/fBk6mbtl5u2csY2mfVqKeesNcYn1184MnRzS805/pQ4MPOEMQecLbeDITMW3MsVzIW2XkzDnMm2MrbGC4bMw5y7zFtjJt7G1xKW2XkvMZr9sr0jtgttzDnLvMO3POFt+2C2y8u8xiuOY85fpCjew84W2u8u8xekr9YecnpKcWBHYYLbLyXHOZBiqfOT0pOBEGTWCOckyjEr2QhiVO6C2iSZxiVhekDlBcHyRG3U8QJBiF5iDKD7yRO3TjaQ1lv6w84guDZIvar9YS9ultSJoHLijXTsgnEpzEofaSZTi0vvgnGpzHnCZQ1kSrCZPTkPEeco41ASCRcb9YMobMsmUTIMbS+sPOMGMpW9ZfODKHy2lWqYMMKdSsua+awGsb+88ZUXKcTiSBuGed1qWBJALUjfmZMmBTdUpX5KZ5vyPG9TzVWrtKmaptajjQFmJtDSlm0amSOc9A1HAnXaqDBOEwLjWoD+MiN/hqcQUiDZbLGrSb2nIHYJ2EwmBpj5NkB43a8YaGGNv+LAHK4jczqcrD0VGoLFu3SOFI3ub+BuZtfC0KjC2LsOQZZaYCiTpiWP41k2xJrZFS7g9cHtvLemRff751aOGw1PdUrX7Kgt5WkeijH1mI7QI2QYOMCo0BIPHfCC5uJvOkcJR1JzHuEDYYe+mde+0bYTXLGq1R6pcdxhbTEKQNpVU983jDpa5bTtt+splwqjrVQPxj9Y2wutj9JxSn6TU8RC9Pxij52452jtrgVGuJX+tYDYno8DMcQpH+dku1J+YBjsWddsfdKHSOLzEDEG/IrL9N6Mb/VB77/pKOL6MH+qp7LmXbCa5OTpPEKOuiOfrBspgt0tihVLCmAtrWbrTP6T0USflV85DXwB3V1t9qa2wmuWk9NVxvoU795tCp9LVW+ep027rqZlGIwHtVh53kFTAndXB7rRtg1ya3SWLV7qVtyIvIekcQ3rZPAQB6Cd9U+UNXwK7qpHgZdsJhJbY2sxzLYW4g3vDTHsurLTvzKk/nDZcDXfOcUA1rbrSejYW9xix4nT4xs4mHJfp9RvaAHYBFekE6FzePHR9Kot0xVM9zSn6LyIXNZAo3ljYecufFMORS4gm+V2NuRk9JYmwZwe+czEdMdEYCrrjaVdhvSlT2nv3e+cnE/tZTNQnDYGqwvcFnC+7WXPimHJ6yrUxGGI2wqLm3XMi4zlUN+0zxr/tXiqmjYelbk9UkiB/8icG5w1IX5M0ZwYcnuRiqn12PjKXH1AbbUjsveeGX9pqqMSKNLxLfrCP7VYg78PRJ+yf1jOFw5Peem1mGjDyjKD4quxyda28KQDPnjftRjLWWjRA7jBH7T49BmApjlYb5M4WPnL6RXp4/Uphq1u1t8574nE0zZg4Yb7zxR/a3pcrpWy8gJnbp7pCoWz12IO+53y7IJ+U/p709I17darYQf3qyb6627Wnz8dJVm35YQ6RrbgVHhG2E0z/AF9AXpxVYByuTsaEencKnru9U30tpYT54cfVO9h7xKOOf/CY3eNavX0LEdPdHvRYJtUcC46t/CcWr06RuLec8o2LJ9keZiXxJ3ZF8pnauqHq6f7R1aD51QOw3Fm0HhMVX9oMYSTcA31Inmmr20NMA9ximxAHsLJtaj5w9C/TeMb/AHDAdhtCp9KYkr9Iqf1GeaOJ/lWOo4kFT1V3842NRwg9ulK4c5wGGbrAFtR33lYrpVqtNUpYPZZT6yYlyT/USJxnALtasw1MbTRB85UrEcclpiuLfbWuOcb1xN/vAYY6UYDVsQBztpEImHqZR6ZiaO+7NTDe4Q6tFKVK9LGCsx9nYlffGHFm5aU6SRl62Icd9xGricwutQsO8zlh6oIBG+NSq97FLyVC26Qrk+0fOMGJIHE/itOatc2+bMMVz/DMlQW6Qx7jcf8ArJhfvWqu7/8ARnN2xt6o8Wg7S9ycoA5Gaxhnt1T01W3FAfxmCelHcG9E/wBZnJXE09d/lCp4tSdUYrx1tGPFJt1P3jU+o/g0sdIOfZb8QBPwnK9M16o07TKbFEmwYAyYwsW6/pz33E/hk9PK6stu/ScNq1R/bPhBUi/Wa/jHQ7x6Up5bkA91QxX71ocUqD8ZnIDUhe+nbvl/JnS5Ol7Wk6HTPStH2VfzP6xL9Kp7NK5/mb+8wh6A4+EI1KQ9kx0NA6VbhTQeJgP0niT6pCfZEUKtPiAO8iUWPLu13x0Hen4z+O0JekMav+4c+AmfMLEgf9UXnJIAS/4rxcDor0rjxoK2nao/SGOlsba22X+gfpOb1/4YggsWA0gdGr0ljapH/ElbfVsvwmepVL61cjtzYlvjEVA9IZmFx3RZc3sAAd+4wNe3NtAn4VgNXYf6Y9wiULk6C9t9pedwq+qDxHGARxFcnSmgHa/9oBr1/wCHRPjCu5HWA8ZV7fVtx1lAGviP4NOD6ZVG+gPC4jdom4KLyjUUHiPhKBOLcj1LfiMNcTm9dfI3gCsOFuViIQcbgokBiqp1AI8Je1F+PlF319mQVctxlgOWsn1ow1Ft1TMm2B0Ke6GpQjdFDSGBkLDmIgOF4wjVHKFFmMQ7qeDDxhA9/nAfX24oUgQNexb7RvI7LfSjT/8ArEG/bFuzX9aGulsuYg7If0iNoKFU3pceUQHa/rxtOoSD19x5ydnRDVVFRhmTzlPibG2c6/VF5ztqTVb5EkXtcQyvA3W/AC4mqGw4kD/UrHwEsYggXLOJmpFhppb4xmYrdshNt1rTKGNiibWJ72IlbeoGsWbdwmdahd75ALHjNGak181JDzBBMotKlQf6jnsveTO5uwL37pa5H6oOUdl7SKqIdam0PC9pOxS1RcAlgTz0vCFRcxAqa9mtoa1KK9ULvOugsYz0lw1gXCjdqB8JUIUNlNju32UmRRYZib8uEfUrZ7ZyWHImZjWoKLE07DgtgTAZmRhqzA8BCRDc6ue8xSvTDXRm8CIw1UY9YsToLm2ksIqpmQkGw+1LpuToVUqeMCoaRN1qXB7oK7AIWd1Xhobe6ShpqEJ3cgPzgGvTS+dsthbrTJdSWOzqMALXvpJTxAUALQyL9YgawNNPFYWqD8oQb23giHT2b6K2a/ZeZnxQX1Kdz2C0o4h2AK0d+9iLWMg0o2GDZWqEG/EbvKOzU9+hH2t0wqHqG+1KA71K6RtIXHUC5+LESK256IBysotzvKvc2SnfS11Eymm4fMXZDxUDSUGcaM1Zhu0G+A9y4uoUDsMD5QsAbeAMbQVspZNqD8INcOOu1QbrdYgwCGfQbPMeGp+ErZF3vUK6cFF/DfM1GlmI69EByeH5TeaKqgArKDxGS/6ywhezp6DIy96G3xhggKCpsPsa/CCaGINsroDa/qAE+6A7V0JFWlrfQrSW/nCws4gLvqsRf1QoFvdF+m0NoQW07RA2NVyWqK994BsJez3EIFK+ucg84ANXoNUvnuOBELaU1vszn72hZsp61Wx3gOTpHJiKz3yslVN9la0BOdCAbW7SdBKJ0zAD7QMt67sbim5vxyqT5gCKNWwDPUCA69sAsxbUMrdt5d2I3oLfzRYq0usRUZiOJveJNRjbIQxJ0HOBqzVWHsW7DIpte4HmYmmWv1soHM2Mtjr/AOIlsaFJI0PWG7rQwrsL/wDcIlbAgFSb9pMar2a12t2LNRIJuoOsR74skseqAYeey2zkd26DtCTrdvxQFOrH1tIo0yWA0jnpqSCyEHw0gVKagave/KAGzABzMBbzmjDLTyt1b67/AAEy3tcFu6a8NVyoflV1N90QOaarMzZkAGc8IYSm17uQb8IPXNRjkJPOTKzEZUbNxFt8Sq6ZpAm1jra19Iw4haQzLlAGouIt8K6uVKZVIvvGsJcGK1JjRsHXermZCziXKWsjZjfqyzilIBLWI9YmT0O4B6otoGDaGW2Ce1hSQE7jcGWxSvSqZiCA3O0PMuS9rFRv5xT0au0CMlMkfVEqvSrUSt8oRvqkayA70qxXKbiG+HxbNdCuXmTwiKaVaT5lTMT6oEc1fFtmGI+SXS9gbywg2pOgC1XUMTuGsW+HDmwyMN2cGxEN6tMoM9fLvGYnQwS+Gp0lNOorADrWvIDGHCaEKw77xuHairj5B3UEZlmI41lN8OGObQkamLNTFuxKmqoJAJyakywU6ZVBUIFDQnnKcMbGitO7XU34TDs6x1y1s3HMCBCpekEi7ld9hYySlNNQVg98ykDTqnLeAc4N81rmw60BQrEtmvrrrNNEUGezpcfWI0kUqkarXQrmFzZi1ppGFq5ADUJC8LSXpqxVFS17Zhu98NHVlsWKgn2WkDjg6Yp53r2f6t9IqulFU+QNRid4P9oNNQ/WJdltxW8bTbL1eFr2CyoQuHrEdWgo7C35Rxp10pgKKKZiNxuZVVyhDMrK3AkfGCuIWqTTe1M7rWFx/gihrSm+UMz5id4A4QThyL6i972sDMzKgIWpVqjS+p3fGFSdGGaliWF9PKA1sPVuRTZQPrZQJWxrKL5kFt9zfTukBp7Q2ru11uSw0vyHmIas7DOKlPNa1yLShBoYkghQhtr3CJSnXY5dogF79Uxy4iopAeurXN7CIrYhmdeojAAWYNre0iwM9HPVN6lZyw0HCUuECHexsbHMJnZa9Y2LuLnQgk/lCTBVutkxDX00tcCUOIo0nItTzW62YHfAWphyWzBcw4ht4maqiNuOew3sTJh1pr1thYEaMV4wNlqSsvVRl9kgHdJ8i10OzAXiEsTFth2IDCsEW5IzC4PlEoXPWrpTA5uwF4GzJhsy2ZFIFycohn0Z0BV6bVAeGk5VU0SjHZtm5AHWLBy/KC4st9V3S0OzsqeT2PA8JRohGugH4TeculVrVtKZ6u+9re7lHKMQGFitzxkG5A1za6tzJtIwxGa98w8JlTbliCVa3ITTT22XWwXvgAfSB62UdtrmFZwPX8oQFhcGxtuEWHKuVqr1hvF900BYVASMxP5QiiimGsc54g21lkrlOrXt5RFn0uTpoOrFggiMestyO2PoUrJbYqbHjMqqw9qxJ1a0KlXrgMM6mx7ZBmeu6sVDDMTygpVcsWB1GluYkq4auwBCk5joAYlsLXXqi6HlNyGviai2O0e5G6+ii9oBxNIVFtUs50Yg3PhI3R9Jmz1alTMdTY213TVRweGS2WmbrvzGZ6VlFQnrU0zE6En9JdJq2bqZUN/ZPGdDYU2ZhSV6SqL3uOtDWkhRNWF+B3E85kI2OLr1gHrqXIuDe8YlFGDBzSzE29W1z5xz4f5LOCpANjbf4RS4RXapmz5Ftpw84GTY6kPUYW4C2kdTp0ynX2g13EzSaCKpLM6k6KAe3lDGFUW2jaA6ktvkGI4PBuCWte+7lNOHwlIIctNBTG+w0+MeoXJ8nS6mklMKbg37tTeEJ2dMoArpYniLDxsIslqbdXYm9jaxGk1EIoyqSL77DSHsAeqxS29bpcX3flAzmrUolcqqVO8ZrgRu0V7EMMw7DYyPSFRVFQAHcRk9/fKDKBSZqe0yjdy5f+oDGRVc/JgqBY2JB8/GKNKniFJLrTN7ZUtf4/lFpXIuDmVEuSyrrflGuazDNsjkWxGZRcwFno1A11rvawOp0Pn3w0o06DhgHew0GlzBq0TYs4s3Zc3tcfpLR9EVUXebkgZtJKBq+HdrgPa92zAX+EYiKRaz25f2gNVKnrqhG/qDfFJXcKWp6Jc2JO/vmkObCkgGliGULu1sBM5WpSOtKxHtAgm0upjK1JrsFIFiAOMWelWLDbUT2tv84OxLRDEksycAvDXxlEUFbLTa7jUnn4RlUU6xzUyVva9jYRNOjUpNmNVQgJsQLnugEpUksAxAsGDbr2h1KlPKENMFd2t9ZTsCovVJPMjiYp1qNoj1QFHX0EpSjkqVMuqEXt1jA2eV72XTeU/vHZKgRQ7KQNbHeTLKlHtpmNtBrfukUobQqCmov7R0EqrUq0us1VVQHTr2B8CZrq0FcAM5W+oANsogij6wZgwuAC36QM4erUsBTUC28EQwhFIhgCSdNRr74Rpt1iqgsNOqYQCBSWzZrg8xCslQqE0R15cu+0WjpuXOOZBM2pkygNck9m4yloA9fIApNjmEiM2zpm2VahJ/mlU6Ju11cc+vwm5bUwGsmYbgOMmfq7iDxNtLS0rKmGpgnJUKsdbkX1gPh8QoLCqpPILNDMlIjK4tbzMtdi7jM7XtrbnAy00xAKN8m/Ma2M2KBl1DI38stkU2DuMvO8tVIQ6qy8poQ0aSMbVH0FrEysg067G+hF5VRCbixN+UW6so6xN723RAlU06V81O1t50EFaq1DZSW5axdRqhYA2y8bjfygLUamWbZ6HUWkDxVUOOscwmihqra+19Wc1sQrEnZAMeJGs1YfFqqHqD1vrSwAr5WdlpOqHMbEtc90W64ymgyugU8jOpT+eHcfjGdKfQqPefhNSjmHDVGRgai3BGS+/kQYlaWIPzDKyrzO8zv9HevU75iw3rJ3mSxzqfpd7sVIt1gRawjhUq0EDom0INyzHQEnlNmP8Am2+yPjMVT1fOSxHxKmhncqHL7gTEKa1MsXZWG/UXA1mvD/S6n2I2j9Jbu/MS0M9WrkpU2d9XsQcwJ90qpjitxnVnAvnOl/Gb6fzrf5wmA+rU+yfjJQXVrVqnXbPTUWuTqN++4mhccUoNmKqGICug3do4QMP82e4fER1HdX7/AMpKUXpFTY6vmuDcMlyRv15SUKtOgjHrZKhNhc2PdNNT/l2E+9PwmA7sT9s/ERSH57VKdQO5VtCLkmJxFSpSq1HqV2GUkrTIte3bFU/pPhOo3rUvuv1koYcLVXY7SwRWvnYrcd/fF1MY4qZaVqgOmoKj36TrL/zmp93NVX6PU+x+ctDj0sYtC61GAJIDC/q9nI8N0RX6UStcpTXjpluPLhGYv5rD9/5GcnDevU+1COg/SlKsgCUcltCBpIuKpmnermFTdmyWv2/4Ik+o0XU+bT7yFdGmc9IuabKuXrFh1ZKwUPcKjKyaG1rkzLhPnaf2vznoan0rEfYX4yUOKXSkhJtYCwyDQzMXeoWRbl21UaaHwnTxnztD7v8AOZMF9KqfaMsQE4XDVFF61Qn2gCwFridFqbOVzZesfYI07zNlf5+l9n8zMVXePvBKSB3CdWoqsqm+guG5ag/CA4piqAzaKdb3v8NBH4jePvfzmxPph+x+UrNuaSGOa+QggWVg1uwQWpnKKm1ZgTYnNr4x3TG7D/eiNw/0Zu8wsMSlSTRTr31spOvgN8LPkphc7ipfRMt9OQPGaB9Ew/eY7/aUvvh8RMwrljE0cxNmps5LDMpDeR75fpChSMykE2DXmv8A3NTu/IRT/SKv2hLQFKlEorBw9hY3a2suqaa2tUvbu38u2aqnrUv84CDjvnzAwumW6OvWFiSVINuwQ6eHBsFbKQM1je9ptp+v4ReH+abub4iWhmGzNRwAygjVv7wadMq4KucvG2om4fNt3CaP9k3d+UUOdnrq4Ay2PHSGK9hmZtppa3KaX/75K3zAkGEsovd7gAkhxwkSqj3AprkB39kvF/OJ3Rx+aEoQ9HDtctoOB1hU8Fh8t9oNdeMM+x3mbqfqCB//2Q=="/>
          <p:cNvSpPr>
            <a:spLocks noChangeAspect="1" noChangeArrowheads="1"/>
          </p:cNvSpPr>
          <p:nvPr/>
        </p:nvSpPr>
        <p:spPr bwMode="auto">
          <a:xfrm>
            <a:off x="155575" y="-547688"/>
            <a:ext cx="3619500" cy="1152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0" name="AutoShape 4" descr="data:image/jpeg;base64,/9j/4AAQSkZJRgABAQAAAQABAAD/2wCEAAkGBwgHBgkIBwgKCgkLDRYPDQwMDRsUFRAWIB0iIiAdHx8kKDQsJCYxJx8fLT0tMTU3Ojo6Iys/RD84QzQ5OjcBCgoKDQwNGg8PGjclHyU3Nzc3Nzc3Nzc3Nzc3Nzc3Nzc3Nzc3Nzc3Nzc3Nzc3Nzc3Nzc3Nzc3Nzc3Nzc3Nzc3N//AABEIAHkBfAMBIgACEQEDEQH/xAAbAAACAwEBAQAAAAAAAAAAAAACAwABBAUGB//EAEUQAAIBAgMEBgUJBwIGAwAAAAECAAMRBBIhEzFBUQUiYXGBkRQyQqGxIzM0UnJzgsHRBhVTYpLh8ENEJDWiwuLxFpOy/8QAGAEBAQEBAQAAAAAAAAAAAAAAAAECAwT/xAAfEQEAAgIDAQADAAAAAAAAAAAAARESEwIhYQMUQVH/2gAMAwEAAhEDEQA/AProLS8zSi0q8526LDQs8GSZUeeTNAEu8A80gMCS8Bl5LwJcApIMggFLgyQCvKMkkokglS4F3klSQLvJeVJAsmSVJAuSS8kCSSDfLgVJLMqBBKlySirwhKliBJRkMsSCCUZcowJeVJLliBUuSSUSVLlSokG8uSAJlg6SXkvCsPpHbJ6SJxHx1P2Gzdxg7fF1Gy0sHUH8xBjFyyd70jtEIVuFxOKwr01X0mpTpcbO1pjbpqnSYhXVyDbQzNGb1Iqdsvads8z+91dtGAAG/MI2l0qnrVayi27WKXN6IODxEhe3Gcan0lSqaJVB7oXpSsbF7eMlLk7AfthB+2clcQimxqa8rwvSqf1/fBk6mbtl5u2csY2mfVqKeesNcYn1184MnRzS805/pQ4MPOEMQecLbeDITMW3MsVzIW2XkzDnMm2MrbGC4bMw5y7zFtjJt7G1xKW2XkvMZr9sr0jtgttzDnLvMO3POFt+2C2y8u8xiuOY85fpCjew84W2u8u8xekr9YecnpKcWBHYYLbLyXHOZBiqfOT0pOBEGTWCOckyjEr2QhiVO6C2iSZxiVhekDlBcHyRG3U8QJBiF5iDKD7yRO3TjaQ1lv6w84guDZIvar9YS9ultSJoHLijXTsgnEpzEofaSZTi0vvgnGpzHnCZQ1kSrCZPTkPEeco41ASCRcb9YMobMsmUTIMbS+sPOMGMpW9ZfODKHy2lWqYMMKdSsua+awGsb+88ZUXKcTiSBuGed1qWBJALUjfmZMmBTdUpX5KZ5vyPG9TzVWrtKmaptajjQFmJtDSlm0amSOc9A1HAnXaqDBOEwLjWoD+MiN/hqcQUiDZbLGrSb2nIHYJ2EwmBpj5NkB43a8YaGGNv+LAHK4jczqcrD0VGoLFu3SOFI3ub+BuZtfC0KjC2LsOQZZaYCiTpiWP41k2xJrZFS7g9cHtvLemRff751aOGw1PdUrX7Kgt5WkeijH1mI7QI2QYOMCo0BIPHfCC5uJvOkcJR1JzHuEDYYe+mde+0bYTXLGq1R6pcdxhbTEKQNpVU983jDpa5bTtt+splwqjrVQPxj9Y2wutj9JxSn6TU8RC9Pxij52452jtrgVGuJX+tYDYno8DMcQpH+dku1J+YBjsWddsfdKHSOLzEDEG/IrL9N6Mb/VB77/pKOL6MH+qp7LmXbCa5OTpPEKOuiOfrBspgt0tihVLCmAtrWbrTP6T0USflV85DXwB3V1t9qa2wmuWk9NVxvoU795tCp9LVW+ep027rqZlGIwHtVh53kFTAndXB7rRtg1ya3SWLV7qVtyIvIekcQ3rZPAQB6Cd9U+UNXwK7qpHgZdsJhJbY2sxzLYW4g3vDTHsurLTvzKk/nDZcDXfOcUA1rbrSejYW9xix4nT4xs4mHJfp9RvaAHYBFekE6FzePHR9Kot0xVM9zSn6LyIXNZAo3ljYecufFMORS4gm+V2NuRk9JYmwZwe+czEdMdEYCrrjaVdhvSlT2nv3e+cnE/tZTNQnDYGqwvcFnC+7WXPimHJ6yrUxGGI2wqLm3XMi4zlUN+0zxr/tXiqmjYelbk9UkiB/8icG5w1IX5M0ZwYcnuRiqn12PjKXH1AbbUjsveeGX9pqqMSKNLxLfrCP7VYg78PRJ+yf1jOFw5Peem1mGjDyjKD4quxyda28KQDPnjftRjLWWjRA7jBH7T49BmApjlYb5M4WPnL6RXp4/Uphq1u1t8574nE0zZg4Yb7zxR/a3pcrpWy8gJnbp7pCoWz12IO+53y7IJ+U/p709I17darYQf3qyb6627Wnz8dJVm35YQ6RrbgVHhG2E0z/AF9AXpxVYByuTsaEencKnru9U30tpYT54cfVO9h7xKOOf/CY3eNavX0LEdPdHvRYJtUcC46t/CcWr06RuLec8o2LJ9keZiXxJ3ZF8pnauqHq6f7R1aD51QOw3Fm0HhMVX9oMYSTcA31Inmmr20NMA9ximxAHsLJtaj5w9C/TeMb/AHDAdhtCp9KYkr9Iqf1GeaOJ/lWOo4kFT1V3842NRwg9ulK4c5wGGbrAFtR33lYrpVqtNUpYPZZT6yYlyT/USJxnALtasw1MbTRB85UrEcclpiuLfbWuOcb1xN/vAYY6UYDVsQBztpEImHqZR6ZiaO+7NTDe4Q6tFKVK9LGCsx9nYlffGHFm5aU6SRl62Icd9xGricwutQsO8zlh6oIBG+NSq97FLyVC26Qrk+0fOMGJIHE/itOatc2+bMMVz/DMlQW6Qx7jcf8ArJhfvWqu7/8ARnN2xt6o8Wg7S9ycoA5Gaxhnt1T01W3FAfxmCelHcG9E/wBZnJXE09d/lCp4tSdUYrx1tGPFJt1P3jU+o/g0sdIOfZb8QBPwnK9M16o07TKbFEmwYAyYwsW6/pz33E/hk9PK6stu/ScNq1R/bPhBUi/Wa/jHQ7x6Up5bkA91QxX71ocUqD8ZnIDUhe+nbvl/JnS5Ol7Wk6HTPStH2VfzP6xL9Kp7NK5/mb+8wh6A4+EI1KQ9kx0NA6VbhTQeJgP0niT6pCfZEUKtPiAO8iUWPLu13x0Hen4z+O0JekMav+4c+AmfMLEgf9UXnJIAS/4rxcDor0rjxoK2nao/SGOlsba22X+gfpOb1/4YggsWA0gdGr0ljapH/ElbfVsvwmepVL61cjtzYlvjEVA9IZmFx3RZc3sAAd+4wNe3NtAn4VgNXYf6Y9wiULk6C9t9pedwq+qDxHGARxFcnSmgHa/9oBr1/wCHRPjCu5HWA8ZV7fVtx1lAGviP4NOD6ZVG+gPC4jdom4KLyjUUHiPhKBOLcj1LfiMNcTm9dfI3gCsOFuViIQcbgokBiqp1AI8Je1F+PlF319mQVctxlgOWsn1ow1Ft1TMm2B0Ke6GpQjdFDSGBkLDmIgOF4wjVHKFFmMQ7qeDDxhA9/nAfX24oUgQNexb7RvI7LfSjT/8ArEG/bFuzX9aGulsuYg7If0iNoKFU3pceUQHa/rxtOoSD19x5ydnRDVVFRhmTzlPibG2c6/VF5ztqTVb5EkXtcQyvA3W/AC4mqGw4kD/UrHwEsYggXLOJmpFhppb4xmYrdshNt1rTKGNiibWJ72IlbeoGsWbdwmdahd75ALHjNGak181JDzBBMotKlQf6jnsveTO5uwL37pa5H6oOUdl7SKqIdam0PC9pOxS1RcAlgTz0vCFRcxAqa9mtoa1KK9ULvOugsYz0lw1gXCjdqB8JUIUNlNju32UmRRYZib8uEfUrZ7ZyWHImZjWoKLE07DgtgTAZmRhqzA8BCRDc6ue8xSvTDXRm8CIw1UY9YsToLm2ksIqpmQkGw+1LpuToVUqeMCoaRN1qXB7oK7AIWd1Xhobe6ShpqEJ3cgPzgGvTS+dsthbrTJdSWOzqMALXvpJTxAUALQyL9YgawNNPFYWqD8oQb23giHT2b6K2a/ZeZnxQX1Kdz2C0o4h2AK0d+9iLWMg0o2GDZWqEG/EbvKOzU9+hH2t0wqHqG+1KA71K6RtIXHUC5+LESK256IBysotzvKvc2SnfS11Eymm4fMXZDxUDSUGcaM1Zhu0G+A9y4uoUDsMD5QsAbeAMbQVspZNqD8INcOOu1QbrdYgwCGfQbPMeGp+ErZF3vUK6cFF/DfM1GlmI69EByeH5TeaKqgArKDxGS/6ywhezp6DIy96G3xhggKCpsPsa/CCaGINsroDa/qAE+6A7V0JFWlrfQrSW/nCws4gLvqsRf1QoFvdF+m0NoQW07RA2NVyWqK994BsJez3EIFK+ucg84ANXoNUvnuOBELaU1vszn72hZsp61Wx3gOTpHJiKz3yslVN9la0BOdCAbW7SdBKJ0zAD7QMt67sbim5vxyqT5gCKNWwDPUCA69sAsxbUMrdt5d2I3oLfzRYq0usRUZiOJveJNRjbIQxJ0HOBqzVWHsW7DIpte4HmYmmWv1soHM2Mtjr/AOIlsaFJI0PWG7rQwrsL/wDcIlbAgFSb9pMar2a12t2LNRIJuoOsR74skseqAYeey2zkd26DtCTrdvxQFOrH1tIo0yWA0jnpqSCyEHw0gVKagave/KAGzABzMBbzmjDLTyt1b67/AAEy3tcFu6a8NVyoflV1N90QOaarMzZkAGc8IYSm17uQb8IPXNRjkJPOTKzEZUbNxFt8Sq6ZpAm1jra19Iw4haQzLlAGouIt8K6uVKZVIvvGsJcGK1JjRsHXermZCziXKWsjZjfqyzilIBLWI9YmT0O4B6otoGDaGW2Ce1hSQE7jcGWxSvSqZiCA3O0PMuS9rFRv5xT0au0CMlMkfVEqvSrUSt8oRvqkayA70qxXKbiG+HxbNdCuXmTwiKaVaT5lTMT6oEc1fFtmGI+SXS9gbywg2pOgC1XUMTuGsW+HDmwyMN2cGxEN6tMoM9fLvGYnQwS+Gp0lNOorADrWvIDGHCaEKw77xuHairj5B3UEZlmI41lN8OGObQkamLNTFuxKmqoJAJyakywU6ZVBUIFDQnnKcMbGitO7XU34TDs6x1y1s3HMCBCpekEi7ld9hYySlNNQVg98ykDTqnLeAc4N81rmw60BQrEtmvrrrNNEUGezpcfWI0kUqkarXQrmFzZi1ppGFq5ADUJC8LSXpqxVFS17Zhu98NHVlsWKgn2WkDjg6Yp53r2f6t9IqulFU+QNRid4P9oNNQ/WJdltxW8bTbL1eFr2CyoQuHrEdWgo7C35Rxp10pgKKKZiNxuZVVyhDMrK3AkfGCuIWqTTe1M7rWFx/gihrSm+UMz5id4A4QThyL6i972sDMzKgIWpVqjS+p3fGFSdGGaliWF9PKA1sPVuRTZQPrZQJWxrKL5kFt9zfTukBp7Q2ru11uSw0vyHmIas7DOKlPNa1yLShBoYkghQhtr3CJSnXY5dogF79Uxy4iopAeurXN7CIrYhmdeojAAWYNre0iwM9HPVN6lZyw0HCUuECHexsbHMJnZa9Y2LuLnQgk/lCTBVutkxDX00tcCUOIo0nItTzW62YHfAWphyWzBcw4ht4maqiNuOew3sTJh1pr1thYEaMV4wNlqSsvVRl9kgHdJ8i10OzAXiEsTFth2IDCsEW5IzC4PlEoXPWrpTA5uwF4GzJhsy2ZFIFycohn0Z0BV6bVAeGk5VU0SjHZtm5AHWLBy/KC4st9V3S0OzsqeT2PA8JRohGugH4TeculVrVtKZ6u+9re7lHKMQGFitzxkG5A1za6tzJtIwxGa98w8JlTbliCVa3ITTT22XWwXvgAfSB62UdtrmFZwPX8oQFhcGxtuEWHKuVqr1hvF900BYVASMxP5QiiimGsc54g21lkrlOrXt5RFn0uTpoOrFggiMestyO2PoUrJbYqbHjMqqw9qxJ1a0KlXrgMM6mx7ZBmeu6sVDDMTygpVcsWB1GluYkq4auwBCk5joAYlsLXXqi6HlNyGviai2O0e5G6+ii9oBxNIVFtUs50Yg3PhI3R9Jmz1alTMdTY213TVRweGS2WmbrvzGZ6VlFQnrU0zE6En9JdJq2bqZUN/ZPGdDYU2ZhSV6SqL3uOtDWkhRNWF+B3E85kI2OLr1gHrqXIuDe8YlFGDBzSzE29W1z5xz4f5LOCpANjbf4RS4RXapmz5Ftpw84GTY6kPUYW4C2kdTp0ynX2g13EzSaCKpLM6k6KAe3lDGFUW2jaA6ktvkGI4PBuCWte+7lNOHwlIIctNBTG+w0+MeoXJ8nS6mklMKbg37tTeEJ2dMoArpYniLDxsIslqbdXYm9jaxGk1EIoyqSL77DSHsAeqxS29bpcX3flAzmrUolcqqVO8ZrgRu0V7EMMw7DYyPSFRVFQAHcRk9/fKDKBSZqe0yjdy5f+oDGRVc/JgqBY2JB8/GKNKniFJLrTN7ZUtf4/lFpXIuDmVEuSyrrflGuazDNsjkWxGZRcwFno1A11rvawOp0Pn3w0o06DhgHew0GlzBq0TYs4s3Zc3tcfpLR9EVUXebkgZtJKBq+HdrgPa92zAX+EYiKRaz25f2gNVKnrqhG/qDfFJXcKWp6Jc2JO/vmkObCkgGliGULu1sBM5WpSOtKxHtAgm0upjK1JrsFIFiAOMWelWLDbUT2tv84OxLRDEksycAvDXxlEUFbLTa7jUnn4RlUU6xzUyVva9jYRNOjUpNmNVQgJsQLnugEpUksAxAsGDbr2h1KlPKENMFd2t9ZTsCovVJPMjiYp1qNoj1QFHX0EpSjkqVMuqEXt1jA2eV72XTeU/vHZKgRQ7KQNbHeTLKlHtpmNtBrfukUobQqCmov7R0EqrUq0us1VVQHTr2B8CZrq0FcAM5W+oANsogij6wZgwuAC36QM4erUsBTUC28EQwhFIhgCSdNRr74Rpt1iqgsNOqYQCBSWzZrg8xCslQqE0R15cu+0WjpuXOOZBM2pkygNck9m4yloA9fIApNjmEiM2zpm2VahJ/mlU6Ju11cc+vwm5bUwGsmYbgOMmfq7iDxNtLS0rKmGpgnJUKsdbkX1gPh8QoLCqpPILNDMlIjK4tbzMtdi7jM7XtrbnAy00xAKN8m/Ma2M2KBl1DI38stkU2DuMvO8tVIQ6qy8poQ0aSMbVH0FrEysg067G+hF5VRCbixN+UW6so6xN723RAlU06V81O1t50EFaq1DZSW5axdRqhYA2y8bjfygLUamWbZ6HUWkDxVUOOscwmihqra+19Wc1sQrEnZAMeJGs1YfFqqHqD1vrSwAr5WdlpOqHMbEtc90W64ymgyugU8jOpT+eHcfjGdKfQqPefhNSjmHDVGRgai3BGS+/kQYlaWIPzDKyrzO8zv9HevU75iw3rJ3mSxzqfpd7sVIt1gRawjhUq0EDom0INyzHQEnlNmP8Am2+yPjMVT1fOSxHxKmhncqHL7gTEKa1MsXZWG/UXA1mvD/S6n2I2j9Jbu/MS0M9WrkpU2d9XsQcwJ90qpjitxnVnAvnOl/Gb6fzrf5wmA+rU+yfjJQXVrVqnXbPTUWuTqN++4mhccUoNmKqGICug3do4QMP82e4fER1HdX7/AMpKUXpFTY6vmuDcMlyRv15SUKtOgjHrZKhNhc2PdNNT/l2E+9PwmA7sT9s/ERSH57VKdQO5VtCLkmJxFSpSq1HqV2GUkrTIte3bFU/pPhOo3rUvuv1koYcLVXY7SwRWvnYrcd/fF1MY4qZaVqgOmoKj36TrL/zmp93NVX6PU+x+ctDj0sYtC61GAJIDC/q9nI8N0RX6UStcpTXjpluPLhGYv5rD9/5GcnDevU+1COg/SlKsgCUcltCBpIuKpmnermFTdmyWv2/4Ik+o0XU+bT7yFdGmc9IuabKuXrFh1ZKwUPcKjKyaG1rkzLhPnaf2vznoan0rEfYX4yUOKXSkhJtYCwyDQzMXeoWRbl21UaaHwnTxnztD7v8AOZMF9KqfaMsQE4XDVFF61Qn2gCwFridFqbOVzZesfYI07zNlf5+l9n8zMVXePvBKSB3CdWoqsqm+guG5ag/CA4piqAzaKdb3v8NBH4jePvfzmxPph+x+UrNuaSGOa+QggWVg1uwQWpnKKm1ZgTYnNr4x3TG7D/eiNw/0Zu8wsMSlSTRTr31spOvgN8LPkphc7ipfRMt9OQPGaB9Ew/eY7/aUvvh8RMwrljE0cxNmps5LDMpDeR75fpChSMykE2DXmv8A3NTu/IRT/SKv2hLQFKlEorBw9hY3a2suqaa2tUvbu38u2aqnrUv84CDjvnzAwumW6OvWFiSVINuwQ6eHBsFbKQM1je9ptp+v4ReH+abub4iWhmGzNRwAygjVv7wadMq4KucvG2om4fNt3CaP9k3d+UUOdnrq4Ay2PHSGK9hmZtppa3KaX/75K3zAkGEsovd7gAkhxwkSqj3AprkB39kvF/OJ3Rx+aEoQ9HDtctoOB1hU8Fh8t9oNdeMM+x3mbqfqCB//2Q=="/>
          <p:cNvSpPr>
            <a:spLocks noChangeAspect="1" noChangeArrowheads="1"/>
          </p:cNvSpPr>
          <p:nvPr/>
        </p:nvSpPr>
        <p:spPr bwMode="auto">
          <a:xfrm>
            <a:off x="155575" y="-547688"/>
            <a:ext cx="3619500" cy="1152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2" name="AutoShape 6" descr="data:image/jpeg;base64,/9j/4AAQSkZJRgABAQAAAQABAAD/2wCEAAkGBwgHBgkIBwgKCgkLDRYPDQwMDRsUFRAWIB0iIiAdHx8kKDQsJCYxJx8fLT0tMTU3Ojo6Iys/RD84QzQ5OjcBCgoKDQwNGg8PGjclHyU3Nzc3Nzc3Nzc3Nzc3Nzc3Nzc3Nzc3Nzc3Nzc3Nzc3Nzc3Nzc3Nzc3Nzc3Nzc3Nzc3N//AABEIAHkBfAMBIgACEQEDEQH/xAAbAAACAwEBAQAAAAAAAAAAAAACAwABBAUGB//EAEUQAAIBAgMEBgUJBwIGAwAAAAECAAMRBBIhEzFBUQUiYXGBkRQyQqGxIzM0UnJzgsHRBhVTYpLh8ENEJDWiwuLxFpOy/8QAGAEBAQEBAQAAAAAAAAAAAAAAAAECAwT/xAAfEQEAAgIDAQADAAAAAAAAAAAAARESEwIhYQMUQVH/2gAMAwEAAhEDEQA/AProLS8zSi0q8526LDQs8GSZUeeTNAEu8A80gMCS8Bl5LwJcApIMggFLgyQCvKMkkokglS4F3klSQLvJeVJAsmSVJAuSS8kCSSDfLgVJLMqBBKlySirwhKliBJRkMsSCCUZcowJeVJLliBUuSSUSVLlSokG8uSAJlg6SXkvCsPpHbJ6SJxHx1P2Gzdxg7fF1Gy0sHUH8xBjFyyd70jtEIVuFxOKwr01X0mpTpcbO1pjbpqnSYhXVyDbQzNGb1Iqdsvads8z+91dtGAAG/MI2l0qnrVayi27WKXN6IODxEhe3Gcan0lSqaJVB7oXpSsbF7eMlLk7AfthB+2clcQimxqa8rwvSqf1/fBk6mbtl5u2csY2mfVqKeesNcYn1184MnRzS805/pQ4MPOEMQecLbeDITMW3MsVzIW2XkzDnMm2MrbGC4bMw5y7zFtjJt7G1xKW2XkvMZr9sr0jtgttzDnLvMO3POFt+2C2y8u8xiuOY85fpCjew84W2u8u8xekr9YecnpKcWBHYYLbLyXHOZBiqfOT0pOBEGTWCOckyjEr2QhiVO6C2iSZxiVhekDlBcHyRG3U8QJBiF5iDKD7yRO3TjaQ1lv6w84guDZIvar9YS9ultSJoHLijXTsgnEpzEofaSZTi0vvgnGpzHnCZQ1kSrCZPTkPEeco41ASCRcb9YMobMsmUTIMbS+sPOMGMpW9ZfODKHy2lWqYMMKdSsua+awGsb+88ZUXKcTiSBuGed1qWBJALUjfmZMmBTdUpX5KZ5vyPG9TzVWrtKmaptajjQFmJtDSlm0amSOc9A1HAnXaqDBOEwLjWoD+MiN/hqcQUiDZbLGrSb2nIHYJ2EwmBpj5NkB43a8YaGGNv+LAHK4jczqcrD0VGoLFu3SOFI3ub+BuZtfC0KjC2LsOQZZaYCiTpiWP41k2xJrZFS7g9cHtvLemRff751aOGw1PdUrX7Kgt5WkeijH1mI7QI2QYOMCo0BIPHfCC5uJvOkcJR1JzHuEDYYe+mde+0bYTXLGq1R6pcdxhbTEKQNpVU983jDpa5bTtt+splwqjrVQPxj9Y2wutj9JxSn6TU8RC9Pxij52452jtrgVGuJX+tYDYno8DMcQpH+dku1J+YBjsWddsfdKHSOLzEDEG/IrL9N6Mb/VB77/pKOL6MH+qp7LmXbCa5OTpPEKOuiOfrBspgt0tihVLCmAtrWbrTP6T0USflV85DXwB3V1t9qa2wmuWk9NVxvoU795tCp9LVW+ep027rqZlGIwHtVh53kFTAndXB7rRtg1ya3SWLV7qVtyIvIekcQ3rZPAQB6Cd9U+UNXwK7qpHgZdsJhJbY2sxzLYW4g3vDTHsurLTvzKk/nDZcDXfOcUA1rbrSejYW9xix4nT4xs4mHJfp9RvaAHYBFekE6FzePHR9Kot0xVM9zSn6LyIXNZAo3ljYecufFMORS4gm+V2NuRk9JYmwZwe+czEdMdEYCrrjaVdhvSlT2nv3e+cnE/tZTNQnDYGqwvcFnC+7WXPimHJ6yrUxGGI2wqLm3XMi4zlUN+0zxr/tXiqmjYelbk9UkiB/8icG5w1IX5M0ZwYcnuRiqn12PjKXH1AbbUjsveeGX9pqqMSKNLxLfrCP7VYg78PRJ+yf1jOFw5Peem1mGjDyjKD4quxyda28KQDPnjftRjLWWjRA7jBH7T49BmApjlYb5M4WPnL6RXp4/Uphq1u1t8574nE0zZg4Yb7zxR/a3pcrpWy8gJnbp7pCoWz12IO+53y7IJ+U/p709I17darYQf3qyb6627Wnz8dJVm35YQ6RrbgVHhG2E0z/AF9AXpxVYByuTsaEencKnru9U30tpYT54cfVO9h7xKOOf/CY3eNavX0LEdPdHvRYJtUcC46t/CcWr06RuLec8o2LJ9keZiXxJ3ZF8pnauqHq6f7R1aD51QOw3Fm0HhMVX9oMYSTcA31Inmmr20NMA9ximxAHsLJtaj5w9C/TeMb/AHDAdhtCp9KYkr9Iqf1GeaOJ/lWOo4kFT1V3842NRwg9ulK4c5wGGbrAFtR33lYrpVqtNUpYPZZT6yYlyT/USJxnALtasw1MbTRB85UrEcclpiuLfbWuOcb1xN/vAYY6UYDVsQBztpEImHqZR6ZiaO+7NTDe4Q6tFKVK9LGCsx9nYlffGHFm5aU6SRl62Icd9xGricwutQsO8zlh6oIBG+NSq97FLyVC26Qrk+0fOMGJIHE/itOatc2+bMMVz/DMlQW6Qx7jcf8ArJhfvWqu7/8ARnN2xt6o8Wg7S9ycoA5Gaxhnt1T01W3FAfxmCelHcG9E/wBZnJXE09d/lCp4tSdUYrx1tGPFJt1P3jU+o/g0sdIOfZb8QBPwnK9M16o07TKbFEmwYAyYwsW6/pz33E/hk9PK6stu/ScNq1R/bPhBUi/Wa/jHQ7x6Up5bkA91QxX71ocUqD8ZnIDUhe+nbvl/JnS5Ol7Wk6HTPStH2VfzP6xL9Kp7NK5/mb+8wh6A4+EI1KQ9kx0NA6VbhTQeJgP0niT6pCfZEUKtPiAO8iUWPLu13x0Hen4z+O0JekMav+4c+AmfMLEgf9UXnJIAS/4rxcDor0rjxoK2nao/SGOlsba22X+gfpOb1/4YggsWA0gdGr0ljapH/ElbfVsvwmepVL61cjtzYlvjEVA9IZmFx3RZc3sAAd+4wNe3NtAn4VgNXYf6Y9wiULk6C9t9pedwq+qDxHGARxFcnSmgHa/9oBr1/wCHRPjCu5HWA8ZV7fVtx1lAGviP4NOD6ZVG+gPC4jdom4KLyjUUHiPhKBOLcj1LfiMNcTm9dfI3gCsOFuViIQcbgokBiqp1AI8Je1F+PlF319mQVctxlgOWsn1ow1Ft1TMm2B0Ke6GpQjdFDSGBkLDmIgOF4wjVHKFFmMQ7qeDDxhA9/nAfX24oUgQNexb7RvI7LfSjT/8ArEG/bFuzX9aGulsuYg7If0iNoKFU3pceUQHa/rxtOoSD19x5ydnRDVVFRhmTzlPibG2c6/VF5ztqTVb5EkXtcQyvA3W/AC4mqGw4kD/UrHwEsYggXLOJmpFhppb4xmYrdshNt1rTKGNiibWJ72IlbeoGsWbdwmdahd75ALHjNGak181JDzBBMotKlQf6jnsveTO5uwL37pa5H6oOUdl7SKqIdam0PC9pOxS1RcAlgTz0vCFRcxAqa9mtoa1KK9ULvOugsYz0lw1gXCjdqB8JUIUNlNju32UmRRYZib8uEfUrZ7ZyWHImZjWoKLE07DgtgTAZmRhqzA8BCRDc6ue8xSvTDXRm8CIw1UY9YsToLm2ksIqpmQkGw+1LpuToVUqeMCoaRN1qXB7oK7AIWd1Xhobe6ShpqEJ3cgPzgGvTS+dsthbrTJdSWOzqMALXvpJTxAUALQyL9YgawNNPFYWqD8oQb23giHT2b6K2a/ZeZnxQX1Kdz2C0o4h2AK0d+9iLWMg0o2GDZWqEG/EbvKOzU9+hH2t0wqHqG+1KA71K6RtIXHUC5+LESK256IBysotzvKvc2SnfS11Eymm4fMXZDxUDSUGcaM1Zhu0G+A9y4uoUDsMD5QsAbeAMbQVspZNqD8INcOOu1QbrdYgwCGfQbPMeGp+ErZF3vUK6cFF/DfM1GlmI69EByeH5TeaKqgArKDxGS/6ywhezp6DIy96G3xhggKCpsPsa/CCaGINsroDa/qAE+6A7V0JFWlrfQrSW/nCws4gLvqsRf1QoFvdF+m0NoQW07RA2NVyWqK994BsJez3EIFK+ucg84ANXoNUvnuOBELaU1vszn72hZsp61Wx3gOTpHJiKz3yslVN9la0BOdCAbW7SdBKJ0zAD7QMt67sbim5vxyqT5gCKNWwDPUCA69sAsxbUMrdt5d2I3oLfzRYq0usRUZiOJveJNRjbIQxJ0HOBqzVWHsW7DIpte4HmYmmWv1soHM2Mtjr/AOIlsaFJI0PWG7rQwrsL/wDcIlbAgFSb9pMar2a12t2LNRIJuoOsR74skseqAYeey2zkd26DtCTrdvxQFOrH1tIo0yWA0jnpqSCyEHw0gVKagave/KAGzABzMBbzmjDLTyt1b67/AAEy3tcFu6a8NVyoflV1N90QOaarMzZkAGc8IYSm17uQb8IPXNRjkJPOTKzEZUbNxFt8Sq6ZpAm1jra19Iw4haQzLlAGouIt8K6uVKZVIvvGsJcGK1JjRsHXermZCziXKWsjZjfqyzilIBLWI9YmT0O4B6otoGDaGW2Ce1hSQE7jcGWxSvSqZiCA3O0PMuS9rFRv5xT0au0CMlMkfVEqvSrUSt8oRvqkayA70qxXKbiG+HxbNdCuXmTwiKaVaT5lTMT6oEc1fFtmGI+SXS9gbywg2pOgC1XUMTuGsW+HDmwyMN2cGxEN6tMoM9fLvGYnQwS+Gp0lNOorADrWvIDGHCaEKw77xuHairj5B3UEZlmI41lN8OGObQkamLNTFuxKmqoJAJyakywU6ZVBUIFDQnnKcMbGitO7XU34TDs6x1y1s3HMCBCpekEi7ld9hYySlNNQVg98ykDTqnLeAc4N81rmw60BQrEtmvrrrNNEUGezpcfWI0kUqkarXQrmFzZi1ppGFq5ADUJC8LSXpqxVFS17Zhu98NHVlsWKgn2WkDjg6Yp53r2f6t9IqulFU+QNRid4P9oNNQ/WJdltxW8bTbL1eFr2CyoQuHrEdWgo7C35Rxp10pgKKKZiNxuZVVyhDMrK3AkfGCuIWqTTe1M7rWFx/gihrSm+UMz5id4A4QThyL6i972sDMzKgIWpVqjS+p3fGFSdGGaliWF9PKA1sPVuRTZQPrZQJWxrKL5kFt9zfTukBp7Q2ru11uSw0vyHmIas7DOKlPNa1yLShBoYkghQhtr3CJSnXY5dogF79Uxy4iopAeurXN7CIrYhmdeojAAWYNre0iwM9HPVN6lZyw0HCUuECHexsbHMJnZa9Y2LuLnQgk/lCTBVutkxDX00tcCUOIo0nItTzW62YHfAWphyWzBcw4ht4maqiNuOew3sTJh1pr1thYEaMV4wNlqSsvVRl9kgHdJ8i10OzAXiEsTFth2IDCsEW5IzC4PlEoXPWrpTA5uwF4GzJhsy2ZFIFycohn0Z0BV6bVAeGk5VU0SjHZtm5AHWLBy/KC4st9V3S0OzsqeT2PA8JRohGugH4TeculVrVtKZ6u+9re7lHKMQGFitzxkG5A1za6tzJtIwxGa98w8JlTbliCVa3ITTT22XWwXvgAfSB62UdtrmFZwPX8oQFhcGxtuEWHKuVqr1hvF900BYVASMxP5QiiimGsc54g21lkrlOrXt5RFn0uTpoOrFggiMestyO2PoUrJbYqbHjMqqw9qxJ1a0KlXrgMM6mx7ZBmeu6sVDDMTygpVcsWB1GluYkq4auwBCk5joAYlsLXXqi6HlNyGviai2O0e5G6+ii9oBxNIVFtUs50Yg3PhI3R9Jmz1alTMdTY213TVRweGS2WmbrvzGZ6VlFQnrU0zE6En9JdJq2bqZUN/ZPGdDYU2ZhSV6SqL3uOtDWkhRNWF+B3E85kI2OLr1gHrqXIuDe8YlFGDBzSzE29W1z5xz4f5LOCpANjbf4RS4RXapmz5Ftpw84GTY6kPUYW4C2kdTp0ynX2g13EzSaCKpLM6k6KAe3lDGFUW2jaA6ktvkGI4PBuCWte+7lNOHwlIIctNBTG+w0+MeoXJ8nS6mklMKbg37tTeEJ2dMoArpYniLDxsIslqbdXYm9jaxGk1EIoyqSL77DSHsAeqxS29bpcX3flAzmrUolcqqVO8ZrgRu0V7EMMw7DYyPSFRVFQAHcRk9/fKDKBSZqe0yjdy5f+oDGRVc/JgqBY2JB8/GKNKniFJLrTN7ZUtf4/lFpXIuDmVEuSyrrflGuazDNsjkWxGZRcwFno1A11rvawOp0Pn3w0o06DhgHew0GlzBq0TYs4s3Zc3tcfpLR9EVUXebkgZtJKBq+HdrgPa92zAX+EYiKRaz25f2gNVKnrqhG/qDfFJXcKWp6Jc2JO/vmkObCkgGliGULu1sBM5WpSOtKxHtAgm0upjK1JrsFIFiAOMWelWLDbUT2tv84OxLRDEksycAvDXxlEUFbLTa7jUnn4RlUU6xzUyVva9jYRNOjUpNmNVQgJsQLnugEpUksAxAsGDbr2h1KlPKENMFd2t9ZTsCovVJPMjiYp1qNoj1QFHX0EpSjkqVMuqEXt1jA2eV72XTeU/vHZKgRQ7KQNbHeTLKlHtpmNtBrfukUobQqCmov7R0EqrUq0us1VVQHTr2B8CZrq0FcAM5W+oANsogij6wZgwuAC36QM4erUsBTUC28EQwhFIhgCSdNRr74Rpt1iqgsNOqYQCBSWzZrg8xCslQqE0R15cu+0WjpuXOOZBM2pkygNck9m4yloA9fIApNjmEiM2zpm2VahJ/mlU6Ju11cc+vwm5bUwGsmYbgOMmfq7iDxNtLS0rKmGpgnJUKsdbkX1gPh8QoLCqpPILNDMlIjK4tbzMtdi7jM7XtrbnAy00xAKN8m/Ma2M2KBl1DI38stkU2DuMvO8tVIQ6qy8poQ0aSMbVH0FrEysg067G+hF5VRCbixN+UW6so6xN723RAlU06V81O1t50EFaq1DZSW5axdRqhYA2y8bjfygLUamWbZ6HUWkDxVUOOscwmihqra+19Wc1sQrEnZAMeJGs1YfFqqHqD1vrSwAr5WdlpOqHMbEtc90W64ymgyugU8jOpT+eHcfjGdKfQqPefhNSjmHDVGRgai3BGS+/kQYlaWIPzDKyrzO8zv9HevU75iw3rJ3mSxzqfpd7sVIt1gRawjhUq0EDom0INyzHQEnlNmP8Am2+yPjMVT1fOSxHxKmhncqHL7gTEKa1MsXZWG/UXA1mvD/S6n2I2j9Jbu/MS0M9WrkpU2d9XsQcwJ90qpjitxnVnAvnOl/Gb6fzrf5wmA+rU+yfjJQXVrVqnXbPTUWuTqN++4mhccUoNmKqGICug3do4QMP82e4fER1HdX7/AMpKUXpFTY6vmuDcMlyRv15SUKtOgjHrZKhNhc2PdNNT/l2E+9PwmA7sT9s/ERSH57VKdQO5VtCLkmJxFSpSq1HqV2GUkrTIte3bFU/pPhOo3rUvuv1koYcLVXY7SwRWvnYrcd/fF1MY4qZaVqgOmoKj36TrL/zmp93NVX6PU+x+ctDj0sYtC61GAJIDC/q9nI8N0RX6UStcpTXjpluPLhGYv5rD9/5GcnDevU+1COg/SlKsgCUcltCBpIuKpmnermFTdmyWv2/4Ik+o0XU+bT7yFdGmc9IuabKuXrFh1ZKwUPcKjKyaG1rkzLhPnaf2vznoan0rEfYX4yUOKXSkhJtYCwyDQzMXeoWRbl21UaaHwnTxnztD7v8AOZMF9KqfaMsQE4XDVFF61Qn2gCwFridFqbOVzZesfYI07zNlf5+l9n8zMVXePvBKSB3CdWoqsqm+guG5ag/CA4piqAzaKdb3v8NBH4jePvfzmxPph+x+UrNuaSGOa+QggWVg1uwQWpnKKm1ZgTYnNr4x3TG7D/eiNw/0Zu8wsMSlSTRTr31spOvgN8LPkphc7ipfRMt9OQPGaB9Ew/eY7/aUvvh8RMwrljE0cxNmps5LDMpDeR75fpChSMykE2DXmv8A3NTu/IRT/SKv2hLQFKlEorBw9hY3a2suqaa2tUvbu38u2aqnrUv84CDjvnzAwumW6OvWFiSVINuwQ6eHBsFbKQM1je9ptp+v4ReH+abub4iWhmGzNRwAygjVv7wadMq4KucvG2om4fNt3CaP9k3d+UUOdnrq4Ay2PHSGK9hmZtppa3KaX/75K3zAkGEsovd7gAkhxwkSqj3AprkB39kvF/OJ3Rx+aEoQ9HDtctoOB1hU8Fh8t9oNdeMM+x3mbqfqCB//2Q=="/>
          <p:cNvSpPr>
            <a:spLocks noChangeAspect="1" noChangeArrowheads="1"/>
          </p:cNvSpPr>
          <p:nvPr/>
        </p:nvSpPr>
        <p:spPr bwMode="auto">
          <a:xfrm>
            <a:off x="155575" y="-547688"/>
            <a:ext cx="3619500" cy="1152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4" name="AutoShape 8" descr="data:image/jpeg;base64,/9j/4AAQSkZJRgABAQAAAQABAAD/2wCEAAkGBwgHBgkIBwgKCgkLDRYPDQwMDRsUFRAWIB0iIiAdHx8kKDQsJCYxJx8fLT0tMTU3Ojo6Iys/RD84QzQ5OjcBCgoKDQwNGg8PGjclHyU3Nzc3Nzc3Nzc3Nzc3Nzc3Nzc3Nzc3Nzc3Nzc3Nzc3Nzc3Nzc3Nzc3Nzc3Nzc3Nzc3N//AABEIAHkBfAMBIgACEQEDEQH/xAAbAAACAwEBAQAAAAAAAAAAAAACAwABBAUGB//EAEUQAAIBAgMEBgUJBwIGAwAAAAECAAMRBBIhEzFBUQUiYXGBkRQyQqGxIzM0UnJzgsHRBhVTYpLh8ENEJDWiwuLxFpOy/8QAGAEBAQEBAQAAAAAAAAAAAAAAAAECAwT/xAAfEQEAAgIDAQADAAAAAAAAAAAAARESEwIhYQMUQVH/2gAMAwEAAhEDEQA/AProLS8zSi0q8526LDQs8GSZUeeTNAEu8A80gMCS8Bl5LwJcApIMggFLgyQCvKMkkokglS4F3klSQLvJeVJAsmSVJAuSS8kCSSDfLgVJLMqBBKlySirwhKliBJRkMsSCCUZcowJeVJLliBUuSSUSVLlSokG8uSAJlg6SXkvCsPpHbJ6SJxHx1P2Gzdxg7fF1Gy0sHUH8xBjFyyd70jtEIVuFxOKwr01X0mpTpcbO1pjbpqnSYhXVyDbQzNGb1Iqdsvads8z+91dtGAAG/MI2l0qnrVayi27WKXN6IODxEhe3Gcan0lSqaJVB7oXpSsbF7eMlLk7AfthB+2clcQimxqa8rwvSqf1/fBk6mbtl5u2csY2mfVqKeesNcYn1184MnRzS805/pQ4MPOEMQecLbeDITMW3MsVzIW2XkzDnMm2MrbGC4bMw5y7zFtjJt7G1xKW2XkvMZr9sr0jtgttzDnLvMO3POFt+2C2y8u8xiuOY85fpCjew84W2u8u8xekr9YecnpKcWBHYYLbLyXHOZBiqfOT0pOBEGTWCOckyjEr2QhiVO6C2iSZxiVhekDlBcHyRG3U8QJBiF5iDKD7yRO3TjaQ1lv6w84guDZIvar9YS9ultSJoHLijXTsgnEpzEofaSZTi0vvgnGpzHnCZQ1kSrCZPTkPEeco41ASCRcb9YMobMsmUTIMbS+sPOMGMpW9ZfODKHy2lWqYMMKdSsua+awGsb+88ZUXKcTiSBuGed1qWBJALUjfmZMmBTdUpX5KZ5vyPG9TzVWrtKmaptajjQFmJtDSlm0amSOc9A1HAnXaqDBOEwLjWoD+MiN/hqcQUiDZbLGrSb2nIHYJ2EwmBpj5NkB43a8YaGGNv+LAHK4jczqcrD0VGoLFu3SOFI3ub+BuZtfC0KjC2LsOQZZaYCiTpiWP41k2xJrZFS7g9cHtvLemRff751aOGw1PdUrX7Kgt5WkeijH1mI7QI2QYOMCo0BIPHfCC5uJvOkcJR1JzHuEDYYe+mde+0bYTXLGq1R6pcdxhbTEKQNpVU983jDpa5bTtt+splwqjrVQPxj9Y2wutj9JxSn6TU8RC9Pxij52452jtrgVGuJX+tYDYno8DMcQpH+dku1J+YBjsWddsfdKHSOLzEDEG/IrL9N6Mb/VB77/pKOL6MH+qp7LmXbCa5OTpPEKOuiOfrBspgt0tihVLCmAtrWbrTP6T0USflV85DXwB3V1t9qa2wmuWk9NVxvoU795tCp9LVW+ep027rqZlGIwHtVh53kFTAndXB7rRtg1ya3SWLV7qVtyIvIekcQ3rZPAQB6Cd9U+UNXwK7qpHgZdsJhJbY2sxzLYW4g3vDTHsurLTvzKk/nDZcDXfOcUA1rbrSejYW9xix4nT4xs4mHJfp9RvaAHYBFekE6FzePHR9Kot0xVM9zSn6LyIXNZAo3ljYecufFMORS4gm+V2NuRk9JYmwZwe+czEdMdEYCrrjaVdhvSlT2nv3e+cnE/tZTNQnDYGqwvcFnC+7WXPimHJ6yrUxGGI2wqLm3XMi4zlUN+0zxr/tXiqmjYelbk9UkiB/8icG5w1IX5M0ZwYcnuRiqn12PjKXH1AbbUjsveeGX9pqqMSKNLxLfrCP7VYg78PRJ+yf1jOFw5Peem1mGjDyjKD4quxyda28KQDPnjftRjLWWjRA7jBH7T49BmApjlYb5M4WPnL6RXp4/Uphq1u1t8574nE0zZg4Yb7zxR/a3pcrpWy8gJnbp7pCoWz12IO+53y7IJ+U/p709I17darYQf3qyb6627Wnz8dJVm35YQ6RrbgVHhG2E0z/AF9AXpxVYByuTsaEencKnru9U30tpYT54cfVO9h7xKOOf/CY3eNavX0LEdPdHvRYJtUcC46t/CcWr06RuLec8o2LJ9keZiXxJ3ZF8pnauqHq6f7R1aD51QOw3Fm0HhMVX9oMYSTcA31Inmmr20NMA9ximxAHsLJtaj5w9C/TeMb/AHDAdhtCp9KYkr9Iqf1GeaOJ/lWOo4kFT1V3842NRwg9ulK4c5wGGbrAFtR33lYrpVqtNUpYPZZT6yYlyT/USJxnALtasw1MbTRB85UrEcclpiuLfbWuOcb1xN/vAYY6UYDVsQBztpEImHqZR6ZiaO+7NTDe4Q6tFKVK9LGCsx9nYlffGHFm5aU6SRl62Icd9xGricwutQsO8zlh6oIBG+NSq97FLyVC26Qrk+0fOMGJIHE/itOatc2+bMMVz/DMlQW6Qx7jcf8ArJhfvWqu7/8ARnN2xt6o8Wg7S9ycoA5Gaxhnt1T01W3FAfxmCelHcG9E/wBZnJXE09d/lCp4tSdUYrx1tGPFJt1P3jU+o/g0sdIOfZb8QBPwnK9M16o07TKbFEmwYAyYwsW6/pz33E/hk9PK6stu/ScNq1R/bPhBUi/Wa/jHQ7x6Up5bkA91QxX71ocUqD8ZnIDUhe+nbvl/JnS5Ol7Wk6HTPStH2VfzP6xL9Kp7NK5/mb+8wh6A4+EI1KQ9kx0NA6VbhTQeJgP0niT6pCfZEUKtPiAO8iUWPLu13x0Hen4z+O0JekMav+4c+AmfMLEgf9UXnJIAS/4rxcDor0rjxoK2nao/SGOlsba22X+gfpOb1/4YggsWA0gdGr0ljapH/ElbfVsvwmepVL61cjtzYlvjEVA9IZmFx3RZc3sAAd+4wNe3NtAn4VgNXYf6Y9wiULk6C9t9pedwq+qDxHGARxFcnSmgHa/9oBr1/wCHRPjCu5HWA8ZV7fVtx1lAGviP4NOD6ZVG+gPC4jdom4KLyjUUHiPhKBOLcj1LfiMNcTm9dfI3gCsOFuViIQcbgokBiqp1AI8Je1F+PlF319mQVctxlgOWsn1ow1Ft1TMm2B0Ke6GpQjdFDSGBkLDmIgOF4wjVHKFFmMQ7qeDDxhA9/nAfX24oUgQNexb7RvI7LfSjT/8ArEG/bFuzX9aGulsuYg7If0iNoKFU3pceUQHa/rxtOoSD19x5ydnRDVVFRhmTzlPibG2c6/VF5ztqTVb5EkXtcQyvA3W/AC4mqGw4kD/UrHwEsYggXLOJmpFhppb4xmYrdshNt1rTKGNiibWJ72IlbeoGsWbdwmdahd75ALHjNGak181JDzBBMotKlQf6jnsveTO5uwL37pa5H6oOUdl7SKqIdam0PC9pOxS1RcAlgTz0vCFRcxAqa9mtoa1KK9ULvOugsYz0lw1gXCjdqB8JUIUNlNju32UmRRYZib8uEfUrZ7ZyWHImZjWoKLE07DgtgTAZmRhqzA8BCRDc6ue8xSvTDXRm8CIw1UY9YsToLm2ksIqpmQkGw+1LpuToVUqeMCoaRN1qXB7oK7AIWd1Xhobe6ShpqEJ3cgPzgGvTS+dsthbrTJdSWOzqMALXvpJTxAUALQyL9YgawNNPFYWqD8oQb23giHT2b6K2a/ZeZnxQX1Kdz2C0o4h2AK0d+9iLWMg0o2GDZWqEG/EbvKOzU9+hH2t0wqHqG+1KA71K6RtIXHUC5+LESK256IBysotzvKvc2SnfS11Eymm4fMXZDxUDSUGcaM1Zhu0G+A9y4uoUDsMD5QsAbeAMbQVspZNqD8INcOOu1QbrdYgwCGfQbPMeGp+ErZF3vUK6cFF/DfM1GlmI69EByeH5TeaKqgArKDxGS/6ywhezp6DIy96G3xhggKCpsPsa/CCaGINsroDa/qAE+6A7V0JFWlrfQrSW/nCws4gLvqsRf1QoFvdF+m0NoQW07RA2NVyWqK994BsJez3EIFK+ucg84ANXoNUvnuOBELaU1vszn72hZsp61Wx3gOTpHJiKz3yslVN9la0BOdCAbW7SdBKJ0zAD7QMt67sbim5vxyqT5gCKNWwDPUCA69sAsxbUMrdt5d2I3oLfzRYq0usRUZiOJveJNRjbIQxJ0HOBqzVWHsW7DIpte4HmYmmWv1soHM2Mtjr/AOIlsaFJI0PWG7rQwrsL/wDcIlbAgFSb9pMar2a12t2LNRIJuoOsR74skseqAYeey2zkd26DtCTrdvxQFOrH1tIo0yWA0jnpqSCyEHw0gVKagave/KAGzABzMBbzmjDLTyt1b67/AAEy3tcFu6a8NVyoflV1N90QOaarMzZkAGc8IYSm17uQb8IPXNRjkJPOTKzEZUbNxFt8Sq6ZpAm1jra19Iw4haQzLlAGouIt8K6uVKZVIvvGsJcGK1JjRsHXermZCziXKWsjZjfqyzilIBLWI9YmT0O4B6otoGDaGW2Ce1hSQE7jcGWxSvSqZiCA3O0PMuS9rFRv5xT0au0CMlMkfVEqvSrUSt8oRvqkayA70qxXKbiG+HxbNdCuXmTwiKaVaT5lTMT6oEc1fFtmGI+SXS9gbywg2pOgC1XUMTuGsW+HDmwyMN2cGxEN6tMoM9fLvGYnQwS+Gp0lNOorADrWvIDGHCaEKw77xuHairj5B3UEZlmI41lN8OGObQkamLNTFuxKmqoJAJyakywU6ZVBUIFDQnnKcMbGitO7XU34TDs6x1y1s3HMCBCpekEi7ld9hYySlNNQVg98ykDTqnLeAc4N81rmw60BQrEtmvrrrNNEUGezpcfWI0kUqkarXQrmFzZi1ppGFq5ADUJC8LSXpqxVFS17Zhu98NHVlsWKgn2WkDjg6Yp53r2f6t9IqulFU+QNRid4P9oNNQ/WJdltxW8bTbL1eFr2CyoQuHrEdWgo7C35Rxp10pgKKKZiNxuZVVyhDMrK3AkfGCuIWqTTe1M7rWFx/gihrSm+UMz5id4A4QThyL6i972sDMzKgIWpVqjS+p3fGFSdGGaliWF9PKA1sPVuRTZQPrZQJWxrKL5kFt9zfTukBp7Q2ru11uSw0vyHmIas7DOKlPNa1yLShBoYkghQhtr3CJSnXY5dogF79Uxy4iopAeurXN7CIrYhmdeojAAWYNre0iwM9HPVN6lZyw0HCUuECHexsbHMJnZa9Y2LuLnQgk/lCTBVutkxDX00tcCUOIo0nItTzW62YHfAWphyWzBcw4ht4maqiNuOew3sTJh1pr1thYEaMV4wNlqSsvVRl9kgHdJ8i10OzAXiEsTFth2IDCsEW5IzC4PlEoXPWrpTA5uwF4GzJhsy2ZFIFycohn0Z0BV6bVAeGk5VU0SjHZtm5AHWLBy/KC4st9V3S0OzsqeT2PA8JRohGugH4TeculVrVtKZ6u+9re7lHKMQGFitzxkG5A1za6tzJtIwxGa98w8JlTbliCVa3ITTT22XWwXvgAfSB62UdtrmFZwPX8oQFhcGxtuEWHKuVqr1hvF900BYVASMxP5QiiimGsc54g21lkrlOrXt5RFn0uTpoOrFggiMestyO2PoUrJbYqbHjMqqw9qxJ1a0KlXrgMM6mx7ZBmeu6sVDDMTygpVcsWB1GluYkq4auwBCk5joAYlsLXXqi6HlNyGviai2O0e5G6+ii9oBxNIVFtUs50Yg3PhI3R9Jmz1alTMdTY213TVRweGS2WmbrvzGZ6VlFQnrU0zE6En9JdJq2bqZUN/ZPGdDYU2ZhSV6SqL3uOtDWkhRNWF+B3E85kI2OLr1gHrqXIuDe8YlFGDBzSzE29W1z5xz4f5LOCpANjbf4RS4RXapmz5Ftpw84GTY6kPUYW4C2kdTp0ynX2g13EzSaCKpLM6k6KAe3lDGFUW2jaA6ktvkGI4PBuCWte+7lNOHwlIIctNBTG+w0+MeoXJ8nS6mklMKbg37tTeEJ2dMoArpYniLDxsIslqbdXYm9jaxGk1EIoyqSL77DSHsAeqxS29bpcX3flAzmrUolcqqVO8ZrgRu0V7EMMw7DYyPSFRVFQAHcRk9/fKDKBSZqe0yjdy5f+oDGRVc/JgqBY2JB8/GKNKniFJLrTN7ZUtf4/lFpXIuDmVEuSyrrflGuazDNsjkWxGZRcwFno1A11rvawOp0Pn3w0o06DhgHew0GlzBq0TYs4s3Zc3tcfpLR9EVUXebkgZtJKBq+HdrgPa92zAX+EYiKRaz25f2gNVKnrqhG/qDfFJXcKWp6Jc2JO/vmkObCkgGliGULu1sBM5WpSOtKxHtAgm0upjK1JrsFIFiAOMWelWLDbUT2tv84OxLRDEksycAvDXxlEUFbLTa7jUnn4RlUU6xzUyVva9jYRNOjUpNmNVQgJsQLnugEpUksAxAsGDbr2h1KlPKENMFd2t9ZTsCovVJPMjiYp1qNoj1QFHX0EpSjkqVMuqEXt1jA2eV72XTeU/vHZKgRQ7KQNbHeTLKlHtpmNtBrfukUobQqCmov7R0EqrUq0us1VVQHTr2B8CZrq0FcAM5W+oANsogij6wZgwuAC36QM4erUsBTUC28EQwhFIhgCSdNRr74Rpt1iqgsNOqYQCBSWzZrg8xCslQqE0R15cu+0WjpuXOOZBM2pkygNck9m4yloA9fIApNjmEiM2zpm2VahJ/mlU6Ju11cc+vwm5bUwGsmYbgOMmfq7iDxNtLS0rKmGpgnJUKsdbkX1gPh8QoLCqpPILNDMlIjK4tbzMtdi7jM7XtrbnAy00xAKN8m/Ma2M2KBl1DI38stkU2DuMvO8tVIQ6qy8poQ0aSMbVH0FrEysg067G+hF5VRCbixN+UW6so6xN723RAlU06V81O1t50EFaq1DZSW5axdRqhYA2y8bjfygLUamWbZ6HUWkDxVUOOscwmihqra+19Wc1sQrEnZAMeJGs1YfFqqHqD1vrSwAr5WdlpOqHMbEtc90W64ymgyugU8jOpT+eHcfjGdKfQqPefhNSjmHDVGRgai3BGS+/kQYlaWIPzDKyrzO8zv9HevU75iw3rJ3mSxzqfpd7sVIt1gRawjhUq0EDom0INyzHQEnlNmP8Am2+yPjMVT1fOSxHxKmhncqHL7gTEKa1MsXZWG/UXA1mvD/S6n2I2j9Jbu/MS0M9WrkpU2d9XsQcwJ90qpjitxnVnAvnOl/Gb6fzrf5wmA+rU+yfjJQXVrVqnXbPTUWuTqN++4mhccUoNmKqGICug3do4QMP82e4fER1HdX7/AMpKUXpFTY6vmuDcMlyRv15SUKtOgjHrZKhNhc2PdNNT/l2E+9PwmA7sT9s/ERSH57VKdQO5VtCLkmJxFSpSq1HqV2GUkrTIte3bFU/pPhOo3rUvuv1koYcLVXY7SwRWvnYrcd/fF1MY4qZaVqgOmoKj36TrL/zmp93NVX6PU+x+ctDj0sYtC61GAJIDC/q9nI8N0RX6UStcpTXjpluPLhGYv5rD9/5GcnDevU+1COg/SlKsgCUcltCBpIuKpmnermFTdmyWv2/4Ik+o0XU+bT7yFdGmc9IuabKuXrFh1ZKwUPcKjKyaG1rkzLhPnaf2vznoan0rEfYX4yUOKXSkhJtYCwyDQzMXeoWRbl21UaaHwnTxnztD7v8AOZMF9KqfaMsQE4XDVFF61Qn2gCwFridFqbOVzZesfYI07zNlf5+l9n8zMVXePvBKSB3CdWoqsqm+guG5ag/CA4piqAzaKdb3v8NBH4jePvfzmxPph+x+UrNuaSGOa+QggWVg1uwQWpnKKm1ZgTYnNr4x3TG7D/eiNw/0Zu8wsMSlSTRTr31spOvgN8LPkphc7ipfRMt9OQPGaB9Ew/eY7/aUvvh8RMwrljE0cxNmps5LDMpDeR75fpChSMykE2DXmv8A3NTu/IRT/SKv2hLQFKlEorBw9hY3a2suqaa2tUvbu38u2aqnrUv84CDjvnzAwumW6OvWFiSVINuwQ6eHBsFbKQM1je9ptp+v4ReH+abub4iWhmGzNRwAygjVv7wadMq4KucvG2om4fNt3CaP9k3d+UUOdnrq4Ay2PHSGK9hmZtppa3KaX/75K3zAkGEsovd7gAkhxwkSqj3AprkB39kvF/OJ3Rx+aEoQ9HDtctoOB1hU8Fh8t9oNdeMM+x3mbqfqCB//2Q=="/>
          <p:cNvSpPr>
            <a:spLocks noChangeAspect="1" noChangeArrowheads="1"/>
          </p:cNvSpPr>
          <p:nvPr/>
        </p:nvSpPr>
        <p:spPr bwMode="auto">
          <a:xfrm>
            <a:off x="155575" y="-547688"/>
            <a:ext cx="3619500" cy="1152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226" name="AutoShape 10" descr="data:image/jpeg;base64,/9j/4AAQSkZJRgABAQAAAQABAAD/2wCEAAkGBwgHBgkIBwgKCgkLDRYPDQwMDRsUFRAWIB0iIiAdHx8kKDQsJCYxJx8fLT0tMTU3Ojo6Iys/RD84QzQ5OjcBCgoKDQwNGg8PGjclHyU3Nzc3Nzc3Nzc3Nzc3Nzc3Nzc3Nzc3Nzc3Nzc3Nzc3Nzc3Nzc3Nzc3Nzc3Nzc3Nzc3N//AABEIAHkBfAMBIgACEQEDEQH/xAAbAAACAwEBAQAAAAAAAAAAAAACAwABBAUGB//EAEUQAAIBAgMEBgUJBwIGAwAAAAECAAMRBBIhEzFBUQUiYXGBkRQyQqGxIzM0UnJzgsHRBhVTYpLh8ENEJDWiwuLxFpOy/8QAGAEBAQEBAQAAAAAAAAAAAAAAAAECAwT/xAAfEQEAAgIDAQADAAAAAAAAAAAAARESEwIhYQMUQVH/2gAMAwEAAhEDEQA/AProLS8zSi0q8526LDQs8GSZUeeTNAEu8A80gMCS8Bl5LwJcApIMggFLgyQCvKMkkokglS4F3klSQLvJeVJAsmSVJAuSS8kCSSDfLgVJLMqBBKlySirwhKliBJRkMsSCCUZcowJeVJLliBUuSSUSVLlSokG8uSAJlg6SXkvCsPpHbJ6SJxHx1P2Gzdxg7fF1Gy0sHUH8xBjFyyd70jtEIVuFxOKwr01X0mpTpcbO1pjbpqnSYhXVyDbQzNGb1Iqdsvads8z+91dtGAAG/MI2l0qnrVayi27WKXN6IODxEhe3Gcan0lSqaJVB7oXpSsbF7eMlLk7AfthB+2clcQimxqa8rwvSqf1/fBk6mbtl5u2csY2mfVqKeesNcYn1184MnRzS805/pQ4MPOEMQecLbeDITMW3MsVzIW2XkzDnMm2MrbGC4bMw5y7zFtjJt7G1xKW2XkvMZr9sr0jtgttzDnLvMO3POFt+2C2y8u8xiuOY85fpCjew84W2u8u8xekr9YecnpKcWBHYYLbLyXHOZBiqfOT0pOBEGTWCOckyjEr2QhiVO6C2iSZxiVhekDlBcHyRG3U8QJBiF5iDKD7yRO3TjaQ1lv6w84guDZIvar9YS9ultSJoHLijXTsgnEpzEofaSZTi0vvgnGpzHnCZQ1kSrCZPTkPEeco41ASCRcb9YMobMsmUTIMbS+sPOMGMpW9ZfODKHy2lWqYMMKdSsua+awGsb+88ZUXKcTiSBuGed1qWBJALUjfmZMmBTdUpX5KZ5vyPG9TzVWrtKmaptajjQFmJtDSlm0amSOc9A1HAnXaqDBOEwLjWoD+MiN/hqcQUiDZbLGrSb2nIHYJ2EwmBpj5NkB43a8YaGGNv+LAHK4jczqcrD0VGoLFu3SOFI3ub+BuZtfC0KjC2LsOQZZaYCiTpiWP41k2xJrZFS7g9cHtvLemRff751aOGw1PdUrX7Kgt5WkeijH1mI7QI2QYOMCo0BIPHfCC5uJvOkcJR1JzHuEDYYe+mde+0bYTXLGq1R6pcdxhbTEKQNpVU983jDpa5bTtt+splwqjrVQPxj9Y2wutj9JxSn6TU8RC9Pxij52452jtrgVGuJX+tYDYno8DMcQpH+dku1J+YBjsWddsfdKHSOLzEDEG/IrL9N6Mb/VB77/pKOL6MH+qp7LmXbCa5OTpPEKOuiOfrBspgt0tihVLCmAtrWbrTP6T0USflV85DXwB3V1t9qa2wmuWk9NVxvoU795tCp9LVW+ep027rqZlGIwHtVh53kFTAndXB7rRtg1ya3SWLV7qVtyIvIekcQ3rZPAQB6Cd9U+UNXwK7qpHgZdsJhJbY2sxzLYW4g3vDTHsurLTvzKk/nDZcDXfOcUA1rbrSejYW9xix4nT4xs4mHJfp9RvaAHYBFekE6FzePHR9Kot0xVM9zSn6LyIXNZAo3ljYecufFMORS4gm+V2NuRk9JYmwZwe+czEdMdEYCrrjaVdhvSlT2nv3e+cnE/tZTNQnDYGqwvcFnC+7WXPimHJ6yrUxGGI2wqLm3XMi4zlUN+0zxr/tXiqmjYelbk9UkiB/8icG5w1IX5M0ZwYcnuRiqn12PjKXH1AbbUjsveeGX9pqqMSKNLxLfrCP7VYg78PRJ+yf1jOFw5Peem1mGjDyjKD4quxyda28KQDPnjftRjLWWjRA7jBH7T49BmApjlYb5M4WPnL6RXp4/Uphq1u1t8574nE0zZg4Yb7zxR/a3pcrpWy8gJnbp7pCoWz12IO+53y7IJ+U/p709I17darYQf3qyb6627Wnz8dJVm35YQ6RrbgVHhG2E0z/AF9AXpxVYByuTsaEencKnru9U30tpYT54cfVO9h7xKOOf/CY3eNavX0LEdPdHvRYJtUcC46t/CcWr06RuLec8o2LJ9keZiXxJ3ZF8pnauqHq6f7R1aD51QOw3Fm0HhMVX9oMYSTcA31Inmmr20NMA9ximxAHsLJtaj5w9C/TeMb/AHDAdhtCp9KYkr9Iqf1GeaOJ/lWOo4kFT1V3842NRwg9ulK4c5wGGbrAFtR33lYrpVqtNUpYPZZT6yYlyT/USJxnALtasw1MbTRB85UrEcclpiuLfbWuOcb1xN/vAYY6UYDVsQBztpEImHqZR6ZiaO+7NTDe4Q6tFKVK9LGCsx9nYlffGHFm5aU6SRl62Icd9xGricwutQsO8zlh6oIBG+NSq97FLyVC26Qrk+0fOMGJIHE/itOatc2+bMMVz/DMlQW6Qx7jcf8ArJhfvWqu7/8ARnN2xt6o8Wg7S9ycoA5Gaxhnt1T01W3FAfxmCelHcG9E/wBZnJXE09d/lCp4tSdUYrx1tGPFJt1P3jU+o/g0sdIOfZb8QBPwnK9M16o07TKbFEmwYAyYwsW6/pz33E/hk9PK6stu/ScNq1R/bPhBUi/Wa/jHQ7x6Up5bkA91QxX71ocUqD8ZnIDUhe+nbvl/JnS5Ol7Wk6HTPStH2VfzP6xL9Kp7NK5/mb+8wh6A4+EI1KQ9kx0NA6VbhTQeJgP0niT6pCfZEUKtPiAO8iUWPLu13x0Hen4z+O0JekMav+4c+AmfMLEgf9UXnJIAS/4rxcDor0rjxoK2nao/SGOlsba22X+gfpOb1/4YggsWA0gdGr0ljapH/ElbfVsvwmepVL61cjtzYlvjEVA9IZmFx3RZc3sAAd+4wNe3NtAn4VgNXYf6Y9wiULk6C9t9pedwq+qDxHGARxFcnSmgHa/9oBr1/wCHRPjCu5HWA8ZV7fVtx1lAGviP4NOD6ZVG+gPC4jdom4KLyjUUHiPhKBOLcj1LfiMNcTm9dfI3gCsOFuViIQcbgokBiqp1AI8Je1F+PlF319mQVctxlgOWsn1ow1Ft1TMm2B0Ke6GpQjdFDSGBkLDmIgOF4wjVHKFFmMQ7qeDDxhA9/nAfX24oUgQNexb7RvI7LfSjT/8ArEG/bFuzX9aGulsuYg7If0iNoKFU3pceUQHa/rxtOoSD19x5ydnRDVVFRhmTzlPibG2c6/VF5ztqTVb5EkXtcQyvA3W/AC4mqGw4kD/UrHwEsYggXLOJmpFhppb4xmYrdshNt1rTKGNiibWJ72IlbeoGsWbdwmdahd75ALHjNGak181JDzBBMotKlQf6jnsveTO5uwL37pa5H6oOUdl7SKqIdam0PC9pOxS1RcAlgTz0vCFRcxAqa9mtoa1KK9ULvOugsYz0lw1gXCjdqB8JUIUNlNju32UmRRYZib8uEfUrZ7ZyWHImZjWoKLE07DgtgTAZmRhqzA8BCRDc6ue8xSvTDXRm8CIw1UY9YsToLm2ksIqpmQkGw+1LpuToVUqeMCoaRN1qXB7oK7AIWd1Xhobe6ShpqEJ3cgPzgGvTS+dsthbrTJdSWOzqMALXvpJTxAUALQyL9YgawNNPFYWqD8oQb23giHT2b6K2a/ZeZnxQX1Kdz2C0o4h2AK0d+9iLWMg0o2GDZWqEG/EbvKOzU9+hH2t0wqHqG+1KA71K6RtIXHUC5+LESK256IBysotzvKvc2SnfS11Eymm4fMXZDxUDSUGcaM1Zhu0G+A9y4uoUDsMD5QsAbeAMbQVspZNqD8INcOOu1QbrdYgwCGfQbPMeGp+ErZF3vUK6cFF/DfM1GlmI69EByeH5TeaKqgArKDxGS/6ywhezp6DIy96G3xhggKCpsPsa/CCaGINsroDa/qAE+6A7V0JFWlrfQrSW/nCws4gLvqsRf1QoFvdF+m0NoQW07RA2NVyWqK994BsJez3EIFK+ucg84ANXoNUvnuOBELaU1vszn72hZsp61Wx3gOTpHJiKz3yslVN9la0BOdCAbW7SdBKJ0zAD7QMt67sbim5vxyqT5gCKNWwDPUCA69sAsxbUMrdt5d2I3oLfzRYq0usRUZiOJveJNRjbIQxJ0HOBqzVWHsW7DIpte4HmYmmWv1soHM2Mtjr/AOIlsaFJI0PWG7rQwrsL/wDcIlbAgFSb9pMar2a12t2LNRIJuoOsR74skseqAYeey2zkd26DtCTrdvxQFOrH1tIo0yWA0jnpqSCyEHw0gVKagave/KAGzABzMBbzmjDLTyt1b67/AAEy3tcFu6a8NVyoflV1N90QOaarMzZkAGc8IYSm17uQb8IPXNRjkJPOTKzEZUbNxFt8Sq6ZpAm1jra19Iw4haQzLlAGouIt8K6uVKZVIvvGsJcGK1JjRsHXermZCziXKWsjZjfqyzilIBLWI9YmT0O4B6otoGDaGW2Ce1hSQE7jcGWxSvSqZiCA3O0PMuS9rFRv5xT0au0CMlMkfVEqvSrUSt8oRvqkayA70qxXKbiG+HxbNdCuXmTwiKaVaT5lTMT6oEc1fFtmGI+SXS9gbywg2pOgC1XUMTuGsW+HDmwyMN2cGxEN6tMoM9fLvGYnQwS+Gp0lNOorADrWvIDGHCaEKw77xuHairj5B3UEZlmI41lN8OGObQkamLNTFuxKmqoJAJyakywU6ZVBUIFDQnnKcMbGitO7XU34TDs6x1y1s3HMCBCpekEi7ld9hYySlNNQVg98ykDTqnLeAc4N81rmw60BQrEtmvrrrNNEUGezpcfWI0kUqkarXQrmFzZi1ppGFq5ADUJC8LSXpqxVFS17Zhu98NHVlsWKgn2WkDjg6Yp53r2f6t9IqulFU+QNRid4P9oNNQ/WJdltxW8bTbL1eFr2CyoQuHrEdWgo7C35Rxp10pgKKKZiNxuZVVyhDMrK3AkfGCuIWqTTe1M7rWFx/gihrSm+UMz5id4A4QThyL6i972sDMzKgIWpVqjS+p3fGFSdGGaliWF9PKA1sPVuRTZQPrZQJWxrKL5kFt9zfTukBp7Q2ru11uSw0vyHmIas7DOKlPNa1yLShBoYkghQhtr3CJSnXY5dogF79Uxy4iopAeurXN7CIrYhmdeojAAWYNre0iwM9HPVN6lZyw0HCUuECHexsbHMJnZa9Y2LuLnQgk/lCTBVutkxDX00tcCUOIo0nItTzW62YHfAWphyWzBcw4ht4maqiNuOew3sTJh1pr1thYEaMV4wNlqSsvVRl9kgHdJ8i10OzAXiEsTFth2IDCsEW5IzC4PlEoXPWrpTA5uwF4GzJhsy2ZFIFycohn0Z0BV6bVAeGk5VU0SjHZtm5AHWLBy/KC4st9V3S0OzsqeT2PA8JRohGugH4TeculVrVtKZ6u+9re7lHKMQGFitzxkG5A1za6tzJtIwxGa98w8JlTbliCVa3ITTT22XWwXvgAfSB62UdtrmFZwPX8oQFhcGxtuEWHKuVqr1hvF900BYVASMxP5QiiimGsc54g21lkrlOrXt5RFn0uTpoOrFggiMestyO2PoUrJbYqbHjMqqw9qxJ1a0KlXrgMM6mx7ZBmeu6sVDDMTygpVcsWB1GluYkq4auwBCk5joAYlsLXXqi6HlNyGviai2O0e5G6+ii9oBxNIVFtUs50Yg3PhI3R9Jmz1alTMdTY213TVRweGS2WmbrvzGZ6VlFQnrU0zE6En9JdJq2bqZUN/ZPGdDYU2ZhSV6SqL3uOtDWkhRNWF+B3E85kI2OLr1gHrqXIuDe8YlFGDBzSzE29W1z5xz4f5LOCpANjbf4RS4RXapmz5Ftpw84GTY6kPUYW4C2kdTp0ynX2g13EzSaCKpLM6k6KAe3lDGFUW2jaA6ktvkGI4PBuCWte+7lNOHwlIIctNBTG+w0+MeoXJ8nS6mklMKbg37tTeEJ2dMoArpYniLDxsIslqbdXYm9jaxGk1EIoyqSL77DSHsAeqxS29bpcX3flAzmrUolcqqVO8ZrgRu0V7EMMw7DYyPSFRVFQAHcRk9/fKDKBSZqe0yjdy5f+oDGRVc/JgqBY2JB8/GKNKniFJLrTN7ZUtf4/lFpXIuDmVEuSyrrflGuazDNsjkWxGZRcwFno1A11rvawOp0Pn3w0o06DhgHew0GlzBq0TYs4s3Zc3tcfpLR9EVUXebkgZtJKBq+HdrgPa92zAX+EYiKRaz25f2gNVKnrqhG/qDfFJXcKWp6Jc2JO/vmkObCkgGliGULu1sBM5WpSOtKxHtAgm0upjK1JrsFIFiAOMWelWLDbUT2tv84OxLRDEksycAvDXxlEUFbLTa7jUnn4RlUU6xzUyVva9jYRNOjUpNmNVQgJsQLnugEpUksAxAsGDbr2h1KlPKENMFd2t9ZTsCovVJPMjiYp1qNoj1QFHX0EpSjkqVMuqEXt1jA2eV72XTeU/vHZKgRQ7KQNbHeTLKlHtpmNtBrfukUobQqCmov7R0EqrUq0us1VVQHTr2B8CZrq0FcAM5W+oANsogij6wZgwuAC36QM4erUsBTUC28EQwhFIhgCSdNRr74Rpt1iqgsNOqYQCBSWzZrg8xCslQqE0R15cu+0WjpuXOOZBM2pkygNck9m4yloA9fIApNjmEiM2zpm2VahJ/mlU6Ju11cc+vwm5bUwGsmYbgOMmfq7iDxNtLS0rKmGpgnJUKsdbkX1gPh8QoLCqpPILNDMlIjK4tbzMtdi7jM7XtrbnAy00xAKN8m/Ma2M2KBl1DI38stkU2DuMvO8tVIQ6qy8poQ0aSMbVH0FrEysg067G+hF5VRCbixN+UW6so6xN723RAlU06V81O1t50EFaq1DZSW5axdRqhYA2y8bjfygLUamWbZ6HUWkDxVUOOscwmihqra+19Wc1sQrEnZAMeJGs1YfFqqHqD1vrSwAr5WdlpOqHMbEtc90W64ymgyugU8jOpT+eHcfjGdKfQqPefhNSjmHDVGRgai3BGS+/kQYlaWIPzDKyrzO8zv9HevU75iw3rJ3mSxzqfpd7sVIt1gRawjhUq0EDom0INyzHQEnlNmP8Am2+yPjMVT1fOSxHxKmhncqHL7gTEKa1MsXZWG/UXA1mvD/S6n2I2j9Jbu/MS0M9WrkpU2d9XsQcwJ90qpjitxnVnAvnOl/Gb6fzrf5wmA+rU+yfjJQXVrVqnXbPTUWuTqN++4mhccUoNmKqGICug3do4QMP82e4fER1HdX7/AMpKUXpFTY6vmuDcMlyRv15SUKtOgjHrZKhNhc2PdNNT/l2E+9PwmA7sT9s/ERSH57VKdQO5VtCLkmJxFSpSq1HqV2GUkrTIte3bFU/pPhOo3rUvuv1koYcLVXY7SwRWvnYrcd/fF1MY4qZaVqgOmoKj36TrL/zmp93NVX6PU+x+ctDj0sYtC61GAJIDC/q9nI8N0RX6UStcpTXjpluPLhGYv5rD9/5GcnDevU+1COg/SlKsgCUcltCBpIuKpmnermFTdmyWv2/4Ik+o0XU+bT7yFdGmc9IuabKuXrFh1ZKwUPcKjKyaG1rkzLhPnaf2vznoan0rEfYX4yUOKXSkhJtYCwyDQzMXeoWRbl21UaaHwnTxnztD7v8AOZMF9KqfaMsQE4XDVFF61Qn2gCwFridFqbOVzZesfYI07zNlf5+l9n8zMVXePvBKSB3CdWoqsqm+guG5ag/CA4piqAzaKdb3v8NBH4jePvfzmxPph+x+UrNuaSGOa+QggWVg1uwQWpnKKm1ZgTYnNr4x3TG7D/eiNw/0Zu8wsMSlSTRTr31spOvgN8LPkphc7ipfRMt9OQPGaB9Ew/eY7/aUvvh8RMwrljE0cxNmps5LDMpDeR75fpChSMykE2DXmv8A3NTu/IRT/SKv2hLQFKlEorBw9hY3a2suqaa2tUvbu38u2aqnrUv84CDjvnzAwumW6OvWFiSVINuwQ6eHBsFbKQM1je9ptp+v4ReH+abub4iWhmGzNRwAygjVv7wadMq4KucvG2om4fNt3CaP9k3d+UUOdnrq4Ay2PHSGK9hmZtppa3KaX/75K3zAkGEsovd7gAkhxwkSqj3AprkB39kvF/OJ3Rx+aEoQ9HDtctoOB1hU8Fh8t9oNdeMM+x3mbqfqCB//2Q=="/>
          <p:cNvSpPr>
            <a:spLocks noChangeAspect="1" noChangeArrowheads="1"/>
          </p:cNvSpPr>
          <p:nvPr/>
        </p:nvSpPr>
        <p:spPr bwMode="auto">
          <a:xfrm>
            <a:off x="155575" y="-547688"/>
            <a:ext cx="3619500" cy="11525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7215238" cy="5440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50021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5677866"/>
            <a:ext cx="3686172" cy="1180134"/>
          </a:xfrm>
        </p:spPr>
        <p:txBody>
          <a:bodyPr/>
          <a:lstStyle/>
          <a:p>
            <a:r>
              <a:rPr lang="ru-RU" cap="none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Белый журавль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85728"/>
            <a:ext cx="4572032" cy="6103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43900" cy="100010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Лес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Documents and Settings\Admin\Рабочий стол\Мир слов\лес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142984"/>
            <a:ext cx="7096143" cy="53221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29322" y="5857868"/>
            <a:ext cx="1828784" cy="1000132"/>
          </a:xfrm>
        </p:spPr>
        <p:txBody>
          <a:bodyPr>
            <a:normAutofit/>
          </a:bodyPr>
          <a:lstStyle/>
          <a:p>
            <a:r>
              <a:rPr lang="ru-RU" sz="5400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Зубр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714356"/>
            <a:ext cx="760814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>
            <a:alpha val="8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43900" cy="1143000"/>
          </a:xfrm>
        </p:spPr>
        <p:txBody>
          <a:bodyPr>
            <a:normAutofit/>
          </a:bodyPr>
          <a:lstStyle/>
          <a:p>
            <a:pPr algn="ctr"/>
            <a:r>
              <a:rPr lang="ru-RU" sz="6600" dirty="0" smtClean="0">
                <a:latin typeface="Times New Roman" pitchFamily="18" charset="0"/>
                <a:cs typeface="Times New Roman" pitchFamily="18" charset="0"/>
              </a:rPr>
              <a:t>Степь</a:t>
            </a:r>
            <a:endParaRPr lang="ru-RU" sz="6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7608147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56</TotalTime>
  <Words>47</Words>
  <Application>Microsoft Office PowerPoint</Application>
  <PresentationFormat>Экран (4:3)</PresentationFormat>
  <Paragraphs>16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Изящная</vt:lpstr>
      <vt:lpstr>Международная красная книга.</vt:lpstr>
      <vt:lpstr>Сегодня мы отправимся по местам мира! И я вам расскажу какие животные занесены в международную красную книгу!</vt:lpstr>
      <vt:lpstr>Арктика</vt:lpstr>
      <vt:lpstr>Белый медведь</vt:lpstr>
      <vt:lpstr>Тундра</vt:lpstr>
      <vt:lpstr>Белый журавль</vt:lpstr>
      <vt:lpstr> Лес</vt:lpstr>
      <vt:lpstr>Зубр</vt:lpstr>
      <vt:lpstr>Степь</vt:lpstr>
      <vt:lpstr>Дрофа</vt:lpstr>
      <vt:lpstr>Пустыня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Международная красная книга.</dc:title>
  <dc:creator>Admin</dc:creator>
  <cp:lastModifiedBy>Admin</cp:lastModifiedBy>
  <cp:revision>14</cp:revision>
  <dcterms:created xsi:type="dcterms:W3CDTF">2013-12-17T12:17:02Z</dcterms:created>
  <dcterms:modified xsi:type="dcterms:W3CDTF">2013-12-17T13:21:40Z</dcterms:modified>
</cp:coreProperties>
</file>