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7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38927-7BFE-4551-AAEF-34B263F3A37C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7A1E0DF-E925-469E-B030-A3157730A8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38927-7BFE-4551-AAEF-34B263F3A37C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E0DF-E925-469E-B030-A3157730A8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38927-7BFE-4551-AAEF-34B263F3A37C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E0DF-E925-469E-B030-A3157730A8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38927-7BFE-4551-AAEF-34B263F3A37C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F7A1E0DF-E925-469E-B030-A3157730A8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38927-7BFE-4551-AAEF-34B263F3A37C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E0DF-E925-469E-B030-A3157730A82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38927-7BFE-4551-AAEF-34B263F3A37C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E0DF-E925-469E-B030-A3157730A8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38927-7BFE-4551-AAEF-34B263F3A37C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F7A1E0DF-E925-469E-B030-A3157730A82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38927-7BFE-4551-AAEF-34B263F3A37C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E0DF-E925-469E-B030-A3157730A8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38927-7BFE-4551-AAEF-34B263F3A37C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E0DF-E925-469E-B030-A3157730A8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38927-7BFE-4551-AAEF-34B263F3A37C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E0DF-E925-469E-B030-A3157730A82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D38927-7BFE-4551-AAEF-34B263F3A37C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1E0DF-E925-469E-B030-A3157730A82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1D38927-7BFE-4551-AAEF-34B263F3A37C}" type="datetimeFigureOut">
              <a:rPr lang="ru-RU" smtClean="0"/>
              <a:t>27.10.2015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7A1E0DF-E925-469E-B030-A3157730A82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0"/>
            <a:ext cx="7772400" cy="1470025"/>
          </a:xfrm>
        </p:spPr>
        <p:txBody>
          <a:bodyPr/>
          <a:lstStyle/>
          <a:p>
            <a:r>
              <a:rPr lang="ru-RU" dirty="0" smtClean="0"/>
              <a:t>Княжение Владимира Святого</a:t>
            </a:r>
            <a:endParaRPr lang="ru-RU" dirty="0"/>
          </a:p>
        </p:txBody>
      </p:sp>
      <p:pic>
        <p:nvPicPr>
          <p:cNvPr id="11266" name="Picture 2" descr="http://900igr.net/datai/istorija/Potomki-Rjurika/0002-001-Knjaz-Vladimir-Krasnoe-Solnyshk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764704"/>
            <a:ext cx="6912768" cy="54006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6237312"/>
            <a:ext cx="84337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Презентацию подготовил                                </a:t>
            </a:r>
            <a:r>
              <a:rPr lang="ru-RU" dirty="0" err="1" smtClean="0"/>
              <a:t>Линник</a:t>
            </a:r>
            <a:r>
              <a:rPr lang="ru-RU" dirty="0" smtClean="0"/>
              <a:t> Андрей 4 А школа 2006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Рождение Владимира </a:t>
            </a:r>
            <a:endParaRPr lang="ru-RU" dirty="0"/>
          </a:p>
        </p:txBody>
      </p:sp>
      <p:pic>
        <p:nvPicPr>
          <p:cNvPr id="28674" name="Picture 2" descr="http://bigslide.ru/images/7/6591/960/im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4139952" cy="54452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067944" y="1484784"/>
            <a:ext cx="507605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Родился  в 960 г </a:t>
            </a:r>
          </a:p>
          <a:p>
            <a:r>
              <a:rPr lang="ru-RU" sz="3200" dirty="0" smtClean="0"/>
              <a:t>-Отец Киевский князь Святослав</a:t>
            </a:r>
          </a:p>
          <a:p>
            <a:r>
              <a:rPr lang="ru-RU" sz="3200" dirty="0" smtClean="0"/>
              <a:t>-Мать Княгиня Ольга </a:t>
            </a:r>
          </a:p>
          <a:p>
            <a:r>
              <a:rPr lang="ru-RU" sz="3200" dirty="0" smtClean="0"/>
              <a:t> и сына и назвали Владимиром</a:t>
            </a:r>
          </a:p>
          <a:p>
            <a:r>
              <a:rPr lang="ru-RU" sz="3200" dirty="0" smtClean="0"/>
              <a:t>что означает «владеющим миром</a:t>
            </a:r>
            <a:r>
              <a:rPr lang="ru-RU" dirty="0" smtClean="0"/>
              <a:t>»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Владимир Красное Солнышко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899592" y="1124744"/>
            <a:ext cx="787722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i="1" dirty="0" smtClean="0"/>
              <a:t>Красным солнышком называли его</a:t>
            </a:r>
          </a:p>
          <a:p>
            <a:pPr algn="ctr"/>
            <a:r>
              <a:rPr lang="ru-RU" sz="2400" i="1" dirty="0" smtClean="0"/>
              <a:t>Потому что, люди </a:t>
            </a:r>
            <a:r>
              <a:rPr lang="ru-RU" sz="2400" i="1" dirty="0"/>
              <a:t>его </a:t>
            </a:r>
            <a:r>
              <a:rPr lang="ru-RU" sz="2400" i="1" dirty="0" smtClean="0"/>
              <a:t>уважали.</a:t>
            </a:r>
          </a:p>
          <a:p>
            <a:pPr algn="ctr"/>
            <a:r>
              <a:rPr lang="ru-RU" sz="2400" i="1" dirty="0" smtClean="0"/>
              <a:t>Но, есть другая версия</a:t>
            </a:r>
            <a:r>
              <a:rPr lang="en-US" sz="2400" i="1" dirty="0" smtClean="0"/>
              <a:t>: </a:t>
            </a:r>
            <a:r>
              <a:rPr lang="ru-RU" sz="2400" i="1" dirty="0"/>
              <a:t>«хлеба и зрелищ» . </a:t>
            </a:r>
            <a:r>
              <a:rPr lang="ru-RU" sz="2400" i="1" dirty="0" smtClean="0"/>
              <a:t>Этим </a:t>
            </a:r>
            <a:r>
              <a:rPr lang="ru-RU" sz="2400" i="1" dirty="0"/>
              <a:t>способом князь завоевал себе уважение среди людей. </a:t>
            </a:r>
            <a:r>
              <a:rPr lang="ru-RU" sz="2400" i="1" dirty="0" smtClean="0"/>
              <a:t>Когда он устроил пир</a:t>
            </a:r>
          </a:p>
          <a:p>
            <a:pPr algn="ctr"/>
            <a:r>
              <a:rPr lang="ru-RU" sz="2400" i="1" dirty="0" smtClean="0"/>
              <a:t>И пригласил только простой народ, а бояр нет.</a:t>
            </a:r>
            <a:endParaRPr lang="ru-RU" sz="2400" dirty="0"/>
          </a:p>
        </p:txBody>
      </p:sp>
      <p:pic>
        <p:nvPicPr>
          <p:cNvPr id="14338" name="Picture 2" descr="http://img1.liveinternet.ru/images/attach/c/1/54/806/54806546_Karzin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56992"/>
            <a:ext cx="9144000" cy="35010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Князь Владимир и его богатыри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-84296" y="1124744"/>
            <a:ext cx="92282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Князь Владимир</a:t>
            </a:r>
            <a:r>
              <a:rPr lang="en-US" sz="2000" dirty="0" smtClean="0"/>
              <a:t>:</a:t>
            </a:r>
            <a:r>
              <a:rPr lang="ru-RU" sz="2000" dirty="0" smtClean="0"/>
              <a:t> Был воителем, защитником Русской земли и ему служили</a:t>
            </a:r>
          </a:p>
          <a:p>
            <a:r>
              <a:rPr lang="ru-RU" sz="2000" dirty="0" smtClean="0"/>
              <a:t>Славные богатыри как Илья Муромец, Добрыня Никитич, Алеша Попович</a:t>
            </a:r>
            <a:endParaRPr lang="ru-RU" sz="2000" dirty="0"/>
          </a:p>
        </p:txBody>
      </p:sp>
      <p:pic>
        <p:nvPicPr>
          <p:cNvPr id="27650" name="Picture 2" descr="http://svagor.com/wp-content/uploads/2011/10/%D0%98%D0%BB%D1%8C%D1%8F-%D0%9C%D1%83%D1%80%D0%BE%D0%BC%D0%B5%D1%86-%D0%B8-%D0%A1%D0%BE%D0%BB%D0%BE%D0%B2%D0%B5%D0%B9-%D1%80%D0%B0%D0%B7%D0%B1%D0%BE%D0%B9%D0%BD%D0%B8%D0%B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12976"/>
            <a:ext cx="3592915" cy="364502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55576" y="1844824"/>
            <a:ext cx="19319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/>
              <a:t>Илья </a:t>
            </a:r>
          </a:p>
          <a:p>
            <a:pPr algn="ctr"/>
            <a:r>
              <a:rPr lang="ru-RU" sz="3200" dirty="0" smtClean="0"/>
              <a:t>Муромец</a:t>
            </a:r>
            <a:endParaRPr lang="ru-RU" sz="3200" dirty="0"/>
          </a:p>
        </p:txBody>
      </p:sp>
      <p:pic>
        <p:nvPicPr>
          <p:cNvPr id="27652" name="Picture 4" descr="https://upload.wikimedia.org/wikipedia/commons/thumb/9/93/Dobrinya.jpg/250px-Dobrin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212976"/>
            <a:ext cx="2381250" cy="364502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139952" y="1844824"/>
            <a:ext cx="2015103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Добрыня </a:t>
            </a:r>
          </a:p>
          <a:p>
            <a:r>
              <a:rPr lang="ru-RU" sz="3200" dirty="0" smtClean="0"/>
              <a:t>Никитич</a:t>
            </a:r>
            <a:endParaRPr lang="ru-RU" sz="3200" dirty="0"/>
          </a:p>
        </p:txBody>
      </p:sp>
      <p:pic>
        <p:nvPicPr>
          <p:cNvPr id="27654" name="Picture 6" descr="http://literatura5.narod.ru/popovich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3140968"/>
            <a:ext cx="2267744" cy="371703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948264" y="1772816"/>
            <a:ext cx="1931939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/>
              <a:t>Алеша</a:t>
            </a:r>
          </a:p>
          <a:p>
            <a:pPr algn="ctr"/>
            <a:r>
              <a:rPr lang="ru-RU" sz="3200" dirty="0" smtClean="0"/>
              <a:t> Попович</a:t>
            </a:r>
            <a:endParaRPr lang="ru-RU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6632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Крещение Руси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547664" y="1124744"/>
            <a:ext cx="5849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Владимир стал великим князем всей Русской земли.</a:t>
            </a:r>
            <a:endParaRPr lang="ru-RU" dirty="0"/>
          </a:p>
        </p:txBody>
      </p:sp>
      <p:pic>
        <p:nvPicPr>
          <p:cNvPr id="29698" name="Picture 2" descr="http://istoriarusi.ru/img/kreshenie-vladimir-krasno-solnishk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556792"/>
            <a:ext cx="3600400" cy="530120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851920" y="1700808"/>
            <a:ext cx="47566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Одним из главных решение Владимира, </a:t>
            </a:r>
            <a:endParaRPr lang="ru-RU" dirty="0" smtClean="0"/>
          </a:p>
          <a:p>
            <a:r>
              <a:rPr lang="ru-RU" dirty="0" smtClean="0"/>
              <a:t>как </a:t>
            </a:r>
            <a:r>
              <a:rPr lang="ru-RU" dirty="0"/>
              <a:t>князя Руси</a:t>
            </a:r>
            <a:r>
              <a:rPr lang="ru-RU" dirty="0" smtClean="0"/>
              <a:t>,  </a:t>
            </a:r>
            <a:r>
              <a:rPr lang="ru-RU" dirty="0"/>
              <a:t>было решение </a:t>
            </a:r>
            <a:r>
              <a:rPr lang="ru-RU" dirty="0" smtClean="0"/>
              <a:t>креститься</a:t>
            </a:r>
          </a:p>
          <a:p>
            <a:r>
              <a:rPr lang="ru-RU" dirty="0" smtClean="0"/>
              <a:t> </a:t>
            </a:r>
            <a:r>
              <a:rPr lang="ru-RU" dirty="0"/>
              <a:t>самому </a:t>
            </a:r>
            <a:r>
              <a:rPr lang="ru-RU" dirty="0" smtClean="0"/>
              <a:t>и  </a:t>
            </a:r>
            <a:r>
              <a:rPr lang="ru-RU" dirty="0"/>
              <a:t>крестить всю Киевскую Русь. </a:t>
            </a:r>
          </a:p>
        </p:txBody>
      </p:sp>
      <p:pic>
        <p:nvPicPr>
          <p:cNvPr id="29700" name="Picture 4" descr="http://kudago.com/media/images/event/29/65/29651a5a485dd278067515651a70b547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2852936"/>
            <a:ext cx="5210944" cy="40050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Любовь народа к князю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139952" y="2348880"/>
            <a:ext cx="446449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Народ очень любил своего князя, воспевал его в песнях и </a:t>
            </a:r>
            <a:endParaRPr lang="ru-RU" sz="2800" dirty="0" smtClean="0"/>
          </a:p>
          <a:p>
            <a:pPr algn="ctr"/>
            <a:r>
              <a:rPr lang="ru-RU" sz="2800" dirty="0" smtClean="0"/>
              <a:t>былинах </a:t>
            </a:r>
            <a:r>
              <a:rPr lang="ru-RU" sz="2800" dirty="0"/>
              <a:t>и называл его Владимир Красное Солнышко, </a:t>
            </a:r>
            <a:endParaRPr lang="ru-RU" sz="2800" dirty="0" smtClean="0"/>
          </a:p>
          <a:p>
            <a:pPr algn="ctr"/>
            <a:r>
              <a:rPr lang="ru-RU" sz="2800" dirty="0" smtClean="0"/>
              <a:t>«</a:t>
            </a:r>
            <a:r>
              <a:rPr lang="ru-RU" sz="2800" dirty="0"/>
              <a:t>ласковый князь Владимир».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39952" y="1412776"/>
            <a:ext cx="497937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dirty="0" smtClean="0"/>
              <a:t>15 июля в 1015 г Владимира</a:t>
            </a:r>
          </a:p>
          <a:p>
            <a:pPr algn="ctr"/>
            <a:r>
              <a:rPr lang="ru-RU" sz="2800" dirty="0" smtClean="0"/>
              <a:t> не стало</a:t>
            </a:r>
          </a:p>
        </p:txBody>
      </p:sp>
      <p:pic>
        <p:nvPicPr>
          <p:cNvPr id="30722" name="Picture 2" descr="http://altaypost.ru/uploads/dni/9951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752"/>
            <a:ext cx="4103440" cy="5472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274</TotalTime>
  <Words>190</Words>
  <Application>Microsoft Office PowerPoint</Application>
  <PresentationFormat>Экран (4:3)</PresentationFormat>
  <Paragraphs>33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Трек</vt:lpstr>
      <vt:lpstr>Княжение Владимира Святого</vt:lpstr>
      <vt:lpstr>Рождение Владимира </vt:lpstr>
      <vt:lpstr>Владимир Красное Солнышко</vt:lpstr>
      <vt:lpstr>Князь Владимир и его богатыри </vt:lpstr>
      <vt:lpstr>Крещение Руси</vt:lpstr>
      <vt:lpstr>Любовь народа к князю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Княжение Владимира Святого</dc:title>
  <dc:creator>Admin</dc:creator>
  <cp:lastModifiedBy>Admin</cp:lastModifiedBy>
  <cp:revision>26</cp:revision>
  <dcterms:created xsi:type="dcterms:W3CDTF">2015-10-27T09:23:18Z</dcterms:created>
  <dcterms:modified xsi:type="dcterms:W3CDTF">2015-10-27T13:57:20Z</dcterms:modified>
</cp:coreProperties>
</file>