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65" r:id="rId2"/>
    <p:sldId id="256" r:id="rId3"/>
    <p:sldId id="257" r:id="rId4"/>
    <p:sldId id="262" r:id="rId5"/>
    <p:sldId id="267" r:id="rId6"/>
    <p:sldId id="258" r:id="rId7"/>
    <p:sldId id="264" r:id="rId8"/>
    <p:sldId id="259" r:id="rId9"/>
    <p:sldId id="266" r:id="rId10"/>
    <p:sldId id="260" r:id="rId11"/>
    <p:sldId id="261" r:id="rId12"/>
    <p:sldId id="263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B4485C-1ED8-465C-8233-FB7039D5B739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F2D8AA-1CFD-4EB3-8C5C-C49300CD08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1989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F2D8AA-1CFD-4EB3-8C5C-C49300CD088A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9000"/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5C528-A05F-47F6-A507-E2464E5D93CE}" type="datetimeFigureOut">
              <a:rPr lang="ru-RU" smtClean="0"/>
              <a:pPr/>
              <a:t>03.05.2013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972E5-A769-4895-8519-760A1E794ED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332656"/>
            <a:ext cx="7772400" cy="1470025"/>
          </a:xfrm>
        </p:spPr>
        <p:txBody>
          <a:bodyPr/>
          <a:lstStyle/>
          <a:p>
            <a:r>
              <a:rPr lang="ru-RU" smtClean="0"/>
              <a:t>Китайская кухня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2" y="5589240"/>
            <a:ext cx="2520280" cy="1008112"/>
          </a:xfrm>
        </p:spPr>
        <p:txBody>
          <a:bodyPr>
            <a:normAutofit fontScale="70000" lnSpcReduction="20000"/>
          </a:bodyPr>
          <a:lstStyle/>
          <a:p>
            <a:r>
              <a:rPr lang="ru-RU" smtClean="0">
                <a:solidFill>
                  <a:schemeClr val="tx1"/>
                </a:solidFill>
              </a:rPr>
              <a:t>Ученика </a:t>
            </a:r>
            <a:r>
              <a:rPr lang="ru-RU" smtClean="0">
                <a:solidFill>
                  <a:schemeClr val="tx1"/>
                </a:solidFill>
              </a:rPr>
              <a:t>4 </a:t>
            </a:r>
            <a:r>
              <a:rPr lang="ru-RU" smtClean="0">
                <a:solidFill>
                  <a:schemeClr val="tx1"/>
                </a:solidFill>
              </a:rPr>
              <a:t>«б» класса </a:t>
            </a:r>
            <a:r>
              <a:rPr lang="ru-RU" dirty="0" err="1" smtClean="0">
                <a:solidFill>
                  <a:schemeClr val="tx1"/>
                </a:solidFill>
              </a:rPr>
              <a:t>Дощечкина</a:t>
            </a:r>
            <a:r>
              <a:rPr lang="ru-RU" dirty="0" smtClean="0">
                <a:solidFill>
                  <a:schemeClr val="tx1"/>
                </a:solidFill>
              </a:rPr>
              <a:t> Андрея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5362" name="Picture 2" descr="C:\Documents and Settings\Alex\Рабочий стол\Презентация китайская кухня\Китайская еда\CHINESE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484784"/>
            <a:ext cx="5328592" cy="39964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sz="2400" dirty="0"/>
              <a:t>Любая трапеза в Китае начинается с зеленого несладкого чая. Такое </a:t>
            </a:r>
            <a:r>
              <a:rPr lang="ru-RU" sz="2400" b="1" dirty="0"/>
              <a:t>чаепитие</a:t>
            </a:r>
            <a:r>
              <a:rPr lang="ru-RU" sz="2400" dirty="0"/>
              <a:t> для китайцев является своего рода ритуалом и имеет название «</a:t>
            </a:r>
            <a:r>
              <a:rPr lang="ru-RU" sz="2400" dirty="0" err="1"/>
              <a:t>гунфу-ча</a:t>
            </a:r>
            <a:r>
              <a:rPr lang="ru-RU" sz="2400" dirty="0"/>
              <a:t>». </a:t>
            </a:r>
          </a:p>
        </p:txBody>
      </p:sp>
      <p:pic>
        <p:nvPicPr>
          <p:cNvPr id="8" name="Содержимое 7" descr="0_556e9_ccc773c6_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628800"/>
            <a:ext cx="3557744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C:\Documents and Settings\Alex\Рабочий стол\Презентация китайская кухня\китайское чаепитие\Кит чаепитие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429000"/>
            <a:ext cx="3669316" cy="2458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68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763688" y="1484784"/>
            <a:ext cx="5715000" cy="426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02234"/>
          </a:xfrm>
        </p:spPr>
        <p:txBody>
          <a:bodyPr>
            <a:noAutofit/>
          </a:bodyPr>
          <a:lstStyle/>
          <a:p>
            <a:pPr algn="l"/>
            <a:r>
              <a:rPr lang="ru-RU" sz="1800" dirty="0"/>
              <a:t>В Китае считается, что пища людям дается небом, вследствие чего китайцам не знакомо понятие "перекусить". Принятие пищи всегда расценивается как момент приобщения к культуре нации. Блюда для трапезы подбираются так, чтобы среди них преобладали жидкие и мягкие кушанья. Трапеза начинается с раскладывания на тарелки компонентов.</a:t>
            </a:r>
            <a:r>
              <a:rPr lang="ru-RU" sz="1600" dirty="0"/>
              <a:t/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Содержимое 3" descr="блюд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724128" y="1556792"/>
            <a:ext cx="2858667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39552" y="2204864"/>
            <a:ext cx="4680520" cy="3970318"/>
          </a:xfrm>
          <a:prstGeom prst="rect">
            <a:avLst/>
          </a:prstGeom>
          <a:blipFill dpi="0" rotWithShape="1">
            <a:blip r:embed="rId3" cstate="print">
              <a:alphaModFix amt="46000"/>
            </a:blip>
            <a:srcRect/>
            <a:tile tx="0" ty="0" sx="100000" sy="100000" flip="none" algn="tl"/>
          </a:blipFill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dirty="0" smtClean="0"/>
          </a:p>
          <a:p>
            <a:r>
              <a:rPr lang="en-US" dirty="0" smtClean="0"/>
              <a:t>  </a:t>
            </a:r>
            <a:r>
              <a:rPr lang="ru-RU" dirty="0">
                <a:solidFill>
                  <a:schemeClr val="tx1"/>
                </a:solidFill>
              </a:rPr>
              <a:t>Сначала пьют зеленый чай, без сахара и </a:t>
            </a:r>
            <a:r>
              <a:rPr lang="ru-RU" dirty="0" smtClean="0">
                <a:solidFill>
                  <a:schemeClr val="tx1"/>
                </a:solidFill>
              </a:rPr>
              <a:t>молока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ru-RU" dirty="0" smtClean="0">
                <a:solidFill>
                  <a:schemeClr val="tx1"/>
                </a:solidFill>
              </a:rPr>
              <a:t>Едят </a:t>
            </a:r>
            <a:r>
              <a:rPr lang="ru-RU" dirty="0">
                <a:solidFill>
                  <a:schemeClr val="tx1"/>
                </a:solidFill>
              </a:rPr>
              <a:t>китайцы, не торопясь и понемногу, наслаждаясь процессом. Гостю в знак особого внимания, высшей заботы и уважения принято подкладывать в пиалу угощение своими палочками. Затем переходят к рису, который едят, смешивая верхний слой в пиале с соусом</a:t>
            </a:r>
            <a:r>
              <a:rPr lang="ru-RU" dirty="0" smtClean="0">
                <a:solidFill>
                  <a:schemeClr val="tx1"/>
                </a:solidFill>
              </a:rPr>
              <a:t>. </a:t>
            </a: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       </a:t>
            </a:r>
            <a:r>
              <a:rPr lang="ru-RU" dirty="0" smtClean="0">
                <a:solidFill>
                  <a:schemeClr val="tx1"/>
                </a:solidFill>
              </a:rPr>
              <a:t>В </a:t>
            </a:r>
            <a:r>
              <a:rPr lang="ru-RU" dirty="0">
                <a:solidFill>
                  <a:schemeClr val="tx1"/>
                </a:solidFill>
              </a:rPr>
              <a:t>заключение трапезы подается бульон и снова чай, но в него добавляют немного масла. Именно такой состав и порядок считается наиболее благоприятным для пищеварения. </a:t>
            </a:r>
            <a:r>
              <a:rPr lang="en-US" dirty="0" smtClean="0">
                <a:solidFill>
                  <a:schemeClr val="tx1"/>
                </a:solidFill>
              </a:rPr>
              <a:t>  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122" name="Picture 2" descr="C:\Documents and Settings\Alex\Рабочий стол\Презентация китайская кухня\еда сервировка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3717032"/>
            <a:ext cx="2916027" cy="2866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u-RU" sz="2000" dirty="0"/>
              <a:t>С незапамятных времен в Китае принято есть при помощи палочек. Во-первых, это удобно: страннику не нужно было носить с собой столовые приборы, поскольку палочки легко вырезались из любого дерева. Во-вторых, полезно: палочками нельзя взять пищи больше, чем можно прожевать.</a:t>
            </a:r>
          </a:p>
          <a:p>
            <a:endParaRPr lang="ru-RU" dirty="0"/>
          </a:p>
        </p:txBody>
      </p:sp>
      <p:pic>
        <p:nvPicPr>
          <p:cNvPr id="9220" name="Picture 4" descr="C:\Documents and Settings\Alex\Рабочий стол\Презентация китайская кухня\Китайские палочки\sticks4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00808"/>
            <a:ext cx="3095625" cy="4610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21" name="Picture 5" descr="C:\Documents and Settings\Alex\Рабочий стол\Презентация китайская кухня\Китайские палочки\19c3f8c03681e257b39c76120d60cd4c_chopstick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924944"/>
            <a:ext cx="3102954" cy="2245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/>
          <a:lstStyle/>
          <a:p>
            <a:r>
              <a:rPr lang="ru-RU" sz="2000" dirty="0"/>
              <a:t>Первые китайские палочки были изготовлены из бамбука и по внешнему виду напоминали щипцы. Позднее они стали раздельными и такими дошли до нашего времени. Сейчас китайские палочки делают из самых  разнообразных материалов: кости, металла, пластмассы и дерева. </a:t>
            </a:r>
          </a:p>
          <a:p>
            <a:endParaRPr lang="ru-RU" dirty="0"/>
          </a:p>
        </p:txBody>
      </p:sp>
      <p:pic>
        <p:nvPicPr>
          <p:cNvPr id="10242" name="Picture 2" descr="C:\Documents and Settings\Alex\Рабочий стол\Презентация китайская кухня\Китайские палочки\первые китайские палочк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2060848"/>
            <a:ext cx="5619750" cy="42386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ru-RU" sz="2000" dirty="0"/>
              <a:t>По внешнему виду китайские палочки могут быть пирамидальной формы, плоские, с толстыми или  тонкими концами, а их сечение может быть квадратным, овальным, круглым  или с закругленными углами.  Различают одноразовые и многоразовые китайские палочки. Многоразовые китайские палочки красят и лакируют, их украшают орнаментом, инкрустируют перламутром и металлом...</a:t>
            </a:r>
          </a:p>
          <a:p>
            <a:endParaRPr lang="ru-RU" sz="2000" dirty="0"/>
          </a:p>
        </p:txBody>
      </p:sp>
      <p:pic>
        <p:nvPicPr>
          <p:cNvPr id="11266" name="Picture 2" descr="C:\Documents and Settings\Alex\Рабочий стол\Презентация китайская кухня\Китайские палочки\Палочки коллекционирую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348880"/>
            <a:ext cx="4913114" cy="3791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/>
          <a:lstStyle/>
          <a:p>
            <a:r>
              <a:rPr lang="ru-RU" sz="2000" dirty="0"/>
              <a:t>Так как же держать китайские палочки, чтобы  они не выпадали из руки и из них не вываливалась пища? </a:t>
            </a:r>
          </a:p>
          <a:p>
            <a:endParaRPr lang="ru-RU" dirty="0"/>
          </a:p>
        </p:txBody>
      </p:sp>
      <p:pic>
        <p:nvPicPr>
          <p:cNvPr id="12291" name="Picture 3" descr="C:\Documents and Settings\Alex\Рабочий стол\Презентация китайская кухня\Китайские палочки\paloc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340768"/>
            <a:ext cx="2587005" cy="32253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3573016"/>
            <a:ext cx="3000375" cy="2143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5937523"/>
          </a:xfrm>
        </p:spPr>
        <p:txBody>
          <a:bodyPr>
            <a:normAutofit/>
          </a:bodyPr>
          <a:lstStyle/>
          <a:p>
            <a:r>
              <a:rPr lang="ru-RU" sz="2000" dirty="0"/>
              <a:t>Первым делом необходимо расслабить кисть  руки. Мизинец и безымянный пальцы нужно прижать друг к другу, а средний и указательный пальцы  немного вытянуть вперед.  Первую китайскую палочку необходимо  положить в ложбинку между большим и указательным пальцем и плотно  прижать ее, при этом нижняя часть палочки должна упираться на третью  фалангу безымянного пальца. Вторую китайскую палочку нужно  положить так, что бы она легла на вторую фалангу указательного пальца и  третью среднего пальца, а придерживать ее необходимо кончиком большого  пальца. Первая китайская палочка всегда остается неподвижной.  Двигается только вторая палочка, а движения делаются при помощи среднего и указательного пальцев.</a:t>
            </a:r>
          </a:p>
          <a:p>
            <a:endParaRPr lang="ru-RU" dirty="0"/>
          </a:p>
        </p:txBody>
      </p:sp>
      <p:pic>
        <p:nvPicPr>
          <p:cNvPr id="4" name="Picture 2" descr="C:\Documents and Settings\Alex\Рабочий стол\Презентация китайская кухня\Китайские палочки\позиции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4077072"/>
            <a:ext cx="3810000" cy="1638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60648"/>
            <a:ext cx="8229600" cy="5865515"/>
          </a:xfrm>
        </p:spPr>
        <p:txBody>
          <a:bodyPr>
            <a:normAutofit/>
          </a:bodyPr>
          <a:lstStyle/>
          <a:p>
            <a:r>
              <a:rPr lang="ru-RU" sz="2000" b="1" dirty="0"/>
              <a:t>Китайскими палочками во время еды нельзя  </a:t>
            </a:r>
            <a:r>
              <a:rPr lang="ru-RU" sz="2000" dirty="0"/>
              <a:t>накалывать еду, передавать пищу другим людям, указывать на что-то, облизывать их, водить ими по тарелке  или столу, сжимать их в кулаке - этот жест является угрожающим.  Недопустимо втыкать палочки в рис,  поскольку по традиции так делают, когда подают еду для мертвых. После окончания трапезы китайские палочки необходимо положить перед тарелкой  острыми кончиками налево, нельзя класть палочки на тарелку и сбоку от  нее.</a:t>
            </a:r>
          </a:p>
          <a:p>
            <a:endParaRPr lang="ru-RU" dirty="0"/>
          </a:p>
        </p:txBody>
      </p:sp>
      <p:pic>
        <p:nvPicPr>
          <p:cNvPr id="13314" name="Picture 2" descr="C:\Documents and Settings\Alex\Рабочий стол\Презентация китайская кухня\мискаа с едой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2996952"/>
            <a:ext cx="3108598" cy="30878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98000"/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/>
              <a:t>Пища должна быть не только вкусной, но и полезной, а иногда и лечебной.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548680"/>
            <a:ext cx="6400800" cy="1752600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>
                <a:solidFill>
                  <a:schemeClr val="tx1"/>
                </a:solidFill>
              </a:rPr>
              <a:t>Китайская кухня</a:t>
            </a:r>
            <a:r>
              <a:rPr lang="ru-RU" sz="1800" dirty="0">
                <a:solidFill>
                  <a:schemeClr val="tx1"/>
                </a:solidFill>
              </a:rPr>
              <a:t> - одна из самых экзотических и разнообразных кухонь в мире. Всемирную известность китайской национальной кухне принесло ее разнообразие и твердое убеждение лучших поваров Китая, что есть </a:t>
            </a:r>
            <a:r>
              <a:rPr lang="ru-RU" sz="1800" dirty="0" smtClean="0">
                <a:solidFill>
                  <a:schemeClr val="tx1"/>
                </a:solidFill>
              </a:rPr>
              <a:t>можно</a:t>
            </a:r>
            <a:r>
              <a:rPr lang="en-US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 smtClean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практически все, только надо уметь это правильно готовить .В Китае говорят: «Несъедобного нет, есть плохие повара». Привычные для нас продукты при тщательном приготовлении  приобретают новый вкус</a:t>
            </a:r>
            <a:r>
              <a:rPr lang="ru-RU" sz="1800" dirty="0">
                <a:solidFill>
                  <a:schemeClr val="bg1"/>
                </a:solidFill>
              </a:rPr>
              <a:t>.</a:t>
            </a:r>
          </a:p>
          <a:p>
            <a:pPr algn="l"/>
            <a:endParaRPr lang="ru-RU" sz="2000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1026" name="Picture 2" descr="C:\Documents and Settings\Alex\Рабочий стол\Презентация китайская кухня\повар иблю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3358230"/>
            <a:ext cx="4464496" cy="3001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9"/>
            <a:ext cx="8229600" cy="2736303"/>
          </a:xfrm>
        </p:spPr>
        <p:txBody>
          <a:bodyPr>
            <a:normAutofit fontScale="55000" lnSpcReduction="20000"/>
          </a:bodyPr>
          <a:lstStyle/>
          <a:p>
            <a:r>
              <a:rPr lang="ru-RU" dirty="0"/>
              <a:t>Китайцы готовят очень быстро, пользуясь пятью способами приготовления пищи: продукты парят и тушат, жарят до полуготовности или готовности, поджаривают, реже варят. Основной вкус, преобладающий в этой национальной кухне, кисло-сладкий. В Китае практически не употребляют молочных продуктов. В рецептуру почти всех блюд входит множество пряных трав (причем в определенном наборе и соотношении), большинство которых являются одновременно и лекарственными. Не удивительно, что в древности профессии повара, лекаря и фармацевта обычно совмещал </a:t>
            </a:r>
            <a:r>
              <a:rPr lang="ru-RU" dirty="0" smtClean="0"/>
              <a:t>. В </a:t>
            </a:r>
            <a:r>
              <a:rPr lang="ru-RU" dirty="0"/>
              <a:t>китайской кухне есть общая черта – это сочетание казалось бы абсолютно разных продуктов для приготовления национальных блюд.</a:t>
            </a: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339" name="Picture 3" descr="C:\Documents and Settings\Alex\Рабочий стол\Презентация китайская кухня\пов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80928"/>
            <a:ext cx="4917926" cy="32741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22960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Завтрак</a:t>
            </a:r>
            <a:r>
              <a:rPr lang="ru-RU" dirty="0" smtClean="0"/>
              <a:t>ают </a:t>
            </a:r>
            <a:r>
              <a:rPr lang="ru-RU" dirty="0"/>
              <a:t>китайцы рано, в основном рисовым отваром, в который добавлены другие продукты. </a:t>
            </a:r>
          </a:p>
          <a:p>
            <a:r>
              <a:rPr lang="ru-RU" b="1" dirty="0"/>
              <a:t>Обед</a:t>
            </a:r>
            <a:r>
              <a:rPr lang="ru-RU" dirty="0"/>
              <a:t> в Китае приходится на 12 часов дня. Большинство работающих китайцев едят в обеденный перерыв в близлежащих кафе и ресторанах.</a:t>
            </a:r>
          </a:p>
          <a:p>
            <a:r>
              <a:rPr lang="ru-RU" b="1" dirty="0"/>
              <a:t>Ужин</a:t>
            </a:r>
            <a:r>
              <a:rPr lang="ru-RU" dirty="0"/>
              <a:t>ают в Китае по европейским меркам также достаточно рано – до семи часов вечера. Привычные для Европы первые блюда подаются в конце трапезы, после холодных и горячих закусок.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r>
              <a:rPr lang="ru-RU" sz="2000" dirty="0"/>
              <a:t>Самые распространенные мучные изделия в китайской кухне – </a:t>
            </a:r>
            <a:r>
              <a:rPr lang="ru-RU" sz="2000" b="1" dirty="0"/>
              <a:t>пампушки</a:t>
            </a:r>
            <a:r>
              <a:rPr lang="ru-RU" sz="2000" dirty="0"/>
              <a:t>, </a:t>
            </a:r>
            <a:r>
              <a:rPr lang="ru-RU" sz="2000" b="1" dirty="0"/>
              <a:t>лапша</a:t>
            </a:r>
            <a:r>
              <a:rPr lang="ru-RU" sz="2000" dirty="0"/>
              <a:t> и </a:t>
            </a:r>
            <a:r>
              <a:rPr lang="ru-RU" sz="2000" b="1" dirty="0"/>
              <a:t>пельмени</a:t>
            </a:r>
            <a:r>
              <a:rPr lang="ru-RU" sz="2000" dirty="0"/>
              <a:t>. </a:t>
            </a:r>
            <a:r>
              <a:rPr lang="ru-RU" sz="2000" dirty="0" smtClean="0"/>
              <a:t>Еда </a:t>
            </a:r>
            <a:r>
              <a:rPr lang="ru-RU" sz="2000" dirty="0"/>
              <a:t>на новогоднем столе имеет особый смысл. Название традиционных китайских пельменей – созвучно слову "перемены". Китайский иероглиф "креветка" по звучанию похож на человеческий смех, поэтому это блюдо считается подходящим для праздника. Длинная рисовая лапша символизирует долголетие, а рыба – изобилие.</a:t>
            </a:r>
          </a:p>
        </p:txBody>
      </p:sp>
      <p:pic>
        <p:nvPicPr>
          <p:cNvPr id="8194" name="Picture 2" descr="C:\Documents and Settings\Alex\Рабочий стол\Презентация китайская кухня\Китайская еда\пельмени\пелм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3573016"/>
            <a:ext cx="2673856" cy="1998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Documents and Settings\Alex\Рабочий стол\Презентация китайская кухня\Китайская еда\пельмени\пельмени ки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573016"/>
            <a:ext cx="3335044" cy="19504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/>
              <a:t/>
            </a:r>
            <a:br>
              <a:rPr lang="en-US" sz="2700" dirty="0"/>
            </a:br>
            <a:r>
              <a:rPr lang="ru-RU" sz="2700" dirty="0" smtClean="0"/>
              <a:t>Основным продуктом Китая является </a:t>
            </a:r>
            <a:r>
              <a:rPr lang="ru-RU" sz="2700" b="1" dirty="0" smtClean="0"/>
              <a:t>рис</a:t>
            </a:r>
            <a:r>
              <a:rPr lang="ru-RU" sz="2700" dirty="0" smtClean="0"/>
              <a:t>, который всегда присутствует на столе.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cрис и палочки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27584" y="1700808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C:\Documents and Settings\Alex\Рабочий стол\Презентация китайская кухня\Китайская еда\рис\лепешки из рисовой муки с начинк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700808"/>
            <a:ext cx="2952329" cy="23618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C:\Documents and Settings\Alex\Рабочий стол\Презентация китайская кухня\Китайская еда\рис\ри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4365104"/>
            <a:ext cx="3810000" cy="2057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8641"/>
            <a:ext cx="8229600" cy="2088232"/>
          </a:xfrm>
        </p:spPr>
        <p:txBody>
          <a:bodyPr/>
          <a:lstStyle/>
          <a:p>
            <a:r>
              <a:rPr lang="ru-RU" sz="2400" dirty="0" smtClean="0"/>
              <a:t>На </a:t>
            </a:r>
            <a:r>
              <a:rPr lang="ru-RU" sz="2400" dirty="0"/>
              <a:t>юге страны рис заменяет хлеб, а на севере вместе с рисом употребляют мучные изделия, например пампушки и лепешки. </a:t>
            </a:r>
            <a:r>
              <a:rPr lang="ru-RU" sz="2400" b="1" dirty="0"/>
              <a:t>Варят рис</a:t>
            </a:r>
            <a:r>
              <a:rPr lang="ru-RU" sz="2400" dirty="0"/>
              <a:t> без соли и подают в пиалах обычно к холодным и горячим закускам, бульонам и соленым овощам.</a:t>
            </a:r>
          </a:p>
          <a:p>
            <a:endParaRPr lang="ru-RU" dirty="0"/>
          </a:p>
        </p:txBody>
      </p:sp>
      <p:pic>
        <p:nvPicPr>
          <p:cNvPr id="6146" name="Picture 2" descr="C:\Documents and Settings\Alex\Рабочий стол\Презентация китайская кухня\Китайская еда\пельмени\1261544892_img-d41d8cd98f00b204e9800998ecf842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276872"/>
            <a:ext cx="3646715" cy="3539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212976"/>
            <a:ext cx="3124200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400" dirty="0"/>
              <a:t>В Северном Китае его часто заменяют приготовленной на пару </a:t>
            </a:r>
            <a:r>
              <a:rPr lang="ru-RU" sz="2400" b="1" dirty="0"/>
              <a:t>лапшой</a:t>
            </a:r>
            <a:r>
              <a:rPr lang="ru-RU" sz="2400" dirty="0"/>
              <a:t>.</a:t>
            </a:r>
          </a:p>
        </p:txBody>
      </p:sp>
      <p:pic>
        <p:nvPicPr>
          <p:cNvPr id="3075" name="Picture 3" descr="C:\Documents and Settings\Alex\Рабочий стол\Презентация китайская кухня\Китайская еда\Лапша\meni_tallarines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1484784"/>
            <a:ext cx="2907552" cy="2171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3240360" cy="2172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8" name="Picture 6" descr="C:\Documents and Settings\Alex\Рабочий стол\Презентация китайская кухня\Китайская еда\Лапша\Блюда из китайской стеклянной рисовой лапши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4077072"/>
            <a:ext cx="2409056" cy="2409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/>
          <a:lstStyle/>
          <a:p>
            <a:r>
              <a:rPr lang="ru-RU" sz="2000" b="1" dirty="0"/>
              <a:t>К уткам в Китае</a:t>
            </a:r>
            <a:r>
              <a:rPr lang="ru-RU" sz="2000" dirty="0"/>
              <a:t> почти благоговейное отношение. Китайские утки отличаются от европейских. У них очень мясистая задняя часть, широкая мускулистая грудка и толстые ножки. Кроме того, уток кормят по-особому, зерном и имбирем.  </a:t>
            </a:r>
            <a:r>
              <a:rPr lang="ru-RU" sz="2000" b="1" dirty="0"/>
              <a:t>Готовят уток</a:t>
            </a:r>
            <a:r>
              <a:rPr lang="ru-RU" sz="2000" dirty="0"/>
              <a:t>, как правило, целиком. Утиное мясо имеет приятный сладковато-жгучий вкус, и оно нежирное. Блюда из уток - одни из самых любимых у китайцев, они даже воспеты в стихах.</a:t>
            </a:r>
          </a:p>
          <a:p>
            <a:endParaRPr lang="ru-RU" dirty="0"/>
          </a:p>
        </p:txBody>
      </p:sp>
      <p:pic>
        <p:nvPicPr>
          <p:cNvPr id="7170" name="Picture 2" descr="C:\Documents and Settings\Alex\Рабочий стол\Презентация китайская кухня\Китайская еда\утка\утка повар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3699030"/>
            <a:ext cx="3528392" cy="26462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C:\Documents and Settings\Alex\Рабочий стол\Презентация китайская кухня\Китайская еда\утка\утка по ки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2636912"/>
            <a:ext cx="3801988" cy="25346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</TotalTime>
  <Words>967</Words>
  <Application>Microsoft Office PowerPoint</Application>
  <PresentationFormat>Экран (4:3)</PresentationFormat>
  <Paragraphs>26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Китайская кухня</vt:lpstr>
      <vt:lpstr>Презентация PowerPoint</vt:lpstr>
      <vt:lpstr>Презентация PowerPoint</vt:lpstr>
      <vt:lpstr>Презентация PowerPoint</vt:lpstr>
      <vt:lpstr>Презентация PowerPoint</vt:lpstr>
      <vt:lpstr>  Основным продуктом Китая является рис, который всегда присутствует на столе. </vt:lpstr>
      <vt:lpstr> </vt:lpstr>
      <vt:lpstr>В Северном Китае его часто заменяют приготовленной на пару лапшой.</vt:lpstr>
      <vt:lpstr>Презентация PowerPoint</vt:lpstr>
      <vt:lpstr>Любая трапеза в Китае начинается с зеленого несладкого чая. Такое чаепитие для китайцев является своего рода ритуалом и имеет название «гунфу-ча». </vt:lpstr>
      <vt:lpstr>Презентация PowerPoint</vt:lpstr>
      <vt:lpstr>В Китае считается, что пища людям дается небом, вследствие чего китайцам не знакомо понятие "перекусить". Принятие пищи всегда расценивается как момент приобщения к культуре нации. Блюда для трапезы подбираются так, чтобы среди них преобладали жидкие и мягкие кушанья. Трапеза начинается с раскладывания на тарелки компонентов.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Пища должна быть не только вкусной, но и полезной, а иногда и лечебной.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Alex</dc:creator>
  <cp:lastModifiedBy>user</cp:lastModifiedBy>
  <cp:revision>18</cp:revision>
  <dcterms:created xsi:type="dcterms:W3CDTF">2011-11-13T18:21:53Z</dcterms:created>
  <dcterms:modified xsi:type="dcterms:W3CDTF">2013-05-03T09:00:43Z</dcterms:modified>
</cp:coreProperties>
</file>