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56" r:id="rId6"/>
    <p:sldId id="261" r:id="rId7"/>
    <p:sldId id="262" r:id="rId8"/>
    <p:sldId id="276" r:id="rId9"/>
    <p:sldId id="275" r:id="rId10"/>
    <p:sldId id="277" r:id="rId11"/>
    <p:sldId id="278" r:id="rId12"/>
    <p:sldId id="279" r:id="rId13"/>
    <p:sldId id="281" r:id="rId14"/>
    <p:sldId id="280" r:id="rId15"/>
    <p:sldId id="263" r:id="rId16"/>
    <p:sldId id="264" r:id="rId17"/>
    <p:sldId id="266" r:id="rId18"/>
    <p:sldId id="265" r:id="rId19"/>
    <p:sldId id="282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83" r:id="rId28"/>
    <p:sldId id="284" r:id="rId29"/>
    <p:sldId id="27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33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2" autoAdjust="0"/>
    <p:restoredTop sz="94660"/>
  </p:normalViewPr>
  <p:slideViewPr>
    <p:cSldViewPr>
      <p:cViewPr>
        <p:scale>
          <a:sx n="50" d="100"/>
          <a:sy n="50" d="100"/>
        </p:scale>
        <p:origin x="-1902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96E7A-1DED-4CD6-90B2-BF2412664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60B32-5AA3-457C-9AA1-B19F274A2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5CEBC-266F-4956-B598-AACD71D72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05298-C151-4F4C-9D9E-70668C376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573A3-E371-4804-8388-2890A032E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70AA6-AC7E-4F7A-8F15-C4098FCBA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D23A0-A2BC-4940-93BC-6F688D201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DF517-F7C9-4F2A-901B-DDE5D4974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01EF-8D33-4DBB-AED7-C7038A13CA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C463B-C206-406F-B5D2-A7B4939FF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B3B4C-A4E5-42A0-93F3-D84E72769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CCB6-2B70-46A5-9B59-6B229CC42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D1611E3-A111-4218-8883-B617F1CD1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третьяк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35025"/>
            <a:ext cx="9144000" cy="5907088"/>
          </a:xfrm>
          <a:noFill/>
        </p:spPr>
      </p:pic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735013" y="2297113"/>
            <a:ext cx="2613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1620838" y="-26988"/>
            <a:ext cx="6119812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dirty="0">
                <a:solidFill>
                  <a:srgbClr val="FF3300"/>
                </a:solidFill>
              </a:rPr>
              <a:t>Художник и сказка</a:t>
            </a:r>
          </a:p>
        </p:txBody>
      </p:sp>
      <p:sp>
        <p:nvSpPr>
          <p:cNvPr id="3072" name="Rectangle 0"/>
          <p:cNvSpPr>
            <a:spLocks noChangeArrowheads="1"/>
          </p:cNvSpPr>
          <p:nvPr/>
        </p:nvSpPr>
        <p:spPr bwMode="auto">
          <a:xfrm>
            <a:off x="827088" y="1268413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dirty="0">
                <a:solidFill>
                  <a:srgbClr val="FF3300"/>
                </a:solidFill>
              </a:rPr>
              <a:t>МБОУ гимназия № 18 </a:t>
            </a:r>
            <a:br>
              <a:rPr lang="ru-RU" sz="3600" b="1" dirty="0">
                <a:solidFill>
                  <a:srgbClr val="FF3300"/>
                </a:solidFill>
              </a:rPr>
            </a:br>
            <a:r>
              <a:rPr lang="ru-RU" sz="2800" b="1" dirty="0">
                <a:solidFill>
                  <a:srgbClr val="FF3300"/>
                </a:solidFill>
              </a:rPr>
              <a:t>города Краснодара</a:t>
            </a:r>
            <a:r>
              <a:rPr lang="ru-RU" sz="3600" b="1" dirty="0">
                <a:solidFill>
                  <a:srgbClr val="FF3300"/>
                </a:solidFill>
              </a:rPr>
              <a:t/>
            </a:r>
            <a:br>
              <a:rPr lang="ru-RU" sz="3600" b="1" dirty="0">
                <a:solidFill>
                  <a:srgbClr val="FF3300"/>
                </a:solidFill>
              </a:rPr>
            </a:br>
            <a:r>
              <a:rPr lang="ru-RU" sz="3600" b="1" dirty="0">
                <a:solidFill>
                  <a:srgbClr val="FF3300"/>
                </a:solidFill>
              </a:rPr>
              <a:t>Никулина </a:t>
            </a:r>
            <a:br>
              <a:rPr lang="ru-RU" sz="3600" b="1" dirty="0">
                <a:solidFill>
                  <a:srgbClr val="FF3300"/>
                </a:solidFill>
              </a:rPr>
            </a:br>
            <a:r>
              <a:rPr lang="ru-RU" sz="3600" b="1" dirty="0">
                <a:solidFill>
                  <a:srgbClr val="FF3300"/>
                </a:solidFill>
              </a:rPr>
              <a:t>Маргарита Владиславовна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908175" y="5729288"/>
            <a:ext cx="5184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00"/>
                </a:solidFill>
              </a:rPr>
              <a:t>В.М. Васнецов. Богатыри.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0" y="2200275"/>
            <a:ext cx="2667000" cy="2000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627313" y="57292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Алёнушка.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081338" y="1200150"/>
            <a:ext cx="2981325" cy="4000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255963" y="1419225"/>
            <a:ext cx="2828925" cy="3810000"/>
          </a:xfrm>
          <a:noFill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331913" y="5729288"/>
            <a:ext cx="6913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Иван-царевич на Сером Волке.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третьяк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35025"/>
            <a:ext cx="9144000" cy="5907088"/>
          </a:xfr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35013" y="2297113"/>
            <a:ext cx="2613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620838" y="-26988"/>
            <a:ext cx="6119812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>
                <a:solidFill>
                  <a:srgbClr val="FF3300"/>
                </a:solidFill>
              </a:rPr>
              <a:t>Художник и сказка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949325" y="1176338"/>
            <a:ext cx="7294563" cy="4048125"/>
          </a:xfrm>
          <a:noFill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92275" y="5729288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00"/>
                </a:solidFill>
              </a:rPr>
              <a:t>В.М. Васнецов. Ковёр-самолёт.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-1528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519113"/>
            <a:ext cx="9144001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399" name="Group 15"/>
          <p:cNvGraphicFramePr>
            <a:graphicFrameLocks noGrp="1"/>
          </p:cNvGraphicFramePr>
          <p:nvPr/>
        </p:nvGraphicFramePr>
        <p:xfrm>
          <a:off x="0" y="-1528763"/>
          <a:ext cx="208280" cy="929640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929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0" name="Rectangle 16"/>
          <p:cNvSpPr>
            <a:spLocks noChangeArrowheads="1"/>
          </p:cNvSpPr>
          <p:nvPr/>
        </p:nvSpPr>
        <p:spPr bwMode="auto">
          <a:xfrm>
            <a:off x="0" y="7767638"/>
            <a:ext cx="2746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500" b="1">
                <a:cs typeface="Times New Roman" pitchFamily="18" charset="0"/>
              </a:rPr>
              <a:t>I</a:t>
            </a:r>
            <a:r>
              <a:rPr lang="ru-RU" sz="1100"/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73338"/>
            <a:ext cx="9144000" cy="1143000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3333FF"/>
                </a:solidFill>
              </a:rPr>
              <a:t>Сказка:  </a:t>
            </a:r>
            <a:br>
              <a:rPr lang="ru-RU" sz="4800" smtClean="0">
                <a:solidFill>
                  <a:srgbClr val="3333FF"/>
                </a:solidFill>
              </a:rPr>
            </a:br>
            <a:r>
              <a:rPr lang="ru-RU" sz="4800" smtClean="0">
                <a:solidFill>
                  <a:srgbClr val="3333FF"/>
                </a:solidFill>
              </a:rPr>
              <a:t>«Иван-царевич и Серый волк»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255963" y="1419225"/>
            <a:ext cx="2828925" cy="3810000"/>
          </a:xfrm>
          <a:noFill/>
        </p:spPr>
      </p:pic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1331913" y="5729288"/>
            <a:ext cx="6913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Иван-царевич на Сером Волке.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133475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3333FF"/>
                </a:solidFill>
              </a:rPr>
              <a:t>Сказка:</a:t>
            </a:r>
            <a:r>
              <a:rPr lang="ru-RU" sz="4800" smtClean="0">
                <a:solidFill>
                  <a:srgbClr val="3333FF"/>
                </a:solidFill>
              </a:rPr>
              <a:t>  </a:t>
            </a:r>
            <a:br>
              <a:rPr lang="ru-RU" sz="4800" smtClean="0">
                <a:solidFill>
                  <a:srgbClr val="3333FF"/>
                </a:solidFill>
              </a:rPr>
            </a:br>
            <a:r>
              <a:rPr lang="ru-RU" sz="4800" smtClean="0">
                <a:solidFill>
                  <a:srgbClr val="3333FF"/>
                </a:solidFill>
              </a:rPr>
              <a:t>«Иван-царевич и Серый волк»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-36513" y="3294063"/>
            <a:ext cx="91440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>
                <a:solidFill>
                  <a:srgbClr val="FF3399"/>
                </a:solidFill>
              </a:rPr>
              <a:t>Картина:</a:t>
            </a:r>
            <a:r>
              <a:rPr lang="ru-RU" sz="4800">
                <a:solidFill>
                  <a:srgbClr val="FF3399"/>
                </a:solidFill>
              </a:rPr>
              <a:t>  </a:t>
            </a:r>
            <a:br>
              <a:rPr lang="ru-RU" sz="4800">
                <a:solidFill>
                  <a:srgbClr val="FF3399"/>
                </a:solidFill>
              </a:rPr>
            </a:br>
            <a:r>
              <a:rPr lang="ru-RU" sz="4400">
                <a:solidFill>
                  <a:srgbClr val="FF3399"/>
                </a:solidFill>
              </a:rPr>
              <a:t>«Иван-царевич на Сером Волке»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255963" y="1419225"/>
            <a:ext cx="2828925" cy="3810000"/>
          </a:xfr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331913" y="5729288"/>
            <a:ext cx="6913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Иван-царевич на Сером Волке.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612900" y="862013"/>
            <a:ext cx="5916613" cy="46767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800" smtClean="0"/>
              <a:t>Фрагмент №1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sz="5400" smtClean="0">
                <a:solidFill>
                  <a:srgbClr val="3333FF"/>
                </a:solidFill>
              </a:rPr>
              <a:t>…Сел Иван-царевич на волка верхом и поскакал – синие леса мимо глаз пропускает, реки, озёра хвостом заметает…</a:t>
            </a:r>
          </a:p>
          <a:p>
            <a:pPr eaLnBrk="1" hangingPunct="1">
              <a:buFontTx/>
              <a:buNone/>
            </a:pPr>
            <a:endParaRPr lang="ru-RU" sz="5400" smtClean="0">
              <a:solidFill>
                <a:srgbClr val="3333FF"/>
              </a:solidFill>
            </a:endParaRP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800" smtClean="0"/>
              <a:t>Фрагмент №2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z="4800" smtClean="0">
                <a:solidFill>
                  <a:srgbClr val="3333FF"/>
                </a:solidFill>
              </a:rPr>
              <a:t>…Помчался серый волк с Иваном-царевичем, с Еленой Прекрасной обратной дорогой - синие леса мимо глаз пропускает, реки, озёра хвостом заметает…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800" smtClean="0"/>
              <a:t>Фрагмент №3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z="4800" smtClean="0">
                <a:solidFill>
                  <a:srgbClr val="3333FF"/>
                </a:solidFill>
              </a:rPr>
              <a:t>…Иван-царевич вернулся пешим в лес, посадил Елену Прекрасную на златогривого коня, взял золотую клетку с Жар-птицей и поехал путём-дорогой в родную сторону…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255963" y="1419225"/>
            <a:ext cx="2828925" cy="3810000"/>
          </a:xfr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331913" y="5729288"/>
            <a:ext cx="6913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Иван-царевич на Сером Волке.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2627313" y="57292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Алёнушка.</a:t>
            </a:r>
          </a:p>
        </p:txBody>
      </p:sp>
      <p:pic>
        <p:nvPicPr>
          <p:cNvPr id="25603" name="Picture 5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081338" y="1200150"/>
            <a:ext cx="2981325" cy="4000500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73113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3333FF"/>
                </a:solidFill>
              </a:rPr>
              <a:t>Сказка:</a:t>
            </a:r>
            <a:r>
              <a:rPr lang="ru-RU" sz="4800" smtClean="0">
                <a:solidFill>
                  <a:srgbClr val="3333FF"/>
                </a:solidFill>
              </a:rPr>
              <a:t>  </a:t>
            </a:r>
            <a:br>
              <a:rPr lang="ru-RU" sz="4800" smtClean="0">
                <a:solidFill>
                  <a:srgbClr val="3333FF"/>
                </a:solidFill>
              </a:rPr>
            </a:br>
            <a:r>
              <a:rPr lang="ru-RU" sz="3200" smtClean="0">
                <a:solidFill>
                  <a:srgbClr val="3333FF"/>
                </a:solidFill>
              </a:rPr>
              <a:t>«Сестрица Алёнушка и братец Иванушка»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-36513" y="3294063"/>
            <a:ext cx="91440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>
                <a:solidFill>
                  <a:srgbClr val="FF3399"/>
                </a:solidFill>
              </a:rPr>
              <a:t>Картина:</a:t>
            </a:r>
            <a:r>
              <a:rPr lang="ru-RU" sz="4800">
                <a:solidFill>
                  <a:srgbClr val="FF3399"/>
                </a:solidFill>
              </a:rPr>
              <a:t>  </a:t>
            </a:r>
            <a:br>
              <a:rPr lang="ru-RU" sz="4800">
                <a:solidFill>
                  <a:srgbClr val="FF3399"/>
                </a:solidFill>
              </a:rPr>
            </a:br>
            <a:r>
              <a:rPr lang="ru-RU" sz="4400">
                <a:solidFill>
                  <a:srgbClr val="FF3399"/>
                </a:solidFill>
              </a:rPr>
              <a:t>«Алёнушка»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627313" y="57292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В.М. Васнецов. Алёнушка.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081338" y="1200150"/>
            <a:ext cx="2981325" cy="4000500"/>
          </a:xfr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-1528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519113"/>
            <a:ext cx="9144001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3012" name="Group 4"/>
          <p:cNvGraphicFramePr>
            <a:graphicFrameLocks noGrp="1"/>
          </p:cNvGraphicFramePr>
          <p:nvPr/>
        </p:nvGraphicFramePr>
        <p:xfrm>
          <a:off x="0" y="-1528763"/>
          <a:ext cx="208280" cy="929640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929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0" y="7767638"/>
            <a:ext cx="2746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500" b="1">
                <a:cs typeface="Times New Roman" pitchFamily="18" charset="0"/>
              </a:rPr>
              <a:t>I</a:t>
            </a:r>
            <a:r>
              <a:rPr lang="ru-RU" sz="1100"/>
              <a:t> </a:t>
            </a:r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949325" y="1176338"/>
            <a:ext cx="7294563" cy="4048125"/>
          </a:xfrm>
          <a:noFill/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692275" y="5729288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00"/>
                </a:solidFill>
              </a:rPr>
              <a:t>В.М. Васнецов. Ковёр-самолёт.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третьяк 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35025"/>
            <a:ext cx="9144000" cy="5907088"/>
          </a:xfrm>
          <a:noFill/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35013" y="2297113"/>
            <a:ext cx="2613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620838" y="-26988"/>
            <a:ext cx="6119812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>
                <a:solidFill>
                  <a:srgbClr val="FF3300"/>
                </a:solidFill>
              </a:rPr>
              <a:t>Художник и сказка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530225"/>
            <a:ext cx="6319838" cy="5851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217738" y="1588"/>
            <a:ext cx="4708525" cy="5851525"/>
          </a:xfrm>
          <a:noFill/>
        </p:spPr>
      </p:pic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539750" y="571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>
                <a:solidFill>
                  <a:srgbClr val="FF3300"/>
                </a:solidFill>
              </a:rPr>
              <a:t>Третьяков В.М.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490663"/>
            <a:ext cx="60007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933700" y="811213"/>
            <a:ext cx="3276600" cy="4705350"/>
          </a:xfrm>
          <a:noFill/>
        </p:spPr>
      </p:pic>
      <p:sp>
        <p:nvSpPr>
          <p:cNvPr id="7171" name="Text Box 10"/>
          <p:cNvSpPr txBox="1">
            <a:spLocks noChangeArrowheads="1"/>
          </p:cNvSpPr>
          <p:nvPr/>
        </p:nvSpPr>
        <p:spPr bwMode="auto">
          <a:xfrm>
            <a:off x="2268538" y="5734050"/>
            <a:ext cx="61198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>
                <a:solidFill>
                  <a:srgbClr val="FF3300"/>
                </a:solidFill>
              </a:rPr>
              <a:t>Васнецов В.М.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949325" y="1176338"/>
            <a:ext cx="7294563" cy="4048125"/>
          </a:xfrm>
          <a:noFill/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692275" y="5729288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00"/>
                </a:solidFill>
              </a:rPr>
              <a:t>В.М. Васнецов. Ковёр-самолёт.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258888" y="5729288"/>
            <a:ext cx="698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00"/>
                </a:solidFill>
              </a:rPr>
              <a:t>В.М. Васнецов. Витязь на распутье.</a:t>
            </a:r>
          </a:p>
        </p:txBody>
      </p:sp>
      <p:pic>
        <p:nvPicPr>
          <p:cNvPr id="9219" name="Picture 5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706688" y="2147888"/>
            <a:ext cx="3810000" cy="21050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258888" y="5729288"/>
            <a:ext cx="69850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>
                <a:solidFill>
                  <a:srgbClr val="FF3300"/>
                </a:solidFill>
              </a:rPr>
              <a:t>В.М. Васнецов. Три царевны подземного царства.</a:t>
            </a:r>
          </a:p>
        </p:txBody>
      </p:sp>
      <p:pic>
        <p:nvPicPr>
          <p:cNvPr id="10243" name="Picture 11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738438" y="1957388"/>
            <a:ext cx="3667125" cy="24860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210</Words>
  <Application>Microsoft PowerPoint</Application>
  <PresentationFormat>Экран (4:3)</PresentationFormat>
  <Paragraphs>35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Сказка:   «Иван-царевич и Серый волк»</vt:lpstr>
      <vt:lpstr>Слайд 17</vt:lpstr>
      <vt:lpstr>Сказка:   «Иван-царевич и Серый волк»</vt:lpstr>
      <vt:lpstr>Слайд 19</vt:lpstr>
      <vt:lpstr>Фрагмент №1</vt:lpstr>
      <vt:lpstr>Фрагмент №2</vt:lpstr>
      <vt:lpstr>Фрагмент №3</vt:lpstr>
      <vt:lpstr>Слайд 23</vt:lpstr>
      <vt:lpstr>Слайд 24</vt:lpstr>
      <vt:lpstr>Сказка:   «Сестрица Алёнушка и братец Иванушка»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</dc:creator>
  <cp:lastModifiedBy>Николай</cp:lastModifiedBy>
  <cp:revision>7</cp:revision>
  <dcterms:created xsi:type="dcterms:W3CDTF">2008-03-09T14:59:02Z</dcterms:created>
  <dcterms:modified xsi:type="dcterms:W3CDTF">2013-08-03T07:31:30Z</dcterms:modified>
</cp:coreProperties>
</file>