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26"/>
  </p:notesMasterIdLst>
  <p:sldIdLst>
    <p:sldId id="256" r:id="rId2"/>
    <p:sldId id="257" r:id="rId3"/>
    <p:sldId id="258" r:id="rId4"/>
    <p:sldId id="259" r:id="rId5"/>
    <p:sldId id="283" r:id="rId6"/>
    <p:sldId id="264" r:id="rId7"/>
    <p:sldId id="279" r:id="rId8"/>
    <p:sldId id="266" r:id="rId9"/>
    <p:sldId id="267" r:id="rId10"/>
    <p:sldId id="281" r:id="rId11"/>
    <p:sldId id="268" r:id="rId12"/>
    <p:sldId id="269" r:id="rId13"/>
    <p:sldId id="282" r:id="rId14"/>
    <p:sldId id="274" r:id="rId15"/>
    <p:sldId id="275" r:id="rId16"/>
    <p:sldId id="276" r:id="rId17"/>
    <p:sldId id="277" r:id="rId18"/>
    <p:sldId id="272" r:id="rId19"/>
    <p:sldId id="280" r:id="rId20"/>
    <p:sldId id="271" r:id="rId21"/>
    <p:sldId id="260" r:id="rId22"/>
    <p:sldId id="263" r:id="rId23"/>
    <p:sldId id="262" r:id="rId24"/>
    <p:sldId id="261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 xmlns="">
        <p14:section name="Раздел без заголовка" id="{955F76F8-48E2-4502-8037-9A981068E7D9}">
          <p14:sldIdLst>
            <p14:sldId id="256"/>
            <p14:sldId id="257"/>
            <p14:sldId id="258"/>
            <p14:sldId id="259"/>
            <p14:sldId id="283"/>
            <p14:sldId id="264"/>
            <p14:sldId id="279"/>
            <p14:sldId id="266"/>
            <p14:sldId id="267"/>
            <p14:sldId id="281"/>
            <p14:sldId id="268"/>
            <p14:sldId id="269"/>
            <p14:sldId id="282"/>
            <p14:sldId id="274"/>
            <p14:sldId id="275"/>
            <p14:sldId id="276"/>
            <p14:sldId id="277"/>
            <p14:sldId id="272"/>
            <p14:sldId id="280"/>
            <p14:sldId id="271"/>
            <p14:sldId id="260"/>
            <p14:sldId id="263"/>
            <p14:sldId id="262"/>
            <p14:sldId id="261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Rg st="1" end="18"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294" autoAdjust="0"/>
    <p:restoredTop sz="94660"/>
  </p:normalViewPr>
  <p:slideViewPr>
    <p:cSldViewPr>
      <p:cViewPr varScale="1">
        <p:scale>
          <a:sx n="68" d="100"/>
          <a:sy n="68" d="100"/>
        </p:scale>
        <p:origin x="-1458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A1DE07-7588-433B-B690-C20336203B28}" type="datetimeFigureOut">
              <a:rPr lang="ru-RU" smtClean="0"/>
              <a:pPr/>
              <a:t>11.12.2015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ED68D3-369B-4006-8BEB-5433BD152C9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433838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B1018A-EA6C-4E7B-9F1A-D47B7249F48B}" type="datetimeFigureOut">
              <a:rPr lang="ru-RU" smtClean="0"/>
              <a:pPr/>
              <a:t>11.12.2015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B4ABAC-8CAF-407A-BB00-A2D8B509E04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B1018A-EA6C-4E7B-9F1A-D47B7249F48B}" type="datetimeFigureOut">
              <a:rPr lang="ru-RU" smtClean="0"/>
              <a:pPr/>
              <a:t>11.12.2015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B4ABAC-8CAF-407A-BB00-A2D8B509E04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B1018A-EA6C-4E7B-9F1A-D47B7249F48B}" type="datetimeFigureOut">
              <a:rPr lang="ru-RU" smtClean="0"/>
              <a:pPr/>
              <a:t>11.12.2015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B4ABAC-8CAF-407A-BB00-A2D8B509E04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B1018A-EA6C-4E7B-9F1A-D47B7249F48B}" type="datetimeFigureOut">
              <a:rPr lang="ru-RU" smtClean="0"/>
              <a:pPr/>
              <a:t>11.12.2015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B4ABAC-8CAF-407A-BB00-A2D8B509E04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B1018A-EA6C-4E7B-9F1A-D47B7249F48B}" type="datetimeFigureOut">
              <a:rPr lang="ru-RU" smtClean="0"/>
              <a:pPr/>
              <a:t>11.12.2015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B4ABAC-8CAF-407A-BB00-A2D8B509E04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B1018A-EA6C-4E7B-9F1A-D47B7249F48B}" type="datetimeFigureOut">
              <a:rPr lang="ru-RU" smtClean="0"/>
              <a:pPr/>
              <a:t>11.12.2015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B4ABAC-8CAF-407A-BB00-A2D8B509E04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B1018A-EA6C-4E7B-9F1A-D47B7249F48B}" type="datetimeFigureOut">
              <a:rPr lang="ru-RU" smtClean="0"/>
              <a:pPr/>
              <a:t>11.12.2015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B4ABAC-8CAF-407A-BB00-A2D8B509E04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B1018A-EA6C-4E7B-9F1A-D47B7249F48B}" type="datetimeFigureOut">
              <a:rPr lang="ru-RU" smtClean="0"/>
              <a:pPr/>
              <a:t>11.12.2015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B4ABAC-8CAF-407A-BB00-A2D8B509E04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B1018A-EA6C-4E7B-9F1A-D47B7249F48B}" type="datetimeFigureOut">
              <a:rPr lang="ru-RU" smtClean="0"/>
              <a:pPr/>
              <a:t>11.12.2015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B4ABAC-8CAF-407A-BB00-A2D8B509E04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B1018A-EA6C-4E7B-9F1A-D47B7249F48B}" type="datetimeFigureOut">
              <a:rPr lang="ru-RU" smtClean="0"/>
              <a:pPr/>
              <a:t>11.12.2015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B4ABAC-8CAF-407A-BB00-A2D8B509E04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B1018A-EA6C-4E7B-9F1A-D47B7249F48B}" type="datetimeFigureOut">
              <a:rPr lang="ru-RU" smtClean="0"/>
              <a:pPr/>
              <a:t>11.12.2015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B4ABAC-8CAF-407A-BB00-A2D8B509E04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CCB1018A-EA6C-4E7B-9F1A-D47B7249F48B}" type="datetimeFigureOut">
              <a:rPr lang="ru-RU" smtClean="0"/>
              <a:pPr/>
              <a:t>11.12.2015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19B4ABAC-8CAF-407A-BB00-A2D8B509E04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15616" y="4365104"/>
            <a:ext cx="6624736" cy="1273696"/>
          </a:xfrm>
        </p:spPr>
        <p:txBody>
          <a:bodyPr>
            <a:noAutofit/>
          </a:bodyPr>
          <a:lstStyle/>
          <a:p>
            <a:r>
              <a:rPr lang="ru-RU" sz="2800" i="1" dirty="0" smtClean="0">
                <a:solidFill>
                  <a:srgbClr val="002060"/>
                </a:solidFill>
              </a:rPr>
              <a:t>2 класс</a:t>
            </a:r>
          </a:p>
          <a:p>
            <a:r>
              <a:rPr lang="ru-RU" sz="2800" i="1" dirty="0" err="1" smtClean="0">
                <a:solidFill>
                  <a:srgbClr val="002060"/>
                </a:solidFill>
              </a:rPr>
              <a:t>Хальзова</a:t>
            </a:r>
            <a:r>
              <a:rPr lang="ru-RU" sz="2800" i="1" smtClean="0">
                <a:solidFill>
                  <a:srgbClr val="002060"/>
                </a:solidFill>
              </a:rPr>
              <a:t> Л.Б.</a:t>
            </a:r>
          </a:p>
          <a:p>
            <a:r>
              <a:rPr lang="ru-RU" sz="2800" i="1" dirty="0" smtClean="0">
                <a:solidFill>
                  <a:srgbClr val="002060"/>
                </a:solidFill>
              </a:rPr>
              <a:t>Формы </a:t>
            </a:r>
            <a:r>
              <a:rPr lang="ru-RU" sz="2800" i="1" dirty="0" smtClean="0">
                <a:solidFill>
                  <a:srgbClr val="002060"/>
                </a:solidFill>
              </a:rPr>
              <a:t>земной поверхности.</a:t>
            </a:r>
          </a:p>
          <a:p>
            <a:endParaRPr lang="ru-RU" sz="2800" i="1" dirty="0">
              <a:solidFill>
                <a:srgbClr val="002060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1052736"/>
            <a:ext cx="7992888" cy="2160240"/>
          </a:xfrm>
        </p:spPr>
        <p:txBody>
          <a:bodyPr>
            <a:normAutofit fontScale="90000"/>
          </a:bodyPr>
          <a:lstStyle/>
          <a:p>
            <a:pPr marL="182880" indent="0">
              <a:buNone/>
            </a:pPr>
            <a:r>
              <a:rPr lang="ru-RU" b="1" i="1" dirty="0" smtClean="0">
                <a:solidFill>
                  <a:srgbClr val="0070C0"/>
                </a:solidFill>
              </a:rPr>
              <a:t>  Презентация к уроку </a:t>
            </a:r>
            <a:br>
              <a:rPr lang="ru-RU" b="1" i="1" dirty="0" smtClean="0">
                <a:solidFill>
                  <a:srgbClr val="0070C0"/>
                </a:solidFill>
              </a:rPr>
            </a:br>
            <a:r>
              <a:rPr lang="ru-RU" b="1" i="1" dirty="0" smtClean="0">
                <a:solidFill>
                  <a:srgbClr val="0070C0"/>
                </a:solidFill>
              </a:rPr>
              <a:t>         окружающего</a:t>
            </a:r>
            <a:r>
              <a:rPr lang="ru-RU" dirty="0" smtClean="0">
                <a:solidFill>
                  <a:srgbClr val="0070C0"/>
                </a:solidFill>
              </a:rPr>
              <a:t/>
            </a:r>
            <a:br>
              <a:rPr lang="ru-RU" dirty="0" smtClean="0">
                <a:solidFill>
                  <a:srgbClr val="0070C0"/>
                </a:solidFill>
              </a:rPr>
            </a:br>
            <a:r>
              <a:rPr lang="ru-RU" dirty="0" smtClean="0">
                <a:solidFill>
                  <a:srgbClr val="0070C0"/>
                </a:solidFill>
              </a:rPr>
              <a:t>              </a:t>
            </a:r>
            <a:r>
              <a:rPr lang="ru-RU" b="1" i="1" dirty="0" smtClean="0">
                <a:solidFill>
                  <a:srgbClr val="0070C0"/>
                </a:solidFill>
              </a:rPr>
              <a:t>мира </a:t>
            </a:r>
            <a:endParaRPr lang="ru-RU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852527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714991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9512" y="188640"/>
            <a:ext cx="8712968" cy="65527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6296598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211960" y="3467113"/>
            <a:ext cx="4536504" cy="31878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7544" y="404664"/>
            <a:ext cx="3481171" cy="33123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211960" y="392764"/>
            <a:ext cx="4536503" cy="30457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1774" y="3717032"/>
            <a:ext cx="3738776" cy="28083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18990936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66014" y="116632"/>
            <a:ext cx="4261970" cy="67413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427984" y="116632"/>
            <a:ext cx="4464496" cy="66247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1129038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363272" cy="5458618"/>
          </a:xfrm>
        </p:spPr>
        <p:txBody>
          <a:bodyPr>
            <a:norm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marL="0" indent="0">
              <a:buNone/>
            </a:pPr>
            <a:r>
              <a:rPr lang="en-US" sz="5400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/>
            </a:r>
            <a:br>
              <a:rPr lang="en-US" sz="5400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</a:br>
            <a:r>
              <a:rPr lang="ru-RU" sz="5400" b="1" i="1" dirty="0" smtClean="0">
                <a:ln w="11430"/>
                <a:solidFill>
                  <a:srgbClr val="0070C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Почему поверхность земли раскрашена</a:t>
            </a:r>
            <a:r>
              <a:rPr lang="en-US" sz="5400" b="1" i="1" dirty="0" smtClean="0">
                <a:ln w="11430"/>
                <a:solidFill>
                  <a:srgbClr val="0070C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		</a:t>
            </a:r>
            <a:r>
              <a:rPr lang="en-US" sz="5400" i="1" dirty="0">
                <a:ln w="11430"/>
                <a:solidFill>
                  <a:srgbClr val="0070C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/>
            </a:r>
            <a:br>
              <a:rPr lang="en-US" sz="5400" i="1" dirty="0">
                <a:ln w="11430"/>
                <a:solidFill>
                  <a:srgbClr val="0070C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</a:br>
            <a:r>
              <a:rPr lang="ru-RU" sz="5400" b="1" i="1" dirty="0" smtClean="0">
                <a:ln w="11430"/>
                <a:solidFill>
                  <a:srgbClr val="0070C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разными</a:t>
            </a:r>
            <a:r>
              <a:rPr lang="en-US" sz="5400" i="1" dirty="0">
                <a:ln w="11430"/>
                <a:solidFill>
                  <a:srgbClr val="0070C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ru-RU" sz="5400" b="1" i="1" dirty="0" smtClean="0">
                <a:ln w="11430"/>
                <a:solidFill>
                  <a:srgbClr val="0070C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цветами</a:t>
            </a:r>
            <a:r>
              <a:rPr lang="en-US" sz="5400" b="1" i="1" dirty="0" smtClean="0">
                <a:ln w="11430"/>
                <a:solidFill>
                  <a:srgbClr val="0070C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?					</a:t>
            </a:r>
            <a:endParaRPr lang="ru-RU" sz="5400" b="1" i="1" dirty="0">
              <a:ln w="11430"/>
              <a:solidFill>
                <a:srgbClr val="0070C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691680" y="3573016"/>
            <a:ext cx="1728192" cy="30387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3251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9512" y="228600"/>
            <a:ext cx="8856984" cy="640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2191024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026570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indent="0">
              <a:buNone/>
            </a:pPr>
            <a:r>
              <a:rPr lang="en-US" sz="9600" b="1" spc="50" dirty="0" smtClean="0">
                <a:ln w="11430"/>
                <a:solidFill>
                  <a:srgbClr val="FFC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		</a:t>
            </a:r>
            <a:br>
              <a:rPr lang="en-US" sz="9600" b="1" spc="50" dirty="0" smtClean="0">
                <a:ln w="11430"/>
                <a:solidFill>
                  <a:srgbClr val="FFC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en-US" sz="9600" b="1" spc="50" dirty="0" smtClean="0">
                <a:ln w="11430"/>
                <a:solidFill>
                  <a:srgbClr val="FFC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  </a:t>
            </a:r>
            <a:endParaRPr lang="ru-RU" sz="9600" b="1" spc="50" dirty="0">
              <a:ln w="11430"/>
              <a:solidFill>
                <a:srgbClr val="FFC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475656" y="1772816"/>
            <a:ext cx="547260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МОЛОДЦЫ!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95736" y="3050958"/>
            <a:ext cx="4752528" cy="30243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22575704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363272" cy="6106690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indent="0">
              <a:buNone/>
            </a:pPr>
            <a:r>
              <a:rPr lang="ru-RU" b="1" spc="50" dirty="0" smtClean="0">
                <a:ln w="11430"/>
                <a:solidFill>
                  <a:srgbClr val="FFC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ru-RU" b="1" spc="50" dirty="0" smtClean="0">
                <a:ln w="11430"/>
                <a:solidFill>
                  <a:srgbClr val="FFC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b="1" spc="50" dirty="0" smtClean="0">
                <a:ln w="11430"/>
                <a:solidFill>
                  <a:srgbClr val="FFC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ДОМАШНЕЕ ЗАДАНИЕ</a:t>
            </a: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b="1" spc="50" dirty="0" smtClean="0">
                <a:ln w="11430"/>
                <a:solidFill>
                  <a:srgbClr val="FFC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1.</a:t>
            </a: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УЧЕБНИК СТР.12-15</a:t>
            </a:r>
            <a:b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ПОВТОРИТЬ</a:t>
            </a:r>
            <a:b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</a:t>
            </a:r>
            <a:r>
              <a:rPr lang="ru-RU" b="1" spc="50" dirty="0" smtClean="0">
                <a:ln w="11430"/>
                <a:solidFill>
                  <a:srgbClr val="FFC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2.</a:t>
            </a: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ЗАДАНИЕ В РТ СТР.33№3,4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9144000" y="1070631"/>
            <a:ext cx="2286000" cy="104644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4400" dirty="0">
                <a:solidFill>
                  <a:prstClr val="black"/>
                </a:solidFill>
                <a:ea typeface="+mj-ea"/>
                <a:cs typeface="+mj-cs"/>
              </a:rPr>
              <a:t/>
            </a:r>
            <a:br>
              <a:rPr lang="ru-RU" sz="4400" dirty="0">
                <a:solidFill>
                  <a:prstClr val="black"/>
                </a:solidFill>
                <a:ea typeface="+mj-ea"/>
                <a:cs typeface="+mj-cs"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904110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45391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507895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332656"/>
            <a:ext cx="6624736" cy="129614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8800" i="1" u="sng" dirty="0" smtClean="0">
                <a:solidFill>
                  <a:srgbClr val="0070C0"/>
                </a:solidFill>
              </a:rPr>
              <a:t>Кроссворд</a:t>
            </a:r>
            <a:endParaRPr lang="ru-RU" sz="8800" i="1" u="sng" dirty="0">
              <a:solidFill>
                <a:srgbClr val="0070C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899592" y="1988840"/>
            <a:ext cx="7272808" cy="4104456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dirty="0" smtClean="0"/>
              <a:t>                   </a:t>
            </a:r>
            <a:r>
              <a:rPr lang="ru-RU" sz="4800" b="1" i="1" dirty="0"/>
              <a:t> </a:t>
            </a:r>
            <a:r>
              <a:rPr lang="ru-RU" sz="4800" b="1" i="1" dirty="0" smtClean="0"/>
              <a:t>         </a:t>
            </a:r>
            <a:r>
              <a:rPr lang="en-US" sz="4800" b="1" i="1" dirty="0" smtClean="0"/>
              <a:t>    </a:t>
            </a:r>
            <a:r>
              <a:rPr lang="ru-RU" sz="4800" b="1" i="1" dirty="0" smtClean="0"/>
              <a:t>гори</a:t>
            </a:r>
            <a:r>
              <a:rPr lang="ru-RU" sz="4800" b="1" i="1" dirty="0" smtClean="0">
                <a:solidFill>
                  <a:srgbClr val="FF0000"/>
                </a:solidFill>
              </a:rPr>
              <a:t>з</a:t>
            </a:r>
            <a:r>
              <a:rPr lang="ru-RU" sz="4800" b="1" i="1" dirty="0" smtClean="0"/>
              <a:t>онт	  </a:t>
            </a:r>
          </a:p>
          <a:p>
            <a:pPr marL="0" indent="0">
              <a:buNone/>
            </a:pPr>
            <a:r>
              <a:rPr lang="ru-RU" sz="4800" b="1" i="1" dirty="0" smtClean="0"/>
              <a:t>                        </a:t>
            </a:r>
            <a:r>
              <a:rPr lang="en-US" sz="4800" b="1" i="1" dirty="0" smtClean="0"/>
              <a:t>      </a:t>
            </a:r>
            <a:r>
              <a:rPr lang="ru-RU" sz="4800" b="1" i="1" dirty="0" smtClean="0"/>
              <a:t>с</a:t>
            </a:r>
            <a:r>
              <a:rPr lang="ru-RU" sz="4800" b="1" i="1" dirty="0" smtClean="0">
                <a:solidFill>
                  <a:srgbClr val="FF0000"/>
                </a:solidFill>
              </a:rPr>
              <a:t>е</a:t>
            </a:r>
            <a:r>
              <a:rPr lang="ru-RU" sz="4800" b="1" i="1" dirty="0" smtClean="0"/>
              <a:t>вер</a:t>
            </a:r>
          </a:p>
          <a:p>
            <a:pPr marL="0" indent="0">
              <a:buNone/>
            </a:pPr>
            <a:r>
              <a:rPr lang="ru-RU" sz="4800" b="1" i="1" dirty="0" smtClean="0"/>
              <a:t>                     </a:t>
            </a:r>
            <a:r>
              <a:rPr lang="en-US" sz="4800" b="1" i="1" dirty="0" smtClean="0"/>
              <a:t>     </a:t>
            </a:r>
            <a:r>
              <a:rPr lang="ru-RU" sz="4800" b="1" i="1" dirty="0" smtClean="0"/>
              <a:t>ко</a:t>
            </a:r>
            <a:r>
              <a:rPr lang="ru-RU" sz="4800" b="1" i="1" dirty="0" smtClean="0">
                <a:solidFill>
                  <a:srgbClr val="FF0000"/>
                </a:solidFill>
              </a:rPr>
              <a:t>м</a:t>
            </a:r>
            <a:r>
              <a:rPr lang="ru-RU" sz="4800" b="1" i="1" dirty="0" smtClean="0"/>
              <a:t>пас</a:t>
            </a:r>
          </a:p>
          <a:p>
            <a:pPr marL="0" indent="0">
              <a:buNone/>
            </a:pPr>
            <a:r>
              <a:rPr lang="ru-RU" sz="4800" b="1" i="1" dirty="0" smtClean="0"/>
              <a:t>                      </a:t>
            </a:r>
            <a:r>
              <a:rPr lang="en-US" sz="4800" b="1" i="1" dirty="0" smtClean="0"/>
              <a:t>      </a:t>
            </a:r>
            <a:r>
              <a:rPr lang="ru-RU" sz="4800" b="1" i="1" dirty="0" smtClean="0"/>
              <a:t>г</a:t>
            </a:r>
            <a:r>
              <a:rPr lang="ru-RU" sz="4800" b="1" i="1" dirty="0" smtClean="0">
                <a:solidFill>
                  <a:srgbClr val="FF0000"/>
                </a:solidFill>
              </a:rPr>
              <a:t>л</a:t>
            </a:r>
            <a:r>
              <a:rPr lang="ru-RU" sz="4800" b="1" i="1" dirty="0" smtClean="0"/>
              <a:t>обус</a:t>
            </a:r>
          </a:p>
          <a:p>
            <a:pPr marL="0" indent="0">
              <a:buNone/>
            </a:pPr>
            <a:r>
              <a:rPr lang="ru-RU" sz="4800" b="1" i="1" dirty="0" smtClean="0"/>
              <a:t>       магнитна</a:t>
            </a:r>
            <a:r>
              <a:rPr lang="ru-RU" sz="4800" b="1" i="1" dirty="0" smtClean="0">
                <a:solidFill>
                  <a:srgbClr val="FF0000"/>
                </a:solidFill>
              </a:rPr>
              <a:t>я</a:t>
            </a:r>
            <a:endParaRPr lang="ru-RU" sz="4800" b="1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499662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956880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749559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054530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68703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350240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5536" y="188640"/>
            <a:ext cx="7776864" cy="63714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3685613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104877099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1340768"/>
            <a:ext cx="6512511" cy="1143000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Почему поверхность</a:t>
            </a:r>
            <a:br>
              <a:rPr lang="ru-RU" dirty="0" smtClean="0"/>
            </a:br>
            <a:r>
              <a:rPr lang="ru-RU" dirty="0" smtClean="0"/>
              <a:t>земли раскрашена разными цветами</a:t>
            </a:r>
            <a:r>
              <a:rPr lang="en-US" dirty="0" smtClean="0"/>
              <a:t>?</a:t>
            </a:r>
            <a:r>
              <a:rPr lang="ru-RU" dirty="0" smtClean="0"/>
              <a:t>  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3528" y="3068960"/>
            <a:ext cx="1863306" cy="33988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2909421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 flipV="1">
            <a:off x="1475656" y="7605464"/>
            <a:ext cx="6440760" cy="626431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332656"/>
            <a:ext cx="8208912" cy="4134424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182880" indent="0">
              <a:buNone/>
            </a:pPr>
            <a:r>
              <a:rPr lang="ru-RU" sz="7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Тема урока</a:t>
            </a:r>
            <a:r>
              <a:rPr lang="en-US" sz="7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:</a:t>
            </a:r>
            <a:r>
              <a:rPr lang="ru-RU" sz="7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ru-RU" sz="7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7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«Формы земной </a:t>
            </a:r>
            <a:br>
              <a:rPr lang="ru-RU" sz="7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7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поверхности»</a:t>
            </a:r>
            <a:endParaRPr lang="ru-RU" sz="7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55583" y="3714592"/>
            <a:ext cx="7704849" cy="259730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1719443671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332656"/>
            <a:ext cx="7488832" cy="5256584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ЦЕЛЬ</a:t>
            </a:r>
            <a:r>
              <a:rPr lang="en-US" dirty="0" smtClean="0"/>
              <a:t>:				</a:t>
            </a:r>
            <a:r>
              <a:rPr lang="ru-RU" dirty="0" smtClean="0"/>
              <a:t> </a:t>
            </a:r>
            <a:r>
              <a:rPr lang="ru-RU" dirty="0"/>
              <a:t>	</a:t>
            </a:r>
            <a:r>
              <a:rPr lang="ru-RU" dirty="0" smtClean="0"/>
              <a:t>			</a:t>
            </a: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>ПОЗНАКОМИТЬСЯ С ФОРМАМИ ЗЕМНОЙ ПОВЕРХНОСТИ.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5866605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" y="0"/>
            <a:ext cx="9900593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39859490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29851787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Аптека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100000"/>
              </a:schemeClr>
            </a:gs>
            <a:gs pos="68000">
              <a:schemeClr val="phClr">
                <a:tint val="77000"/>
                <a:satMod val="100000"/>
              </a:schemeClr>
            </a:gs>
            <a:gs pos="81000">
              <a:schemeClr val="phClr">
                <a:tint val="79000"/>
                <a:satMod val="100000"/>
              </a:schemeClr>
            </a:gs>
            <a:gs pos="86000">
              <a:schemeClr val="phClr">
                <a:tint val="73000"/>
                <a:satMod val="100000"/>
              </a:schemeClr>
            </a:gs>
            <a:gs pos="100000">
              <a:schemeClr val="phClr">
                <a:tint val="35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3000"/>
                <a:shade val="100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tint val="100000"/>
                <a:shade val="57000"/>
                <a:satMod val="120000"/>
              </a:schemeClr>
            </a:gs>
            <a:gs pos="80000">
              <a:schemeClr val="phClr">
                <a:tint val="100000"/>
                <a:shade val="56000"/>
                <a:satMod val="145000"/>
              </a:schemeClr>
            </a:gs>
            <a:gs pos="88000">
              <a:schemeClr val="phClr">
                <a:tint val="100000"/>
                <a:shade val="63000"/>
                <a:satMod val="160000"/>
              </a:schemeClr>
            </a:gs>
            <a:gs pos="100000">
              <a:schemeClr val="phClr">
                <a:tint val="99000"/>
                <a:shade val="100000"/>
                <a:satMod val="155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glow" dir="tl">
              <a:rot lat="0" lon="0" rev="1800000"/>
            </a:lightRig>
          </a:scene3d>
          <a:sp3d contourW="10160" prstMaterial="dkEdge">
            <a:bevelT w="0" h="0" prst="angle"/>
            <a:contourClr>
              <a:schemeClr val="phClr">
                <a:shade val="30000"/>
                <a:satMod val="150000"/>
              </a:schemeClr>
            </a:contourClr>
          </a:sp3d>
        </a:effectStyle>
        <a:effectStyle>
          <a:effectLst>
            <a:glow rad="50800">
              <a:schemeClr val="phClr">
                <a:tint val="68000"/>
                <a:shade val="93000"/>
                <a:alpha val="37000"/>
                <a:satMod val="250000"/>
              </a:scheme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800000"/>
            </a:lightRig>
          </a:scene3d>
          <a:sp3d contourW="10160" prstMaterial="dkEdge">
            <a:bevelT w="20320" h="19050" prst="angle"/>
            <a:contourClr>
              <a:schemeClr val="phClr">
                <a:shade val="3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166</TotalTime>
  <Words>27</Words>
  <Application>Microsoft Office PowerPoint</Application>
  <PresentationFormat>Экран (4:3)</PresentationFormat>
  <Paragraphs>18</Paragraphs>
  <Slides>24</Slides>
  <Notes>0</Notes>
  <HiddenSlides>1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Воздушный поток</vt:lpstr>
      <vt:lpstr>  Презентация к уроку           окружающего               мира </vt:lpstr>
      <vt:lpstr>Кроссворд</vt:lpstr>
      <vt:lpstr>Слайд 3</vt:lpstr>
      <vt:lpstr>Слайд 4</vt:lpstr>
      <vt:lpstr>Почему поверхность земли раскрашена разными цветами?  </vt:lpstr>
      <vt:lpstr>  Тема урока:   «Формы земной      поверхности»</vt:lpstr>
      <vt:lpstr>ЦЕЛЬ:          ПОЗНАКОМИТЬСЯ С ФОРМАМИ ЗЕМНОЙ ПОВЕРХНОСТИ.</vt:lpstr>
      <vt:lpstr>Слайд 8</vt:lpstr>
      <vt:lpstr>Слайд 9</vt:lpstr>
      <vt:lpstr>Слайд 10</vt:lpstr>
      <vt:lpstr>Слайд 11</vt:lpstr>
      <vt:lpstr>Слайд 12</vt:lpstr>
      <vt:lpstr>Слайд 13</vt:lpstr>
      <vt:lpstr> Почему поверхность земли раскрашена   разными цветами?     </vt:lpstr>
      <vt:lpstr>Слайд 15</vt:lpstr>
      <vt:lpstr>         </vt:lpstr>
      <vt:lpstr> ДОМАШНЕЕ ЗАДАНИЕ  1.УЧЕБНИК СТР.12-15 ПОВТОРИТЬ   2.ЗАДАНИЕ В РТ СТР.33№3,4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</vt:vector>
  </TitlesOfParts>
  <Company>*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к уроку окружающего мира</dc:title>
  <dc:creator>Маша</dc:creator>
  <cp:lastModifiedBy>ВЕРА</cp:lastModifiedBy>
  <cp:revision>20</cp:revision>
  <dcterms:created xsi:type="dcterms:W3CDTF">2012-03-30T21:17:09Z</dcterms:created>
  <dcterms:modified xsi:type="dcterms:W3CDTF">2015-12-11T17:47:10Z</dcterms:modified>
</cp:coreProperties>
</file>