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sldIdLst>
    <p:sldId id="256" r:id="rId2"/>
    <p:sldId id="258" r:id="rId3"/>
    <p:sldId id="259" r:id="rId4"/>
    <p:sldId id="260" r:id="rId5"/>
    <p:sldId id="274" r:id="rId6"/>
    <p:sldId id="264" r:id="rId7"/>
    <p:sldId id="261" r:id="rId8"/>
    <p:sldId id="266" r:id="rId9"/>
    <p:sldId id="276" r:id="rId10"/>
    <p:sldId id="277" r:id="rId11"/>
    <p:sldId id="275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1" autoAdjust="0"/>
    <p:restoredTop sz="94613" autoAdjust="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E41C7E-DCDE-4BCD-9178-6636741672F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89DAA2F-CED9-4609-937F-F6ACA2C12529}">
      <dgm:prSet phldrT="[Текст]"/>
      <dgm:spPr/>
      <dgm:t>
        <a:bodyPr/>
        <a:lstStyle/>
        <a:p>
          <a:r>
            <a:rPr lang="ru-RU" dirty="0" smtClean="0"/>
            <a:t>Формы естественного отбора</a:t>
          </a:r>
          <a:endParaRPr lang="ru-RU" dirty="0"/>
        </a:p>
      </dgm:t>
    </dgm:pt>
    <dgm:pt modelId="{7477D723-27B0-409F-9DFD-B2204D9D11A4}" type="parTrans" cxnId="{2390F659-FF5F-4108-8250-4EF47353AF40}">
      <dgm:prSet/>
      <dgm:spPr/>
      <dgm:t>
        <a:bodyPr/>
        <a:lstStyle/>
        <a:p>
          <a:endParaRPr lang="ru-RU"/>
        </a:p>
      </dgm:t>
    </dgm:pt>
    <dgm:pt modelId="{2203548F-8BFC-4561-B145-E4937E3B0500}" type="sibTrans" cxnId="{2390F659-FF5F-4108-8250-4EF47353AF40}">
      <dgm:prSet/>
      <dgm:spPr/>
      <dgm:t>
        <a:bodyPr/>
        <a:lstStyle/>
        <a:p>
          <a:endParaRPr lang="ru-RU"/>
        </a:p>
      </dgm:t>
    </dgm:pt>
    <dgm:pt modelId="{5C1468F2-69B6-47ED-84C1-C832CA7D7AE0}">
      <dgm:prSet phldrT="[Текст]"/>
      <dgm:spPr/>
      <dgm:t>
        <a:bodyPr/>
        <a:lstStyle/>
        <a:p>
          <a:r>
            <a:rPr lang="ru-RU" dirty="0" smtClean="0"/>
            <a:t>Стабилизирующий (стабильные условия среды) </a:t>
          </a:r>
          <a:endParaRPr lang="ru-RU" dirty="0"/>
        </a:p>
      </dgm:t>
    </dgm:pt>
    <dgm:pt modelId="{A5A7C9CD-DA08-4A8D-B4A2-3C2CD033712F}" type="parTrans" cxnId="{BFF77285-3316-4336-A713-1BABD460692A}">
      <dgm:prSet/>
      <dgm:spPr/>
      <dgm:t>
        <a:bodyPr/>
        <a:lstStyle/>
        <a:p>
          <a:endParaRPr lang="ru-RU"/>
        </a:p>
      </dgm:t>
    </dgm:pt>
    <dgm:pt modelId="{8AC8B59E-2FE8-4163-812E-76697ADA4C89}" type="sibTrans" cxnId="{BFF77285-3316-4336-A713-1BABD460692A}">
      <dgm:prSet/>
      <dgm:spPr/>
      <dgm:t>
        <a:bodyPr/>
        <a:lstStyle/>
        <a:p>
          <a:endParaRPr lang="ru-RU"/>
        </a:p>
      </dgm:t>
    </dgm:pt>
    <dgm:pt modelId="{77F6AEA0-6E63-4CAF-BDD2-FAA7FD43087A}">
      <dgm:prSet phldrT="[Текст]"/>
      <dgm:spPr/>
      <dgm:t>
        <a:bodyPr/>
        <a:lstStyle/>
        <a:p>
          <a:r>
            <a:rPr lang="ru-RU" dirty="0" smtClean="0"/>
            <a:t>Движущий (изменяющиеся условия среды)</a:t>
          </a:r>
          <a:endParaRPr lang="ru-RU" dirty="0"/>
        </a:p>
      </dgm:t>
    </dgm:pt>
    <dgm:pt modelId="{36BB84C8-FEFC-477C-A4CB-F686457E4FA5}" type="parTrans" cxnId="{9B512060-4B42-469D-A8FE-06CE4DB90E8B}">
      <dgm:prSet/>
      <dgm:spPr/>
      <dgm:t>
        <a:bodyPr/>
        <a:lstStyle/>
        <a:p>
          <a:endParaRPr lang="ru-RU"/>
        </a:p>
      </dgm:t>
    </dgm:pt>
    <dgm:pt modelId="{AB10F60E-6C2E-43F4-ACBC-AF7E872F9EDB}" type="sibTrans" cxnId="{9B512060-4B42-469D-A8FE-06CE4DB90E8B}">
      <dgm:prSet/>
      <dgm:spPr/>
      <dgm:t>
        <a:bodyPr/>
        <a:lstStyle/>
        <a:p>
          <a:endParaRPr lang="ru-RU"/>
        </a:p>
      </dgm:t>
    </dgm:pt>
    <dgm:pt modelId="{CB1A98F7-D242-4B69-85B2-C2B28A903ED4}">
      <dgm:prSet phldrT="[Текст]"/>
      <dgm:spPr/>
      <dgm:t>
        <a:bodyPr/>
        <a:lstStyle/>
        <a:p>
          <a:r>
            <a:rPr lang="ru-RU" dirty="0" err="1" smtClean="0"/>
            <a:t>Дизруптивный</a:t>
          </a:r>
          <a:r>
            <a:rPr lang="ru-RU" dirty="0" smtClean="0"/>
            <a:t> (изменяющиеся условия среды)</a:t>
          </a:r>
          <a:endParaRPr lang="ru-RU" dirty="0"/>
        </a:p>
      </dgm:t>
    </dgm:pt>
    <dgm:pt modelId="{87908DCD-67A5-4581-B185-645DEE2EA3C6}" type="parTrans" cxnId="{C4887B3B-B9A0-4770-AF5D-6643452012B9}">
      <dgm:prSet/>
      <dgm:spPr/>
      <dgm:t>
        <a:bodyPr/>
        <a:lstStyle/>
        <a:p>
          <a:endParaRPr lang="ru-RU"/>
        </a:p>
      </dgm:t>
    </dgm:pt>
    <dgm:pt modelId="{BDDA525C-B88F-4FDF-9BAA-E4DAA097925E}" type="sibTrans" cxnId="{C4887B3B-B9A0-4770-AF5D-6643452012B9}">
      <dgm:prSet/>
      <dgm:spPr/>
      <dgm:t>
        <a:bodyPr/>
        <a:lstStyle/>
        <a:p>
          <a:endParaRPr lang="ru-RU"/>
        </a:p>
      </dgm:t>
    </dgm:pt>
    <dgm:pt modelId="{8C2A3050-4012-44C1-A64B-29D1323C10F2}">
      <dgm:prSet/>
      <dgm:spPr/>
      <dgm:t>
        <a:bodyPr/>
        <a:lstStyle/>
        <a:p>
          <a:r>
            <a:rPr lang="ru-RU" dirty="0" smtClean="0"/>
            <a:t>Выживают и размножаются особи со средним проявлением признака</a:t>
          </a:r>
          <a:endParaRPr lang="ru-RU" dirty="0"/>
        </a:p>
      </dgm:t>
    </dgm:pt>
    <dgm:pt modelId="{5FA42500-4151-4496-9085-E906F43AFA8C}" type="parTrans" cxnId="{F86117C9-F090-4683-AB72-4AAA65E3D866}">
      <dgm:prSet/>
      <dgm:spPr/>
      <dgm:t>
        <a:bodyPr/>
        <a:lstStyle/>
        <a:p>
          <a:endParaRPr lang="ru-RU"/>
        </a:p>
      </dgm:t>
    </dgm:pt>
    <dgm:pt modelId="{60D80701-53FE-481A-B489-C340DF747837}" type="sibTrans" cxnId="{F86117C9-F090-4683-AB72-4AAA65E3D866}">
      <dgm:prSet/>
      <dgm:spPr/>
      <dgm:t>
        <a:bodyPr/>
        <a:lstStyle/>
        <a:p>
          <a:endParaRPr lang="ru-RU"/>
        </a:p>
      </dgm:t>
    </dgm:pt>
    <dgm:pt modelId="{60E8DC37-795B-4156-927F-49E8371903C9}">
      <dgm:prSet/>
      <dgm:spPr/>
      <dgm:t>
        <a:bodyPr/>
        <a:lstStyle/>
        <a:p>
          <a:r>
            <a:rPr lang="ru-RU" dirty="0" smtClean="0"/>
            <a:t>Выживают и размножаются особи с одним из крайних отклонений признака</a:t>
          </a:r>
          <a:endParaRPr lang="ru-RU" dirty="0"/>
        </a:p>
      </dgm:t>
    </dgm:pt>
    <dgm:pt modelId="{997671AE-8885-4474-AEFC-05284AF2CDC9}" type="parTrans" cxnId="{10A5B2B1-76B7-4FCA-9441-EBACF80FC4F1}">
      <dgm:prSet/>
      <dgm:spPr/>
      <dgm:t>
        <a:bodyPr/>
        <a:lstStyle/>
        <a:p>
          <a:endParaRPr lang="ru-RU"/>
        </a:p>
      </dgm:t>
    </dgm:pt>
    <dgm:pt modelId="{4909648E-4CB7-4488-B6DA-23F855E1778A}" type="sibTrans" cxnId="{10A5B2B1-76B7-4FCA-9441-EBACF80FC4F1}">
      <dgm:prSet/>
      <dgm:spPr/>
      <dgm:t>
        <a:bodyPr/>
        <a:lstStyle/>
        <a:p>
          <a:endParaRPr lang="ru-RU"/>
        </a:p>
      </dgm:t>
    </dgm:pt>
    <dgm:pt modelId="{007868AD-74CB-4C6B-A089-258A1CB1ECA9}">
      <dgm:prSet/>
      <dgm:spPr/>
      <dgm:t>
        <a:bodyPr/>
        <a:lstStyle/>
        <a:p>
          <a:r>
            <a:rPr lang="ru-RU" dirty="0" smtClean="0"/>
            <a:t>Выживают и размножаются особи со всеми крайними отклонениями признака</a:t>
          </a:r>
          <a:endParaRPr lang="ru-RU" dirty="0"/>
        </a:p>
      </dgm:t>
    </dgm:pt>
    <dgm:pt modelId="{92A532BA-34B6-47F3-9F02-A679E39BB6B4}" type="parTrans" cxnId="{535A4F4F-C9AB-42A2-9252-F690AADFB748}">
      <dgm:prSet/>
      <dgm:spPr/>
      <dgm:t>
        <a:bodyPr/>
        <a:lstStyle/>
        <a:p>
          <a:endParaRPr lang="ru-RU"/>
        </a:p>
      </dgm:t>
    </dgm:pt>
    <dgm:pt modelId="{E3773EF5-0BB7-4EB3-93AC-A35DAEA0C739}" type="sibTrans" cxnId="{535A4F4F-C9AB-42A2-9252-F690AADFB748}">
      <dgm:prSet/>
      <dgm:spPr/>
      <dgm:t>
        <a:bodyPr/>
        <a:lstStyle/>
        <a:p>
          <a:endParaRPr lang="ru-RU"/>
        </a:p>
      </dgm:t>
    </dgm:pt>
    <dgm:pt modelId="{083977CE-4385-4C3F-8C89-41E8104197B6}">
      <dgm:prSet/>
      <dgm:spPr/>
      <dgm:t>
        <a:bodyPr/>
        <a:lstStyle/>
        <a:p>
          <a:r>
            <a:rPr lang="ru-RU" dirty="0" smtClean="0"/>
            <a:t>Примеры: соответствие строения цветка и насекомого-опылителя, «живые ископаемые».</a:t>
          </a:r>
          <a:endParaRPr lang="ru-RU" dirty="0"/>
        </a:p>
      </dgm:t>
    </dgm:pt>
    <dgm:pt modelId="{9BC9D021-30D3-4F3F-A476-9A50EE0AA7D2}" type="parTrans" cxnId="{C468AF65-7BF4-4599-A8D6-B354DD786B63}">
      <dgm:prSet/>
      <dgm:spPr/>
      <dgm:t>
        <a:bodyPr/>
        <a:lstStyle/>
        <a:p>
          <a:endParaRPr lang="ru-RU"/>
        </a:p>
      </dgm:t>
    </dgm:pt>
    <dgm:pt modelId="{0B7F8EDD-6176-4C93-B807-A5FEDE382566}" type="sibTrans" cxnId="{C468AF65-7BF4-4599-A8D6-B354DD786B63}">
      <dgm:prSet/>
      <dgm:spPr/>
      <dgm:t>
        <a:bodyPr/>
        <a:lstStyle/>
        <a:p>
          <a:endParaRPr lang="ru-RU"/>
        </a:p>
      </dgm:t>
    </dgm:pt>
    <dgm:pt modelId="{A371F6F6-20AD-4485-984F-5007C48ED029}">
      <dgm:prSet/>
      <dgm:spPr/>
      <dgm:t>
        <a:bodyPr/>
        <a:lstStyle/>
        <a:p>
          <a:r>
            <a:rPr lang="ru-RU" dirty="0" smtClean="0"/>
            <a:t>Примеры: индустриальный </a:t>
          </a:r>
          <a:r>
            <a:rPr lang="ru-RU" dirty="0" err="1" smtClean="0"/>
            <a:t>меланизм</a:t>
          </a:r>
          <a:r>
            <a:rPr lang="ru-RU" dirty="0" smtClean="0"/>
            <a:t> берёзовой пяденицы, устойчивость вредителей к ядохимикатам</a:t>
          </a:r>
          <a:endParaRPr lang="ru-RU" dirty="0"/>
        </a:p>
      </dgm:t>
    </dgm:pt>
    <dgm:pt modelId="{BC5DD1AC-EA8E-4F85-A86C-6AD3BA039933}" type="parTrans" cxnId="{55951D0A-D294-4FC8-9B4A-1759365ABBB9}">
      <dgm:prSet/>
      <dgm:spPr/>
      <dgm:t>
        <a:bodyPr/>
        <a:lstStyle/>
        <a:p>
          <a:endParaRPr lang="ru-RU"/>
        </a:p>
      </dgm:t>
    </dgm:pt>
    <dgm:pt modelId="{80600379-F425-425B-B381-7D95232205DC}" type="sibTrans" cxnId="{55951D0A-D294-4FC8-9B4A-1759365ABBB9}">
      <dgm:prSet/>
      <dgm:spPr/>
      <dgm:t>
        <a:bodyPr/>
        <a:lstStyle/>
        <a:p>
          <a:endParaRPr lang="ru-RU"/>
        </a:p>
      </dgm:t>
    </dgm:pt>
    <dgm:pt modelId="{4C204336-4EF5-4042-8C0A-0CD1572AA110}">
      <dgm:prSet/>
      <dgm:spPr/>
      <dgm:t>
        <a:bodyPr/>
        <a:lstStyle/>
        <a:p>
          <a:r>
            <a:rPr lang="ru-RU" dirty="0" smtClean="0"/>
            <a:t>Примеры: полиморфизм, бескрылые и длиннокрылые птицы океанических островов</a:t>
          </a:r>
          <a:endParaRPr lang="ru-RU" dirty="0"/>
        </a:p>
      </dgm:t>
    </dgm:pt>
    <dgm:pt modelId="{66861C06-D8AC-4729-BD84-24BF64E27223}" type="parTrans" cxnId="{A44D47B9-4908-444E-9356-4E8A7D8E1EB6}">
      <dgm:prSet/>
      <dgm:spPr/>
      <dgm:t>
        <a:bodyPr/>
        <a:lstStyle/>
        <a:p>
          <a:endParaRPr lang="ru-RU"/>
        </a:p>
      </dgm:t>
    </dgm:pt>
    <dgm:pt modelId="{71CD4B0A-B095-4670-B161-53DF260BAD7F}" type="sibTrans" cxnId="{A44D47B9-4908-444E-9356-4E8A7D8E1EB6}">
      <dgm:prSet/>
      <dgm:spPr/>
      <dgm:t>
        <a:bodyPr/>
        <a:lstStyle/>
        <a:p>
          <a:endParaRPr lang="ru-RU"/>
        </a:p>
      </dgm:t>
    </dgm:pt>
    <dgm:pt modelId="{ECEFFB8E-595C-4BB8-B4D9-EABD3615A45E}" type="pres">
      <dgm:prSet presAssocID="{3FE41C7E-DCDE-4BCD-9178-6636741672F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F2BB16F-D92E-42C0-80BB-4F37736818FA}" type="pres">
      <dgm:prSet presAssocID="{589DAA2F-CED9-4609-937F-F6ACA2C12529}" presName="hierRoot1" presStyleCnt="0"/>
      <dgm:spPr/>
    </dgm:pt>
    <dgm:pt modelId="{D9A1A29B-39DA-46E8-8F75-9054F35687CE}" type="pres">
      <dgm:prSet presAssocID="{589DAA2F-CED9-4609-937F-F6ACA2C12529}" presName="composite" presStyleCnt="0"/>
      <dgm:spPr/>
    </dgm:pt>
    <dgm:pt modelId="{9351BF40-CFC6-4685-AD67-61883DD7AEAF}" type="pres">
      <dgm:prSet presAssocID="{589DAA2F-CED9-4609-937F-F6ACA2C12529}" presName="background" presStyleLbl="node0" presStyleIdx="0" presStyleCnt="1"/>
      <dgm:spPr/>
    </dgm:pt>
    <dgm:pt modelId="{15ACE377-E863-44F6-AF6C-85A4F66696AD}" type="pres">
      <dgm:prSet presAssocID="{589DAA2F-CED9-4609-937F-F6ACA2C1252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55087F-633B-4A5E-B2AE-F667732C44BE}" type="pres">
      <dgm:prSet presAssocID="{589DAA2F-CED9-4609-937F-F6ACA2C12529}" presName="hierChild2" presStyleCnt="0"/>
      <dgm:spPr/>
    </dgm:pt>
    <dgm:pt modelId="{890C978A-EEA5-4D3B-8271-11284C9D2297}" type="pres">
      <dgm:prSet presAssocID="{A5A7C9CD-DA08-4A8D-B4A2-3C2CD033712F}" presName="Name10" presStyleLbl="parChTrans1D2" presStyleIdx="0" presStyleCnt="3"/>
      <dgm:spPr/>
      <dgm:t>
        <a:bodyPr/>
        <a:lstStyle/>
        <a:p>
          <a:endParaRPr lang="ru-RU"/>
        </a:p>
      </dgm:t>
    </dgm:pt>
    <dgm:pt modelId="{76207AF3-2CBC-42D0-9191-3F73F6085A48}" type="pres">
      <dgm:prSet presAssocID="{5C1468F2-69B6-47ED-84C1-C832CA7D7AE0}" presName="hierRoot2" presStyleCnt="0"/>
      <dgm:spPr/>
    </dgm:pt>
    <dgm:pt modelId="{741144D7-5C6E-4B77-9CD5-F6C78B32B8B2}" type="pres">
      <dgm:prSet presAssocID="{5C1468F2-69B6-47ED-84C1-C832CA7D7AE0}" presName="composite2" presStyleCnt="0"/>
      <dgm:spPr/>
    </dgm:pt>
    <dgm:pt modelId="{A0A9F15D-1250-4F55-AAF9-3C3380CE69A4}" type="pres">
      <dgm:prSet presAssocID="{5C1468F2-69B6-47ED-84C1-C832CA7D7AE0}" presName="background2" presStyleLbl="node2" presStyleIdx="0" presStyleCnt="3"/>
      <dgm:spPr/>
    </dgm:pt>
    <dgm:pt modelId="{9854A19F-FF26-4639-990D-253441EF853B}" type="pres">
      <dgm:prSet presAssocID="{5C1468F2-69B6-47ED-84C1-C832CA7D7AE0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4D7095-99BA-47A5-843C-89977AFD9740}" type="pres">
      <dgm:prSet presAssocID="{5C1468F2-69B6-47ED-84C1-C832CA7D7AE0}" presName="hierChild3" presStyleCnt="0"/>
      <dgm:spPr/>
    </dgm:pt>
    <dgm:pt modelId="{0015CF83-F652-4179-B797-7E8B491A3488}" type="pres">
      <dgm:prSet presAssocID="{5FA42500-4151-4496-9085-E906F43AFA8C}" presName="Name17" presStyleLbl="parChTrans1D3" presStyleIdx="0" presStyleCnt="3"/>
      <dgm:spPr/>
      <dgm:t>
        <a:bodyPr/>
        <a:lstStyle/>
        <a:p>
          <a:endParaRPr lang="ru-RU"/>
        </a:p>
      </dgm:t>
    </dgm:pt>
    <dgm:pt modelId="{FEBE563E-1B67-4FD7-9D1B-20F0E7805C3C}" type="pres">
      <dgm:prSet presAssocID="{8C2A3050-4012-44C1-A64B-29D1323C10F2}" presName="hierRoot3" presStyleCnt="0"/>
      <dgm:spPr/>
    </dgm:pt>
    <dgm:pt modelId="{16E6AD16-0170-4934-BDD0-2964B1C5B2DB}" type="pres">
      <dgm:prSet presAssocID="{8C2A3050-4012-44C1-A64B-29D1323C10F2}" presName="composite3" presStyleCnt="0"/>
      <dgm:spPr/>
    </dgm:pt>
    <dgm:pt modelId="{624BA07A-01B0-4F4E-8FBC-D61FA7836E38}" type="pres">
      <dgm:prSet presAssocID="{8C2A3050-4012-44C1-A64B-29D1323C10F2}" presName="background3" presStyleLbl="node3" presStyleIdx="0" presStyleCnt="3"/>
      <dgm:spPr/>
    </dgm:pt>
    <dgm:pt modelId="{DA7B8CA5-3CDB-4EB6-80C3-FE1E1654CD05}" type="pres">
      <dgm:prSet presAssocID="{8C2A3050-4012-44C1-A64B-29D1323C10F2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45A79A-F3B3-4C61-8FE3-17CF7E24F0F2}" type="pres">
      <dgm:prSet presAssocID="{8C2A3050-4012-44C1-A64B-29D1323C10F2}" presName="hierChild4" presStyleCnt="0"/>
      <dgm:spPr/>
    </dgm:pt>
    <dgm:pt modelId="{007DB8C0-5D3B-4FAA-B872-F7BF35A58119}" type="pres">
      <dgm:prSet presAssocID="{9BC9D021-30D3-4F3F-A476-9A50EE0AA7D2}" presName="Name23" presStyleLbl="parChTrans1D4" presStyleIdx="0" presStyleCnt="3"/>
      <dgm:spPr/>
      <dgm:t>
        <a:bodyPr/>
        <a:lstStyle/>
        <a:p>
          <a:endParaRPr lang="ru-RU"/>
        </a:p>
      </dgm:t>
    </dgm:pt>
    <dgm:pt modelId="{E6CC413A-A582-4623-9CB3-44C8E763008F}" type="pres">
      <dgm:prSet presAssocID="{083977CE-4385-4C3F-8C89-41E8104197B6}" presName="hierRoot4" presStyleCnt="0"/>
      <dgm:spPr/>
    </dgm:pt>
    <dgm:pt modelId="{431C0347-060A-4B65-83AF-23681A00E887}" type="pres">
      <dgm:prSet presAssocID="{083977CE-4385-4C3F-8C89-41E8104197B6}" presName="composite4" presStyleCnt="0"/>
      <dgm:spPr/>
    </dgm:pt>
    <dgm:pt modelId="{F60418EC-0203-4525-AF19-991896C2E3C3}" type="pres">
      <dgm:prSet presAssocID="{083977CE-4385-4C3F-8C89-41E8104197B6}" presName="background4" presStyleLbl="node4" presStyleIdx="0" presStyleCnt="3"/>
      <dgm:spPr/>
    </dgm:pt>
    <dgm:pt modelId="{4836F427-5F63-4F88-A130-8B432673A2F8}" type="pres">
      <dgm:prSet presAssocID="{083977CE-4385-4C3F-8C89-41E8104197B6}" presName="text4" presStyleLbl="fgAcc4" presStyleIdx="0" presStyleCnt="3" custLinFactNeighborX="-1276" custLinFactNeighborY="-6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08105F-7318-42C6-9229-1FB52A985E43}" type="pres">
      <dgm:prSet presAssocID="{083977CE-4385-4C3F-8C89-41E8104197B6}" presName="hierChild5" presStyleCnt="0"/>
      <dgm:spPr/>
    </dgm:pt>
    <dgm:pt modelId="{8AA369FF-51EE-43BE-A867-84BC02055F16}" type="pres">
      <dgm:prSet presAssocID="{36BB84C8-FEFC-477C-A4CB-F686457E4FA5}" presName="Name10" presStyleLbl="parChTrans1D2" presStyleIdx="1" presStyleCnt="3"/>
      <dgm:spPr/>
      <dgm:t>
        <a:bodyPr/>
        <a:lstStyle/>
        <a:p>
          <a:endParaRPr lang="ru-RU"/>
        </a:p>
      </dgm:t>
    </dgm:pt>
    <dgm:pt modelId="{9E4264F8-7803-4484-98E5-65813DC933E4}" type="pres">
      <dgm:prSet presAssocID="{77F6AEA0-6E63-4CAF-BDD2-FAA7FD43087A}" presName="hierRoot2" presStyleCnt="0"/>
      <dgm:spPr/>
    </dgm:pt>
    <dgm:pt modelId="{F2040833-1DC6-4C73-9322-C4D86409FAF3}" type="pres">
      <dgm:prSet presAssocID="{77F6AEA0-6E63-4CAF-BDD2-FAA7FD43087A}" presName="composite2" presStyleCnt="0"/>
      <dgm:spPr/>
    </dgm:pt>
    <dgm:pt modelId="{7506EADC-CD6F-439A-951D-BF0039B39094}" type="pres">
      <dgm:prSet presAssocID="{77F6AEA0-6E63-4CAF-BDD2-FAA7FD43087A}" presName="background2" presStyleLbl="node2" presStyleIdx="1" presStyleCnt="3"/>
      <dgm:spPr/>
    </dgm:pt>
    <dgm:pt modelId="{7C7BDE17-D951-4CFD-955C-8D48D69BF391}" type="pres">
      <dgm:prSet presAssocID="{77F6AEA0-6E63-4CAF-BDD2-FAA7FD43087A}" presName="text2" presStyleLbl="fgAcc2" presStyleIdx="1" presStyleCnt="3" custLinFactNeighborX="1067" custLinFactNeighborY="2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D13376-10D3-4C9A-BDFA-73B790B535B0}" type="pres">
      <dgm:prSet presAssocID="{77F6AEA0-6E63-4CAF-BDD2-FAA7FD43087A}" presName="hierChild3" presStyleCnt="0"/>
      <dgm:spPr/>
    </dgm:pt>
    <dgm:pt modelId="{9B6054E2-F863-4629-9C46-178B2C5BE2D2}" type="pres">
      <dgm:prSet presAssocID="{997671AE-8885-4474-AEFC-05284AF2CDC9}" presName="Name17" presStyleLbl="parChTrans1D3" presStyleIdx="1" presStyleCnt="3"/>
      <dgm:spPr/>
      <dgm:t>
        <a:bodyPr/>
        <a:lstStyle/>
        <a:p>
          <a:endParaRPr lang="ru-RU"/>
        </a:p>
      </dgm:t>
    </dgm:pt>
    <dgm:pt modelId="{B60CD7C8-E05A-4085-AF64-1F20EB2A5272}" type="pres">
      <dgm:prSet presAssocID="{60E8DC37-795B-4156-927F-49E8371903C9}" presName="hierRoot3" presStyleCnt="0"/>
      <dgm:spPr/>
    </dgm:pt>
    <dgm:pt modelId="{AA0CA0D7-94BA-4AEA-A1D1-85DA5F6CA867}" type="pres">
      <dgm:prSet presAssocID="{60E8DC37-795B-4156-927F-49E8371903C9}" presName="composite3" presStyleCnt="0"/>
      <dgm:spPr/>
    </dgm:pt>
    <dgm:pt modelId="{B7BB9310-7CF3-44A5-B9B8-80A227C45F0A}" type="pres">
      <dgm:prSet presAssocID="{60E8DC37-795B-4156-927F-49E8371903C9}" presName="background3" presStyleLbl="node3" presStyleIdx="1" presStyleCnt="3"/>
      <dgm:spPr/>
    </dgm:pt>
    <dgm:pt modelId="{9E9112F4-696C-451D-9B35-FE90F151660A}" type="pres">
      <dgm:prSet presAssocID="{60E8DC37-795B-4156-927F-49E8371903C9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D9C5B9-DF77-45F5-82B3-62CC9D20D156}" type="pres">
      <dgm:prSet presAssocID="{60E8DC37-795B-4156-927F-49E8371903C9}" presName="hierChild4" presStyleCnt="0"/>
      <dgm:spPr/>
    </dgm:pt>
    <dgm:pt modelId="{5AD391F1-8EC8-416A-BBE6-5E05BE8247EF}" type="pres">
      <dgm:prSet presAssocID="{BC5DD1AC-EA8E-4F85-A86C-6AD3BA039933}" presName="Name23" presStyleLbl="parChTrans1D4" presStyleIdx="1" presStyleCnt="3"/>
      <dgm:spPr/>
      <dgm:t>
        <a:bodyPr/>
        <a:lstStyle/>
        <a:p>
          <a:endParaRPr lang="ru-RU"/>
        </a:p>
      </dgm:t>
    </dgm:pt>
    <dgm:pt modelId="{C8A451A3-12F6-41E7-888E-54FFCCCBB5AA}" type="pres">
      <dgm:prSet presAssocID="{A371F6F6-20AD-4485-984F-5007C48ED029}" presName="hierRoot4" presStyleCnt="0"/>
      <dgm:spPr/>
    </dgm:pt>
    <dgm:pt modelId="{8C1E8680-031B-499E-9AF3-980F25354C58}" type="pres">
      <dgm:prSet presAssocID="{A371F6F6-20AD-4485-984F-5007C48ED029}" presName="composite4" presStyleCnt="0"/>
      <dgm:spPr/>
    </dgm:pt>
    <dgm:pt modelId="{13B602DA-CA4D-4745-BF35-995B9F76DB03}" type="pres">
      <dgm:prSet presAssocID="{A371F6F6-20AD-4485-984F-5007C48ED029}" presName="background4" presStyleLbl="node4" presStyleIdx="1" presStyleCnt="3"/>
      <dgm:spPr/>
    </dgm:pt>
    <dgm:pt modelId="{FBCF9CC7-6048-43DB-B7DF-CD2BAFE4ADD1}" type="pres">
      <dgm:prSet presAssocID="{A371F6F6-20AD-4485-984F-5007C48ED029}" presName="text4" presStyleLbl="fgAcc4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D0A3FC-7226-468D-8787-38487E4CD89D}" type="pres">
      <dgm:prSet presAssocID="{A371F6F6-20AD-4485-984F-5007C48ED029}" presName="hierChild5" presStyleCnt="0"/>
      <dgm:spPr/>
    </dgm:pt>
    <dgm:pt modelId="{B272F0CE-8D23-48A6-8E1D-0EB0A4E28277}" type="pres">
      <dgm:prSet presAssocID="{87908DCD-67A5-4581-B185-645DEE2EA3C6}" presName="Name10" presStyleLbl="parChTrans1D2" presStyleIdx="2" presStyleCnt="3"/>
      <dgm:spPr/>
      <dgm:t>
        <a:bodyPr/>
        <a:lstStyle/>
        <a:p>
          <a:endParaRPr lang="ru-RU"/>
        </a:p>
      </dgm:t>
    </dgm:pt>
    <dgm:pt modelId="{41883DA8-AA5E-4969-9F19-D743D73EB8E9}" type="pres">
      <dgm:prSet presAssocID="{CB1A98F7-D242-4B69-85B2-C2B28A903ED4}" presName="hierRoot2" presStyleCnt="0"/>
      <dgm:spPr/>
    </dgm:pt>
    <dgm:pt modelId="{3531E015-AA2F-4374-9402-C7C89B7A4295}" type="pres">
      <dgm:prSet presAssocID="{CB1A98F7-D242-4B69-85B2-C2B28A903ED4}" presName="composite2" presStyleCnt="0"/>
      <dgm:spPr/>
    </dgm:pt>
    <dgm:pt modelId="{4C747A5B-35A9-466D-824E-4D94E126087F}" type="pres">
      <dgm:prSet presAssocID="{CB1A98F7-D242-4B69-85B2-C2B28A903ED4}" presName="background2" presStyleLbl="node2" presStyleIdx="2" presStyleCnt="3"/>
      <dgm:spPr/>
    </dgm:pt>
    <dgm:pt modelId="{5D8B05F8-3EFD-410F-89FE-E624F3988999}" type="pres">
      <dgm:prSet presAssocID="{CB1A98F7-D242-4B69-85B2-C2B28A903ED4}" presName="text2" presStyleLbl="fgAcc2" presStyleIdx="2" presStyleCnt="3" custLinFactNeighborX="-1034" custLinFactNeighborY="2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215602-5621-4006-B176-CF582371679D}" type="pres">
      <dgm:prSet presAssocID="{CB1A98F7-D242-4B69-85B2-C2B28A903ED4}" presName="hierChild3" presStyleCnt="0"/>
      <dgm:spPr/>
    </dgm:pt>
    <dgm:pt modelId="{67D3CB49-B919-44D5-BD21-CDB133959B1D}" type="pres">
      <dgm:prSet presAssocID="{92A532BA-34B6-47F3-9F02-A679E39BB6B4}" presName="Name17" presStyleLbl="parChTrans1D3" presStyleIdx="2" presStyleCnt="3"/>
      <dgm:spPr/>
      <dgm:t>
        <a:bodyPr/>
        <a:lstStyle/>
        <a:p>
          <a:endParaRPr lang="ru-RU"/>
        </a:p>
      </dgm:t>
    </dgm:pt>
    <dgm:pt modelId="{2969CA31-E711-4B44-BA29-A36E005D4227}" type="pres">
      <dgm:prSet presAssocID="{007868AD-74CB-4C6B-A089-258A1CB1ECA9}" presName="hierRoot3" presStyleCnt="0"/>
      <dgm:spPr/>
    </dgm:pt>
    <dgm:pt modelId="{AEFD4FE2-4E82-4823-A750-732C285B9B4B}" type="pres">
      <dgm:prSet presAssocID="{007868AD-74CB-4C6B-A089-258A1CB1ECA9}" presName="composite3" presStyleCnt="0"/>
      <dgm:spPr/>
    </dgm:pt>
    <dgm:pt modelId="{AA00280C-6D9D-4CCD-9057-B205EBB280D0}" type="pres">
      <dgm:prSet presAssocID="{007868AD-74CB-4C6B-A089-258A1CB1ECA9}" presName="background3" presStyleLbl="node3" presStyleIdx="2" presStyleCnt="3"/>
      <dgm:spPr/>
    </dgm:pt>
    <dgm:pt modelId="{2CC1E65D-6EE1-49A7-A4EF-2FF0FCA8E00F}" type="pres">
      <dgm:prSet presAssocID="{007868AD-74CB-4C6B-A089-258A1CB1ECA9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E52E76-A960-495D-9AC1-A7A1E3D3CD48}" type="pres">
      <dgm:prSet presAssocID="{007868AD-74CB-4C6B-A089-258A1CB1ECA9}" presName="hierChild4" presStyleCnt="0"/>
      <dgm:spPr/>
    </dgm:pt>
    <dgm:pt modelId="{7D40BF38-F9DA-4BB3-96D0-6D167CC21822}" type="pres">
      <dgm:prSet presAssocID="{66861C06-D8AC-4729-BD84-24BF64E27223}" presName="Name23" presStyleLbl="parChTrans1D4" presStyleIdx="2" presStyleCnt="3"/>
      <dgm:spPr/>
      <dgm:t>
        <a:bodyPr/>
        <a:lstStyle/>
        <a:p>
          <a:endParaRPr lang="ru-RU"/>
        </a:p>
      </dgm:t>
    </dgm:pt>
    <dgm:pt modelId="{10C6EEC3-8CEC-4C55-A2C4-5D3E3E027262}" type="pres">
      <dgm:prSet presAssocID="{4C204336-4EF5-4042-8C0A-0CD1572AA110}" presName="hierRoot4" presStyleCnt="0"/>
      <dgm:spPr/>
    </dgm:pt>
    <dgm:pt modelId="{30A39BC2-3F29-4F4A-8992-F8B8ED9B7C02}" type="pres">
      <dgm:prSet presAssocID="{4C204336-4EF5-4042-8C0A-0CD1572AA110}" presName="composite4" presStyleCnt="0"/>
      <dgm:spPr/>
    </dgm:pt>
    <dgm:pt modelId="{134CD3B9-3551-414A-A5AA-564C4957E392}" type="pres">
      <dgm:prSet presAssocID="{4C204336-4EF5-4042-8C0A-0CD1572AA110}" presName="background4" presStyleLbl="node4" presStyleIdx="2" presStyleCnt="3"/>
      <dgm:spPr/>
    </dgm:pt>
    <dgm:pt modelId="{3B7691F1-B547-4FF8-84E2-F79C56832166}" type="pres">
      <dgm:prSet presAssocID="{4C204336-4EF5-4042-8C0A-0CD1572AA110}" presName="text4" presStyleLbl="fgAcc4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6418A58-68DF-40E7-83ED-A8A30113A81C}" type="pres">
      <dgm:prSet presAssocID="{4C204336-4EF5-4042-8C0A-0CD1572AA110}" presName="hierChild5" presStyleCnt="0"/>
      <dgm:spPr/>
    </dgm:pt>
  </dgm:ptLst>
  <dgm:cxnLst>
    <dgm:cxn modelId="{F86117C9-F090-4683-AB72-4AAA65E3D866}" srcId="{5C1468F2-69B6-47ED-84C1-C832CA7D7AE0}" destId="{8C2A3050-4012-44C1-A64B-29D1323C10F2}" srcOrd="0" destOrd="0" parTransId="{5FA42500-4151-4496-9085-E906F43AFA8C}" sibTransId="{60D80701-53FE-481A-B489-C340DF747837}"/>
    <dgm:cxn modelId="{BDF5A894-6F16-4A7A-8C48-7FE59B6BF8D3}" type="presOf" srcId="{589DAA2F-CED9-4609-937F-F6ACA2C12529}" destId="{15ACE377-E863-44F6-AF6C-85A4F66696AD}" srcOrd="0" destOrd="0" presId="urn:microsoft.com/office/officeart/2005/8/layout/hierarchy1"/>
    <dgm:cxn modelId="{CFC2AFDB-89C6-4FBB-8865-9767A9896463}" type="presOf" srcId="{92A532BA-34B6-47F3-9F02-A679E39BB6B4}" destId="{67D3CB49-B919-44D5-BD21-CDB133959B1D}" srcOrd="0" destOrd="0" presId="urn:microsoft.com/office/officeart/2005/8/layout/hierarchy1"/>
    <dgm:cxn modelId="{1DDB32EF-ED25-4ABA-87A1-4AFDE5C4BE3A}" type="presOf" srcId="{A5A7C9CD-DA08-4A8D-B4A2-3C2CD033712F}" destId="{890C978A-EEA5-4D3B-8271-11284C9D2297}" srcOrd="0" destOrd="0" presId="urn:microsoft.com/office/officeart/2005/8/layout/hierarchy1"/>
    <dgm:cxn modelId="{10A5B2B1-76B7-4FCA-9441-EBACF80FC4F1}" srcId="{77F6AEA0-6E63-4CAF-BDD2-FAA7FD43087A}" destId="{60E8DC37-795B-4156-927F-49E8371903C9}" srcOrd="0" destOrd="0" parTransId="{997671AE-8885-4474-AEFC-05284AF2CDC9}" sibTransId="{4909648E-4CB7-4488-B6DA-23F855E1778A}"/>
    <dgm:cxn modelId="{644A73E3-BA34-42A8-B01F-98C60A0288EE}" type="presOf" srcId="{36BB84C8-FEFC-477C-A4CB-F686457E4FA5}" destId="{8AA369FF-51EE-43BE-A867-84BC02055F16}" srcOrd="0" destOrd="0" presId="urn:microsoft.com/office/officeart/2005/8/layout/hierarchy1"/>
    <dgm:cxn modelId="{11E30146-3A70-41F5-9B91-4CDAA2C67717}" type="presOf" srcId="{083977CE-4385-4C3F-8C89-41E8104197B6}" destId="{4836F427-5F63-4F88-A130-8B432673A2F8}" srcOrd="0" destOrd="0" presId="urn:microsoft.com/office/officeart/2005/8/layout/hierarchy1"/>
    <dgm:cxn modelId="{8FE8CDFD-5DBD-4434-8A54-B1832386236D}" type="presOf" srcId="{CB1A98F7-D242-4B69-85B2-C2B28A903ED4}" destId="{5D8B05F8-3EFD-410F-89FE-E624F3988999}" srcOrd="0" destOrd="0" presId="urn:microsoft.com/office/officeart/2005/8/layout/hierarchy1"/>
    <dgm:cxn modelId="{D1A4F96D-8E1F-4B13-A0BA-829E76CB6A62}" type="presOf" srcId="{60E8DC37-795B-4156-927F-49E8371903C9}" destId="{9E9112F4-696C-451D-9B35-FE90F151660A}" srcOrd="0" destOrd="0" presId="urn:microsoft.com/office/officeart/2005/8/layout/hierarchy1"/>
    <dgm:cxn modelId="{9E99A3E4-AE49-4E37-8C1C-2904C6698543}" type="presOf" srcId="{87908DCD-67A5-4581-B185-645DEE2EA3C6}" destId="{B272F0CE-8D23-48A6-8E1D-0EB0A4E28277}" srcOrd="0" destOrd="0" presId="urn:microsoft.com/office/officeart/2005/8/layout/hierarchy1"/>
    <dgm:cxn modelId="{A44D47B9-4908-444E-9356-4E8A7D8E1EB6}" srcId="{007868AD-74CB-4C6B-A089-258A1CB1ECA9}" destId="{4C204336-4EF5-4042-8C0A-0CD1572AA110}" srcOrd="0" destOrd="0" parTransId="{66861C06-D8AC-4729-BD84-24BF64E27223}" sibTransId="{71CD4B0A-B095-4670-B161-53DF260BAD7F}"/>
    <dgm:cxn modelId="{44B28700-122D-4C64-8B3B-A1800510A611}" type="presOf" srcId="{997671AE-8885-4474-AEFC-05284AF2CDC9}" destId="{9B6054E2-F863-4629-9C46-178B2C5BE2D2}" srcOrd="0" destOrd="0" presId="urn:microsoft.com/office/officeart/2005/8/layout/hierarchy1"/>
    <dgm:cxn modelId="{ECC92EB9-8284-4685-A821-62C6CF48717A}" type="presOf" srcId="{5FA42500-4151-4496-9085-E906F43AFA8C}" destId="{0015CF83-F652-4179-B797-7E8B491A3488}" srcOrd="0" destOrd="0" presId="urn:microsoft.com/office/officeart/2005/8/layout/hierarchy1"/>
    <dgm:cxn modelId="{C4887B3B-B9A0-4770-AF5D-6643452012B9}" srcId="{589DAA2F-CED9-4609-937F-F6ACA2C12529}" destId="{CB1A98F7-D242-4B69-85B2-C2B28A903ED4}" srcOrd="2" destOrd="0" parTransId="{87908DCD-67A5-4581-B185-645DEE2EA3C6}" sibTransId="{BDDA525C-B88F-4FDF-9BAA-E4DAA097925E}"/>
    <dgm:cxn modelId="{7B58EEBE-3D26-4ADA-9C06-F3B9DEDEB44D}" type="presOf" srcId="{5C1468F2-69B6-47ED-84C1-C832CA7D7AE0}" destId="{9854A19F-FF26-4639-990D-253441EF853B}" srcOrd="0" destOrd="0" presId="urn:microsoft.com/office/officeart/2005/8/layout/hierarchy1"/>
    <dgm:cxn modelId="{9B512060-4B42-469D-A8FE-06CE4DB90E8B}" srcId="{589DAA2F-CED9-4609-937F-F6ACA2C12529}" destId="{77F6AEA0-6E63-4CAF-BDD2-FAA7FD43087A}" srcOrd="1" destOrd="0" parTransId="{36BB84C8-FEFC-477C-A4CB-F686457E4FA5}" sibTransId="{AB10F60E-6C2E-43F4-ACBC-AF7E872F9EDB}"/>
    <dgm:cxn modelId="{BFF77285-3316-4336-A713-1BABD460692A}" srcId="{589DAA2F-CED9-4609-937F-F6ACA2C12529}" destId="{5C1468F2-69B6-47ED-84C1-C832CA7D7AE0}" srcOrd="0" destOrd="0" parTransId="{A5A7C9CD-DA08-4A8D-B4A2-3C2CD033712F}" sibTransId="{8AC8B59E-2FE8-4163-812E-76697ADA4C89}"/>
    <dgm:cxn modelId="{535A4F4F-C9AB-42A2-9252-F690AADFB748}" srcId="{CB1A98F7-D242-4B69-85B2-C2B28A903ED4}" destId="{007868AD-74CB-4C6B-A089-258A1CB1ECA9}" srcOrd="0" destOrd="0" parTransId="{92A532BA-34B6-47F3-9F02-A679E39BB6B4}" sibTransId="{E3773EF5-0BB7-4EB3-93AC-A35DAEA0C739}"/>
    <dgm:cxn modelId="{19800B57-2D5F-4BE7-9923-E7769617A515}" type="presOf" srcId="{3FE41C7E-DCDE-4BCD-9178-6636741672F8}" destId="{ECEFFB8E-595C-4BB8-B4D9-EABD3615A45E}" srcOrd="0" destOrd="0" presId="urn:microsoft.com/office/officeart/2005/8/layout/hierarchy1"/>
    <dgm:cxn modelId="{2618F36C-10C6-4178-BA1B-1151F9D3DD62}" type="presOf" srcId="{77F6AEA0-6E63-4CAF-BDD2-FAA7FD43087A}" destId="{7C7BDE17-D951-4CFD-955C-8D48D69BF391}" srcOrd="0" destOrd="0" presId="urn:microsoft.com/office/officeart/2005/8/layout/hierarchy1"/>
    <dgm:cxn modelId="{CC119507-449F-44AE-A97B-9DE6E7FAAD8E}" type="presOf" srcId="{8C2A3050-4012-44C1-A64B-29D1323C10F2}" destId="{DA7B8CA5-3CDB-4EB6-80C3-FE1E1654CD05}" srcOrd="0" destOrd="0" presId="urn:microsoft.com/office/officeart/2005/8/layout/hierarchy1"/>
    <dgm:cxn modelId="{2390F659-FF5F-4108-8250-4EF47353AF40}" srcId="{3FE41C7E-DCDE-4BCD-9178-6636741672F8}" destId="{589DAA2F-CED9-4609-937F-F6ACA2C12529}" srcOrd="0" destOrd="0" parTransId="{7477D723-27B0-409F-9DFD-B2204D9D11A4}" sibTransId="{2203548F-8BFC-4561-B145-E4937E3B0500}"/>
    <dgm:cxn modelId="{C468AF65-7BF4-4599-A8D6-B354DD786B63}" srcId="{8C2A3050-4012-44C1-A64B-29D1323C10F2}" destId="{083977CE-4385-4C3F-8C89-41E8104197B6}" srcOrd="0" destOrd="0" parTransId="{9BC9D021-30D3-4F3F-A476-9A50EE0AA7D2}" sibTransId="{0B7F8EDD-6176-4C93-B807-A5FEDE382566}"/>
    <dgm:cxn modelId="{9119706F-34D5-4808-A138-20158790F67A}" type="presOf" srcId="{BC5DD1AC-EA8E-4F85-A86C-6AD3BA039933}" destId="{5AD391F1-8EC8-416A-BBE6-5E05BE8247EF}" srcOrd="0" destOrd="0" presId="urn:microsoft.com/office/officeart/2005/8/layout/hierarchy1"/>
    <dgm:cxn modelId="{55951D0A-D294-4FC8-9B4A-1759365ABBB9}" srcId="{60E8DC37-795B-4156-927F-49E8371903C9}" destId="{A371F6F6-20AD-4485-984F-5007C48ED029}" srcOrd="0" destOrd="0" parTransId="{BC5DD1AC-EA8E-4F85-A86C-6AD3BA039933}" sibTransId="{80600379-F425-425B-B381-7D95232205DC}"/>
    <dgm:cxn modelId="{14681C0C-9F7C-433E-AB10-215C328B7637}" type="presOf" srcId="{A371F6F6-20AD-4485-984F-5007C48ED029}" destId="{FBCF9CC7-6048-43DB-B7DF-CD2BAFE4ADD1}" srcOrd="0" destOrd="0" presId="urn:microsoft.com/office/officeart/2005/8/layout/hierarchy1"/>
    <dgm:cxn modelId="{8847B52B-3706-49E2-9541-56976C685A2A}" type="presOf" srcId="{007868AD-74CB-4C6B-A089-258A1CB1ECA9}" destId="{2CC1E65D-6EE1-49A7-A4EF-2FF0FCA8E00F}" srcOrd="0" destOrd="0" presId="urn:microsoft.com/office/officeart/2005/8/layout/hierarchy1"/>
    <dgm:cxn modelId="{9125835C-458E-44C0-AE8C-13CF3B228D53}" type="presOf" srcId="{66861C06-D8AC-4729-BD84-24BF64E27223}" destId="{7D40BF38-F9DA-4BB3-96D0-6D167CC21822}" srcOrd="0" destOrd="0" presId="urn:microsoft.com/office/officeart/2005/8/layout/hierarchy1"/>
    <dgm:cxn modelId="{5D2109E0-740D-405A-9319-7DFAFD6BD00C}" type="presOf" srcId="{9BC9D021-30D3-4F3F-A476-9A50EE0AA7D2}" destId="{007DB8C0-5D3B-4FAA-B872-F7BF35A58119}" srcOrd="0" destOrd="0" presId="urn:microsoft.com/office/officeart/2005/8/layout/hierarchy1"/>
    <dgm:cxn modelId="{4FD50B45-5D3F-4EDD-BDAD-6F4CC1B21A94}" type="presOf" srcId="{4C204336-4EF5-4042-8C0A-0CD1572AA110}" destId="{3B7691F1-B547-4FF8-84E2-F79C56832166}" srcOrd="0" destOrd="0" presId="urn:microsoft.com/office/officeart/2005/8/layout/hierarchy1"/>
    <dgm:cxn modelId="{4AD1297A-2386-4AE2-875F-DC381A9AC557}" type="presParOf" srcId="{ECEFFB8E-595C-4BB8-B4D9-EABD3615A45E}" destId="{0F2BB16F-D92E-42C0-80BB-4F37736818FA}" srcOrd="0" destOrd="0" presId="urn:microsoft.com/office/officeart/2005/8/layout/hierarchy1"/>
    <dgm:cxn modelId="{B2732CBF-0D52-480B-A090-395F03304B68}" type="presParOf" srcId="{0F2BB16F-D92E-42C0-80BB-4F37736818FA}" destId="{D9A1A29B-39DA-46E8-8F75-9054F35687CE}" srcOrd="0" destOrd="0" presId="urn:microsoft.com/office/officeart/2005/8/layout/hierarchy1"/>
    <dgm:cxn modelId="{6FD1DBDA-4DB0-4644-939F-BEFB7FFB9F60}" type="presParOf" srcId="{D9A1A29B-39DA-46E8-8F75-9054F35687CE}" destId="{9351BF40-CFC6-4685-AD67-61883DD7AEAF}" srcOrd="0" destOrd="0" presId="urn:microsoft.com/office/officeart/2005/8/layout/hierarchy1"/>
    <dgm:cxn modelId="{9FFCD00A-F327-4C9E-A62A-4A1FE8001DB2}" type="presParOf" srcId="{D9A1A29B-39DA-46E8-8F75-9054F35687CE}" destId="{15ACE377-E863-44F6-AF6C-85A4F66696AD}" srcOrd="1" destOrd="0" presId="urn:microsoft.com/office/officeart/2005/8/layout/hierarchy1"/>
    <dgm:cxn modelId="{F6734818-9B36-48CF-B9EE-1595F855E36A}" type="presParOf" srcId="{0F2BB16F-D92E-42C0-80BB-4F37736818FA}" destId="{1655087F-633B-4A5E-B2AE-F667732C44BE}" srcOrd="1" destOrd="0" presId="urn:microsoft.com/office/officeart/2005/8/layout/hierarchy1"/>
    <dgm:cxn modelId="{E2F0C843-FC5A-4648-87AA-6EF157AE0F66}" type="presParOf" srcId="{1655087F-633B-4A5E-B2AE-F667732C44BE}" destId="{890C978A-EEA5-4D3B-8271-11284C9D2297}" srcOrd="0" destOrd="0" presId="urn:microsoft.com/office/officeart/2005/8/layout/hierarchy1"/>
    <dgm:cxn modelId="{C04D4164-F9E2-45B3-81CC-B492C111C352}" type="presParOf" srcId="{1655087F-633B-4A5E-B2AE-F667732C44BE}" destId="{76207AF3-2CBC-42D0-9191-3F73F6085A48}" srcOrd="1" destOrd="0" presId="urn:microsoft.com/office/officeart/2005/8/layout/hierarchy1"/>
    <dgm:cxn modelId="{CEB3D22A-E8FB-4698-8F33-3248FC4927DD}" type="presParOf" srcId="{76207AF3-2CBC-42D0-9191-3F73F6085A48}" destId="{741144D7-5C6E-4B77-9CD5-F6C78B32B8B2}" srcOrd="0" destOrd="0" presId="urn:microsoft.com/office/officeart/2005/8/layout/hierarchy1"/>
    <dgm:cxn modelId="{33FD0272-AB2D-42C3-9810-5B85A35BB4AA}" type="presParOf" srcId="{741144D7-5C6E-4B77-9CD5-F6C78B32B8B2}" destId="{A0A9F15D-1250-4F55-AAF9-3C3380CE69A4}" srcOrd="0" destOrd="0" presId="urn:microsoft.com/office/officeart/2005/8/layout/hierarchy1"/>
    <dgm:cxn modelId="{1787409E-BD1F-4313-9BB8-5C467DEACD36}" type="presParOf" srcId="{741144D7-5C6E-4B77-9CD5-F6C78B32B8B2}" destId="{9854A19F-FF26-4639-990D-253441EF853B}" srcOrd="1" destOrd="0" presId="urn:microsoft.com/office/officeart/2005/8/layout/hierarchy1"/>
    <dgm:cxn modelId="{4019537D-B511-4A6F-861A-6214E3B8C37A}" type="presParOf" srcId="{76207AF3-2CBC-42D0-9191-3F73F6085A48}" destId="{8B4D7095-99BA-47A5-843C-89977AFD9740}" srcOrd="1" destOrd="0" presId="urn:microsoft.com/office/officeart/2005/8/layout/hierarchy1"/>
    <dgm:cxn modelId="{655DFD19-27AE-4563-B8BC-B7C2DABC301D}" type="presParOf" srcId="{8B4D7095-99BA-47A5-843C-89977AFD9740}" destId="{0015CF83-F652-4179-B797-7E8B491A3488}" srcOrd="0" destOrd="0" presId="urn:microsoft.com/office/officeart/2005/8/layout/hierarchy1"/>
    <dgm:cxn modelId="{BD2EFB23-FDB8-422D-91CC-5E03A2D3F06C}" type="presParOf" srcId="{8B4D7095-99BA-47A5-843C-89977AFD9740}" destId="{FEBE563E-1B67-4FD7-9D1B-20F0E7805C3C}" srcOrd="1" destOrd="0" presId="urn:microsoft.com/office/officeart/2005/8/layout/hierarchy1"/>
    <dgm:cxn modelId="{ACFBBCD1-88C7-4FD7-93C3-27293F828142}" type="presParOf" srcId="{FEBE563E-1B67-4FD7-9D1B-20F0E7805C3C}" destId="{16E6AD16-0170-4934-BDD0-2964B1C5B2DB}" srcOrd="0" destOrd="0" presId="urn:microsoft.com/office/officeart/2005/8/layout/hierarchy1"/>
    <dgm:cxn modelId="{6961B94E-F3CA-4752-9C90-1344F918DACA}" type="presParOf" srcId="{16E6AD16-0170-4934-BDD0-2964B1C5B2DB}" destId="{624BA07A-01B0-4F4E-8FBC-D61FA7836E38}" srcOrd="0" destOrd="0" presId="urn:microsoft.com/office/officeart/2005/8/layout/hierarchy1"/>
    <dgm:cxn modelId="{18B3476B-DCB5-41F2-9F72-12F37CF79830}" type="presParOf" srcId="{16E6AD16-0170-4934-BDD0-2964B1C5B2DB}" destId="{DA7B8CA5-3CDB-4EB6-80C3-FE1E1654CD05}" srcOrd="1" destOrd="0" presId="urn:microsoft.com/office/officeart/2005/8/layout/hierarchy1"/>
    <dgm:cxn modelId="{85676C4E-D1FF-48B5-B6BE-8C30F3C651EA}" type="presParOf" srcId="{FEBE563E-1B67-4FD7-9D1B-20F0E7805C3C}" destId="{9945A79A-F3B3-4C61-8FE3-17CF7E24F0F2}" srcOrd="1" destOrd="0" presId="urn:microsoft.com/office/officeart/2005/8/layout/hierarchy1"/>
    <dgm:cxn modelId="{3A4414F8-520D-4083-AFE2-348582509572}" type="presParOf" srcId="{9945A79A-F3B3-4C61-8FE3-17CF7E24F0F2}" destId="{007DB8C0-5D3B-4FAA-B872-F7BF35A58119}" srcOrd="0" destOrd="0" presId="urn:microsoft.com/office/officeart/2005/8/layout/hierarchy1"/>
    <dgm:cxn modelId="{EF1A72E6-5D88-4CBC-ADD8-72F2956D2C20}" type="presParOf" srcId="{9945A79A-F3B3-4C61-8FE3-17CF7E24F0F2}" destId="{E6CC413A-A582-4623-9CB3-44C8E763008F}" srcOrd="1" destOrd="0" presId="urn:microsoft.com/office/officeart/2005/8/layout/hierarchy1"/>
    <dgm:cxn modelId="{7921220D-2483-464F-9E61-14849B094693}" type="presParOf" srcId="{E6CC413A-A582-4623-9CB3-44C8E763008F}" destId="{431C0347-060A-4B65-83AF-23681A00E887}" srcOrd="0" destOrd="0" presId="urn:microsoft.com/office/officeart/2005/8/layout/hierarchy1"/>
    <dgm:cxn modelId="{6C3C83FE-9176-432A-8693-6B3D25ADC6A6}" type="presParOf" srcId="{431C0347-060A-4B65-83AF-23681A00E887}" destId="{F60418EC-0203-4525-AF19-991896C2E3C3}" srcOrd="0" destOrd="0" presId="urn:microsoft.com/office/officeart/2005/8/layout/hierarchy1"/>
    <dgm:cxn modelId="{93942C89-AC12-438C-B9B3-09D2B58C18C4}" type="presParOf" srcId="{431C0347-060A-4B65-83AF-23681A00E887}" destId="{4836F427-5F63-4F88-A130-8B432673A2F8}" srcOrd="1" destOrd="0" presId="urn:microsoft.com/office/officeart/2005/8/layout/hierarchy1"/>
    <dgm:cxn modelId="{91CF213A-1B37-454F-9F84-05D3D36B45C5}" type="presParOf" srcId="{E6CC413A-A582-4623-9CB3-44C8E763008F}" destId="{A208105F-7318-42C6-9229-1FB52A985E43}" srcOrd="1" destOrd="0" presId="urn:microsoft.com/office/officeart/2005/8/layout/hierarchy1"/>
    <dgm:cxn modelId="{ED04A602-99E0-49AE-A6C2-D7D342F79D31}" type="presParOf" srcId="{1655087F-633B-4A5E-B2AE-F667732C44BE}" destId="{8AA369FF-51EE-43BE-A867-84BC02055F16}" srcOrd="2" destOrd="0" presId="urn:microsoft.com/office/officeart/2005/8/layout/hierarchy1"/>
    <dgm:cxn modelId="{D2C4D5A4-3461-4ECE-A6BF-2F1BE16A462C}" type="presParOf" srcId="{1655087F-633B-4A5E-B2AE-F667732C44BE}" destId="{9E4264F8-7803-4484-98E5-65813DC933E4}" srcOrd="3" destOrd="0" presId="urn:microsoft.com/office/officeart/2005/8/layout/hierarchy1"/>
    <dgm:cxn modelId="{388649CE-857A-41CF-BB14-710BD2EBD64F}" type="presParOf" srcId="{9E4264F8-7803-4484-98E5-65813DC933E4}" destId="{F2040833-1DC6-4C73-9322-C4D86409FAF3}" srcOrd="0" destOrd="0" presId="urn:microsoft.com/office/officeart/2005/8/layout/hierarchy1"/>
    <dgm:cxn modelId="{D780868A-A7F8-4AAF-887C-649755462169}" type="presParOf" srcId="{F2040833-1DC6-4C73-9322-C4D86409FAF3}" destId="{7506EADC-CD6F-439A-951D-BF0039B39094}" srcOrd="0" destOrd="0" presId="urn:microsoft.com/office/officeart/2005/8/layout/hierarchy1"/>
    <dgm:cxn modelId="{8E5C9739-5A95-4261-A499-C36E34865E1C}" type="presParOf" srcId="{F2040833-1DC6-4C73-9322-C4D86409FAF3}" destId="{7C7BDE17-D951-4CFD-955C-8D48D69BF391}" srcOrd="1" destOrd="0" presId="urn:microsoft.com/office/officeart/2005/8/layout/hierarchy1"/>
    <dgm:cxn modelId="{0543E94C-D0D7-4A34-8418-DC50019111EE}" type="presParOf" srcId="{9E4264F8-7803-4484-98E5-65813DC933E4}" destId="{F4D13376-10D3-4C9A-BDFA-73B790B535B0}" srcOrd="1" destOrd="0" presId="urn:microsoft.com/office/officeart/2005/8/layout/hierarchy1"/>
    <dgm:cxn modelId="{54A907E8-ECDD-4850-9CAF-50D0B9AE8579}" type="presParOf" srcId="{F4D13376-10D3-4C9A-BDFA-73B790B535B0}" destId="{9B6054E2-F863-4629-9C46-178B2C5BE2D2}" srcOrd="0" destOrd="0" presId="urn:microsoft.com/office/officeart/2005/8/layout/hierarchy1"/>
    <dgm:cxn modelId="{AFC8EB4F-05E2-4AED-9CD9-FFD3BC46A4E5}" type="presParOf" srcId="{F4D13376-10D3-4C9A-BDFA-73B790B535B0}" destId="{B60CD7C8-E05A-4085-AF64-1F20EB2A5272}" srcOrd="1" destOrd="0" presId="urn:microsoft.com/office/officeart/2005/8/layout/hierarchy1"/>
    <dgm:cxn modelId="{72F7D26F-8969-4850-9E00-4DE13667CF90}" type="presParOf" srcId="{B60CD7C8-E05A-4085-AF64-1F20EB2A5272}" destId="{AA0CA0D7-94BA-4AEA-A1D1-85DA5F6CA867}" srcOrd="0" destOrd="0" presId="urn:microsoft.com/office/officeart/2005/8/layout/hierarchy1"/>
    <dgm:cxn modelId="{5AEE810D-CB38-4003-BA17-D246D19A3C16}" type="presParOf" srcId="{AA0CA0D7-94BA-4AEA-A1D1-85DA5F6CA867}" destId="{B7BB9310-7CF3-44A5-B9B8-80A227C45F0A}" srcOrd="0" destOrd="0" presId="urn:microsoft.com/office/officeart/2005/8/layout/hierarchy1"/>
    <dgm:cxn modelId="{C9818E9D-D21E-4EF1-9E0C-2CC6C3F71AD8}" type="presParOf" srcId="{AA0CA0D7-94BA-4AEA-A1D1-85DA5F6CA867}" destId="{9E9112F4-696C-451D-9B35-FE90F151660A}" srcOrd="1" destOrd="0" presId="urn:microsoft.com/office/officeart/2005/8/layout/hierarchy1"/>
    <dgm:cxn modelId="{4C310F2E-B0A9-443E-9963-2FB2C5E862ED}" type="presParOf" srcId="{B60CD7C8-E05A-4085-AF64-1F20EB2A5272}" destId="{E3D9C5B9-DF77-45F5-82B3-62CC9D20D156}" srcOrd="1" destOrd="0" presId="urn:microsoft.com/office/officeart/2005/8/layout/hierarchy1"/>
    <dgm:cxn modelId="{E82F155A-C3F2-4AF0-80FA-D5E851E4619A}" type="presParOf" srcId="{E3D9C5B9-DF77-45F5-82B3-62CC9D20D156}" destId="{5AD391F1-8EC8-416A-BBE6-5E05BE8247EF}" srcOrd="0" destOrd="0" presId="urn:microsoft.com/office/officeart/2005/8/layout/hierarchy1"/>
    <dgm:cxn modelId="{4E570084-4971-4412-8282-95108CDCD9D3}" type="presParOf" srcId="{E3D9C5B9-DF77-45F5-82B3-62CC9D20D156}" destId="{C8A451A3-12F6-41E7-888E-54FFCCCBB5AA}" srcOrd="1" destOrd="0" presId="urn:microsoft.com/office/officeart/2005/8/layout/hierarchy1"/>
    <dgm:cxn modelId="{673DE056-6580-40F3-B6D1-4C75CEE3EB32}" type="presParOf" srcId="{C8A451A3-12F6-41E7-888E-54FFCCCBB5AA}" destId="{8C1E8680-031B-499E-9AF3-980F25354C58}" srcOrd="0" destOrd="0" presId="urn:microsoft.com/office/officeart/2005/8/layout/hierarchy1"/>
    <dgm:cxn modelId="{48C9A32D-62E4-4B76-95E1-0F4A516A9C06}" type="presParOf" srcId="{8C1E8680-031B-499E-9AF3-980F25354C58}" destId="{13B602DA-CA4D-4745-BF35-995B9F76DB03}" srcOrd="0" destOrd="0" presId="urn:microsoft.com/office/officeart/2005/8/layout/hierarchy1"/>
    <dgm:cxn modelId="{1B73C660-9744-49EA-9AAD-859E27A36F80}" type="presParOf" srcId="{8C1E8680-031B-499E-9AF3-980F25354C58}" destId="{FBCF9CC7-6048-43DB-B7DF-CD2BAFE4ADD1}" srcOrd="1" destOrd="0" presId="urn:microsoft.com/office/officeart/2005/8/layout/hierarchy1"/>
    <dgm:cxn modelId="{769C0A34-9F52-4C7E-A4D0-FFB05E03E9D8}" type="presParOf" srcId="{C8A451A3-12F6-41E7-888E-54FFCCCBB5AA}" destId="{ACD0A3FC-7226-468D-8787-38487E4CD89D}" srcOrd="1" destOrd="0" presId="urn:microsoft.com/office/officeart/2005/8/layout/hierarchy1"/>
    <dgm:cxn modelId="{525CE6BD-9D11-443F-BB46-442D1ED7555E}" type="presParOf" srcId="{1655087F-633B-4A5E-B2AE-F667732C44BE}" destId="{B272F0CE-8D23-48A6-8E1D-0EB0A4E28277}" srcOrd="4" destOrd="0" presId="urn:microsoft.com/office/officeart/2005/8/layout/hierarchy1"/>
    <dgm:cxn modelId="{4679563D-5D08-4DD8-BD69-D5B062F15581}" type="presParOf" srcId="{1655087F-633B-4A5E-B2AE-F667732C44BE}" destId="{41883DA8-AA5E-4969-9F19-D743D73EB8E9}" srcOrd="5" destOrd="0" presId="urn:microsoft.com/office/officeart/2005/8/layout/hierarchy1"/>
    <dgm:cxn modelId="{B1B6AF8D-1D11-4F42-A9DD-B25D674A9B7C}" type="presParOf" srcId="{41883DA8-AA5E-4969-9F19-D743D73EB8E9}" destId="{3531E015-AA2F-4374-9402-C7C89B7A4295}" srcOrd="0" destOrd="0" presId="urn:microsoft.com/office/officeart/2005/8/layout/hierarchy1"/>
    <dgm:cxn modelId="{8CF38184-DBFF-4281-92CC-7BF687F86420}" type="presParOf" srcId="{3531E015-AA2F-4374-9402-C7C89B7A4295}" destId="{4C747A5B-35A9-466D-824E-4D94E126087F}" srcOrd="0" destOrd="0" presId="urn:microsoft.com/office/officeart/2005/8/layout/hierarchy1"/>
    <dgm:cxn modelId="{5FD35225-E53E-4B38-BBBF-1A982D628A7B}" type="presParOf" srcId="{3531E015-AA2F-4374-9402-C7C89B7A4295}" destId="{5D8B05F8-3EFD-410F-89FE-E624F3988999}" srcOrd="1" destOrd="0" presId="urn:microsoft.com/office/officeart/2005/8/layout/hierarchy1"/>
    <dgm:cxn modelId="{E9ADF3EB-56B5-43D1-B5EB-AA1761F49B4B}" type="presParOf" srcId="{41883DA8-AA5E-4969-9F19-D743D73EB8E9}" destId="{C5215602-5621-4006-B176-CF582371679D}" srcOrd="1" destOrd="0" presId="urn:microsoft.com/office/officeart/2005/8/layout/hierarchy1"/>
    <dgm:cxn modelId="{633D3756-05DF-416D-9F86-872052F986CC}" type="presParOf" srcId="{C5215602-5621-4006-B176-CF582371679D}" destId="{67D3CB49-B919-44D5-BD21-CDB133959B1D}" srcOrd="0" destOrd="0" presId="urn:microsoft.com/office/officeart/2005/8/layout/hierarchy1"/>
    <dgm:cxn modelId="{56A16361-70C1-4F45-A8D1-7BB96E539BF2}" type="presParOf" srcId="{C5215602-5621-4006-B176-CF582371679D}" destId="{2969CA31-E711-4B44-BA29-A36E005D4227}" srcOrd="1" destOrd="0" presId="urn:microsoft.com/office/officeart/2005/8/layout/hierarchy1"/>
    <dgm:cxn modelId="{3F0FE24D-0807-44F6-858D-F4D7FE736C7F}" type="presParOf" srcId="{2969CA31-E711-4B44-BA29-A36E005D4227}" destId="{AEFD4FE2-4E82-4823-A750-732C285B9B4B}" srcOrd="0" destOrd="0" presId="urn:microsoft.com/office/officeart/2005/8/layout/hierarchy1"/>
    <dgm:cxn modelId="{0CEAA972-06C7-4591-9323-AA7D396D036A}" type="presParOf" srcId="{AEFD4FE2-4E82-4823-A750-732C285B9B4B}" destId="{AA00280C-6D9D-4CCD-9057-B205EBB280D0}" srcOrd="0" destOrd="0" presId="urn:microsoft.com/office/officeart/2005/8/layout/hierarchy1"/>
    <dgm:cxn modelId="{686C79E5-F96B-4118-929A-9259A72A3D46}" type="presParOf" srcId="{AEFD4FE2-4E82-4823-A750-732C285B9B4B}" destId="{2CC1E65D-6EE1-49A7-A4EF-2FF0FCA8E00F}" srcOrd="1" destOrd="0" presId="urn:microsoft.com/office/officeart/2005/8/layout/hierarchy1"/>
    <dgm:cxn modelId="{69ED5EA2-9630-447F-9DF6-4E7837B7EC53}" type="presParOf" srcId="{2969CA31-E711-4B44-BA29-A36E005D4227}" destId="{ADE52E76-A960-495D-9AC1-A7A1E3D3CD48}" srcOrd="1" destOrd="0" presId="urn:microsoft.com/office/officeart/2005/8/layout/hierarchy1"/>
    <dgm:cxn modelId="{7D70D17C-9092-4FC5-B55C-151C9EF52C45}" type="presParOf" srcId="{ADE52E76-A960-495D-9AC1-A7A1E3D3CD48}" destId="{7D40BF38-F9DA-4BB3-96D0-6D167CC21822}" srcOrd="0" destOrd="0" presId="urn:microsoft.com/office/officeart/2005/8/layout/hierarchy1"/>
    <dgm:cxn modelId="{B22032B6-3036-48D2-AA00-68A684982613}" type="presParOf" srcId="{ADE52E76-A960-495D-9AC1-A7A1E3D3CD48}" destId="{10C6EEC3-8CEC-4C55-A2C4-5D3E3E027262}" srcOrd="1" destOrd="0" presId="urn:microsoft.com/office/officeart/2005/8/layout/hierarchy1"/>
    <dgm:cxn modelId="{A809BD3B-703A-43A4-A982-44BB543721C1}" type="presParOf" srcId="{10C6EEC3-8CEC-4C55-A2C4-5D3E3E027262}" destId="{30A39BC2-3F29-4F4A-8992-F8B8ED9B7C02}" srcOrd="0" destOrd="0" presId="urn:microsoft.com/office/officeart/2005/8/layout/hierarchy1"/>
    <dgm:cxn modelId="{9C3929BF-0226-4258-8891-84CAEACCBEBB}" type="presParOf" srcId="{30A39BC2-3F29-4F4A-8992-F8B8ED9B7C02}" destId="{134CD3B9-3551-414A-A5AA-564C4957E392}" srcOrd="0" destOrd="0" presId="urn:microsoft.com/office/officeart/2005/8/layout/hierarchy1"/>
    <dgm:cxn modelId="{D73CC9F6-DDAB-4612-817B-251D34AC894C}" type="presParOf" srcId="{30A39BC2-3F29-4F4A-8992-F8B8ED9B7C02}" destId="{3B7691F1-B547-4FF8-84E2-F79C56832166}" srcOrd="1" destOrd="0" presId="urn:microsoft.com/office/officeart/2005/8/layout/hierarchy1"/>
    <dgm:cxn modelId="{16F57E37-9455-4CA2-A2B2-25A5F3CAB26E}" type="presParOf" srcId="{10C6EEC3-8CEC-4C55-A2C4-5D3E3E027262}" destId="{A6418A58-68DF-40E7-83ED-A8A30113A81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40BF38-F9DA-4BB3-96D0-6D167CC21822}">
      <dsp:nvSpPr>
        <dsp:cNvPr id="0" name=""/>
        <dsp:cNvSpPr/>
      </dsp:nvSpPr>
      <dsp:spPr>
        <a:xfrm>
          <a:off x="6153403" y="4443244"/>
          <a:ext cx="91440" cy="5195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959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D3CB49-B919-44D5-BD21-CDB133959B1D}">
      <dsp:nvSpPr>
        <dsp:cNvPr id="0" name=""/>
        <dsp:cNvSpPr/>
      </dsp:nvSpPr>
      <dsp:spPr>
        <a:xfrm>
          <a:off x="6134929" y="2792520"/>
          <a:ext cx="91440" cy="51625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0751"/>
              </a:lnTo>
              <a:lnTo>
                <a:pt x="64193" y="350751"/>
              </a:lnTo>
              <a:lnTo>
                <a:pt x="64193" y="5162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72F0CE-8D23-48A6-8E1D-0EB0A4E28277}">
      <dsp:nvSpPr>
        <dsp:cNvPr id="0" name=""/>
        <dsp:cNvSpPr/>
      </dsp:nvSpPr>
      <dsp:spPr>
        <a:xfrm>
          <a:off x="4015546" y="1135126"/>
          <a:ext cx="2165103" cy="5229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22"/>
              </a:lnTo>
              <a:lnTo>
                <a:pt x="2165103" y="357422"/>
              </a:lnTo>
              <a:lnTo>
                <a:pt x="2165103" y="5229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D391F1-8EC8-416A-BBE6-5E05BE8247EF}">
      <dsp:nvSpPr>
        <dsp:cNvPr id="0" name=""/>
        <dsp:cNvSpPr/>
      </dsp:nvSpPr>
      <dsp:spPr>
        <a:xfrm>
          <a:off x="3969826" y="4443244"/>
          <a:ext cx="91440" cy="5195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959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6054E2-F863-4629-9C46-178B2C5BE2D2}">
      <dsp:nvSpPr>
        <dsp:cNvPr id="0" name=""/>
        <dsp:cNvSpPr/>
      </dsp:nvSpPr>
      <dsp:spPr>
        <a:xfrm>
          <a:off x="3969826" y="2792520"/>
          <a:ext cx="91440" cy="516256"/>
        </a:xfrm>
        <a:custGeom>
          <a:avLst/>
          <a:gdLst/>
          <a:ahLst/>
          <a:cxnLst/>
          <a:rect l="0" t="0" r="0" b="0"/>
          <a:pathLst>
            <a:path>
              <a:moveTo>
                <a:pt x="64782" y="0"/>
              </a:moveTo>
              <a:lnTo>
                <a:pt x="64782" y="350751"/>
              </a:lnTo>
              <a:lnTo>
                <a:pt x="45720" y="350751"/>
              </a:lnTo>
              <a:lnTo>
                <a:pt x="45720" y="51625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A369FF-51EE-43BE-A867-84BC02055F16}">
      <dsp:nvSpPr>
        <dsp:cNvPr id="0" name=""/>
        <dsp:cNvSpPr/>
      </dsp:nvSpPr>
      <dsp:spPr>
        <a:xfrm>
          <a:off x="3969826" y="1135126"/>
          <a:ext cx="91440" cy="5229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7422"/>
              </a:lnTo>
              <a:lnTo>
                <a:pt x="64782" y="357422"/>
              </a:lnTo>
              <a:lnTo>
                <a:pt x="64782" y="52292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7DB8C0-5D3B-4FAA-B872-F7BF35A58119}">
      <dsp:nvSpPr>
        <dsp:cNvPr id="0" name=""/>
        <dsp:cNvSpPr/>
      </dsp:nvSpPr>
      <dsp:spPr>
        <a:xfrm>
          <a:off x="1763453" y="4443244"/>
          <a:ext cx="91440" cy="511707"/>
        </a:xfrm>
        <a:custGeom>
          <a:avLst/>
          <a:gdLst/>
          <a:ahLst/>
          <a:cxnLst/>
          <a:rect l="0" t="0" r="0" b="0"/>
          <a:pathLst>
            <a:path>
              <a:moveTo>
                <a:pt x="68516" y="0"/>
              </a:moveTo>
              <a:lnTo>
                <a:pt x="68516" y="346202"/>
              </a:lnTo>
              <a:lnTo>
                <a:pt x="45720" y="346202"/>
              </a:lnTo>
              <a:lnTo>
                <a:pt x="45720" y="51170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5CF83-F652-4179-B797-7E8B491A3488}">
      <dsp:nvSpPr>
        <dsp:cNvPr id="0" name=""/>
        <dsp:cNvSpPr/>
      </dsp:nvSpPr>
      <dsp:spPr>
        <a:xfrm>
          <a:off x="1786250" y="2789185"/>
          <a:ext cx="91440" cy="51959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959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C978A-EEA5-4D3B-8271-11284C9D2297}">
      <dsp:nvSpPr>
        <dsp:cNvPr id="0" name=""/>
        <dsp:cNvSpPr/>
      </dsp:nvSpPr>
      <dsp:spPr>
        <a:xfrm>
          <a:off x="1831970" y="1135126"/>
          <a:ext cx="2183576" cy="519591"/>
        </a:xfrm>
        <a:custGeom>
          <a:avLst/>
          <a:gdLst/>
          <a:ahLst/>
          <a:cxnLst/>
          <a:rect l="0" t="0" r="0" b="0"/>
          <a:pathLst>
            <a:path>
              <a:moveTo>
                <a:pt x="2183576" y="0"/>
              </a:moveTo>
              <a:lnTo>
                <a:pt x="2183576" y="354086"/>
              </a:lnTo>
              <a:lnTo>
                <a:pt x="0" y="354086"/>
              </a:lnTo>
              <a:lnTo>
                <a:pt x="0" y="51959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51BF40-CFC6-4685-AD67-61883DD7AEAF}">
      <dsp:nvSpPr>
        <dsp:cNvPr id="0" name=""/>
        <dsp:cNvSpPr/>
      </dsp:nvSpPr>
      <dsp:spPr>
        <a:xfrm>
          <a:off x="3122265" y="658"/>
          <a:ext cx="1786562" cy="11344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ACE377-E863-44F6-AF6C-85A4F66696AD}">
      <dsp:nvSpPr>
        <dsp:cNvPr id="0" name=""/>
        <dsp:cNvSpPr/>
      </dsp:nvSpPr>
      <dsp:spPr>
        <a:xfrm>
          <a:off x="3320772" y="189240"/>
          <a:ext cx="1786562" cy="1134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Формы естественного отбора</a:t>
          </a:r>
          <a:endParaRPr lang="ru-RU" sz="1200" kern="1200" dirty="0"/>
        </a:p>
      </dsp:txBody>
      <dsp:txXfrm>
        <a:off x="3353999" y="222467"/>
        <a:ext cx="1720108" cy="1068013"/>
      </dsp:txXfrm>
    </dsp:sp>
    <dsp:sp modelId="{A0A9F15D-1250-4F55-AAF9-3C3380CE69A4}">
      <dsp:nvSpPr>
        <dsp:cNvPr id="0" name=""/>
        <dsp:cNvSpPr/>
      </dsp:nvSpPr>
      <dsp:spPr>
        <a:xfrm>
          <a:off x="938688" y="1654717"/>
          <a:ext cx="1786562" cy="11344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54A19F-FF26-4639-990D-253441EF853B}">
      <dsp:nvSpPr>
        <dsp:cNvPr id="0" name=""/>
        <dsp:cNvSpPr/>
      </dsp:nvSpPr>
      <dsp:spPr>
        <a:xfrm>
          <a:off x="1137195" y="1843299"/>
          <a:ext cx="1786562" cy="1134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Стабилизирующий (стабильные условия среды) </a:t>
          </a:r>
          <a:endParaRPr lang="ru-RU" sz="1200" kern="1200" dirty="0"/>
        </a:p>
      </dsp:txBody>
      <dsp:txXfrm>
        <a:off x="1170422" y="1876526"/>
        <a:ext cx="1720108" cy="1068013"/>
      </dsp:txXfrm>
    </dsp:sp>
    <dsp:sp modelId="{624BA07A-01B0-4F4E-8FBC-D61FA7836E38}">
      <dsp:nvSpPr>
        <dsp:cNvPr id="0" name=""/>
        <dsp:cNvSpPr/>
      </dsp:nvSpPr>
      <dsp:spPr>
        <a:xfrm>
          <a:off x="938688" y="3308777"/>
          <a:ext cx="1786562" cy="11344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7B8CA5-3CDB-4EB6-80C3-FE1E1654CD05}">
      <dsp:nvSpPr>
        <dsp:cNvPr id="0" name=""/>
        <dsp:cNvSpPr/>
      </dsp:nvSpPr>
      <dsp:spPr>
        <a:xfrm>
          <a:off x="1137195" y="3497358"/>
          <a:ext cx="1786562" cy="1134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Выживают и размножаются особи со средним проявлением признака</a:t>
          </a:r>
          <a:endParaRPr lang="ru-RU" sz="1200" kern="1200" dirty="0"/>
        </a:p>
      </dsp:txBody>
      <dsp:txXfrm>
        <a:off x="1170422" y="3530585"/>
        <a:ext cx="1720108" cy="1068013"/>
      </dsp:txXfrm>
    </dsp:sp>
    <dsp:sp modelId="{F60418EC-0203-4525-AF19-991896C2E3C3}">
      <dsp:nvSpPr>
        <dsp:cNvPr id="0" name=""/>
        <dsp:cNvSpPr/>
      </dsp:nvSpPr>
      <dsp:spPr>
        <a:xfrm>
          <a:off x="915892" y="4954951"/>
          <a:ext cx="1786562" cy="11344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36F427-5F63-4F88-A130-8B432673A2F8}">
      <dsp:nvSpPr>
        <dsp:cNvPr id="0" name=""/>
        <dsp:cNvSpPr/>
      </dsp:nvSpPr>
      <dsp:spPr>
        <a:xfrm>
          <a:off x="1114399" y="5143533"/>
          <a:ext cx="1786562" cy="1134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Примеры: соответствие строения цветка и насекомого-опылителя, «живые ископаемые».</a:t>
          </a:r>
          <a:endParaRPr lang="ru-RU" sz="1200" kern="1200" dirty="0"/>
        </a:p>
      </dsp:txBody>
      <dsp:txXfrm>
        <a:off x="1147626" y="5176760"/>
        <a:ext cx="1720108" cy="1068013"/>
      </dsp:txXfrm>
    </dsp:sp>
    <dsp:sp modelId="{7506EADC-CD6F-439A-951D-BF0039B39094}">
      <dsp:nvSpPr>
        <dsp:cNvPr id="0" name=""/>
        <dsp:cNvSpPr/>
      </dsp:nvSpPr>
      <dsp:spPr>
        <a:xfrm>
          <a:off x="3141327" y="1658053"/>
          <a:ext cx="1786562" cy="11344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7BDE17-D951-4CFD-955C-8D48D69BF391}">
      <dsp:nvSpPr>
        <dsp:cNvPr id="0" name=""/>
        <dsp:cNvSpPr/>
      </dsp:nvSpPr>
      <dsp:spPr>
        <a:xfrm>
          <a:off x="3339834" y="1846634"/>
          <a:ext cx="1786562" cy="1134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Движущий (изменяющиеся условия среды)</a:t>
          </a:r>
          <a:endParaRPr lang="ru-RU" sz="1200" kern="1200" dirty="0"/>
        </a:p>
      </dsp:txBody>
      <dsp:txXfrm>
        <a:off x="3373061" y="1879861"/>
        <a:ext cx="1720108" cy="1068013"/>
      </dsp:txXfrm>
    </dsp:sp>
    <dsp:sp modelId="{B7BB9310-7CF3-44A5-B9B8-80A227C45F0A}">
      <dsp:nvSpPr>
        <dsp:cNvPr id="0" name=""/>
        <dsp:cNvSpPr/>
      </dsp:nvSpPr>
      <dsp:spPr>
        <a:xfrm>
          <a:off x="3122265" y="3308777"/>
          <a:ext cx="1786562" cy="11344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9112F4-696C-451D-9B35-FE90F151660A}">
      <dsp:nvSpPr>
        <dsp:cNvPr id="0" name=""/>
        <dsp:cNvSpPr/>
      </dsp:nvSpPr>
      <dsp:spPr>
        <a:xfrm>
          <a:off x="3320772" y="3497358"/>
          <a:ext cx="1786562" cy="1134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Выживают и размножаются особи с одним из крайних отклонений признака</a:t>
          </a:r>
          <a:endParaRPr lang="ru-RU" sz="1200" kern="1200" dirty="0"/>
        </a:p>
      </dsp:txBody>
      <dsp:txXfrm>
        <a:off x="3353999" y="3530585"/>
        <a:ext cx="1720108" cy="1068013"/>
      </dsp:txXfrm>
    </dsp:sp>
    <dsp:sp modelId="{13B602DA-CA4D-4745-BF35-995B9F76DB03}">
      <dsp:nvSpPr>
        <dsp:cNvPr id="0" name=""/>
        <dsp:cNvSpPr/>
      </dsp:nvSpPr>
      <dsp:spPr>
        <a:xfrm>
          <a:off x="3122265" y="4962836"/>
          <a:ext cx="1786562" cy="11344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CF9CC7-6048-43DB-B7DF-CD2BAFE4ADD1}">
      <dsp:nvSpPr>
        <dsp:cNvPr id="0" name=""/>
        <dsp:cNvSpPr/>
      </dsp:nvSpPr>
      <dsp:spPr>
        <a:xfrm>
          <a:off x="3320772" y="5151417"/>
          <a:ext cx="1786562" cy="1134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Примеры: индустриальный </a:t>
          </a:r>
          <a:r>
            <a:rPr lang="ru-RU" sz="1200" kern="1200" dirty="0" err="1" smtClean="0"/>
            <a:t>меланизм</a:t>
          </a:r>
          <a:r>
            <a:rPr lang="ru-RU" sz="1200" kern="1200" dirty="0" smtClean="0"/>
            <a:t> берёзовой пяденицы, устойчивость вредителей к ядохимикатам</a:t>
          </a:r>
          <a:endParaRPr lang="ru-RU" sz="1200" kern="1200" dirty="0"/>
        </a:p>
      </dsp:txBody>
      <dsp:txXfrm>
        <a:off x="3353999" y="5184644"/>
        <a:ext cx="1720108" cy="1068013"/>
      </dsp:txXfrm>
    </dsp:sp>
    <dsp:sp modelId="{4C747A5B-35A9-466D-824E-4D94E126087F}">
      <dsp:nvSpPr>
        <dsp:cNvPr id="0" name=""/>
        <dsp:cNvSpPr/>
      </dsp:nvSpPr>
      <dsp:spPr>
        <a:xfrm>
          <a:off x="5287368" y="1658053"/>
          <a:ext cx="1786562" cy="11344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8B05F8-3EFD-410F-89FE-E624F3988999}">
      <dsp:nvSpPr>
        <dsp:cNvPr id="0" name=""/>
        <dsp:cNvSpPr/>
      </dsp:nvSpPr>
      <dsp:spPr>
        <a:xfrm>
          <a:off x="5485875" y="1846634"/>
          <a:ext cx="1786562" cy="1134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/>
            <a:t>Дизруптивный</a:t>
          </a:r>
          <a:r>
            <a:rPr lang="ru-RU" sz="1200" kern="1200" dirty="0" smtClean="0"/>
            <a:t> (изменяющиеся условия среды)</a:t>
          </a:r>
          <a:endParaRPr lang="ru-RU" sz="1200" kern="1200" dirty="0"/>
        </a:p>
      </dsp:txBody>
      <dsp:txXfrm>
        <a:off x="5519102" y="1879861"/>
        <a:ext cx="1720108" cy="1068013"/>
      </dsp:txXfrm>
    </dsp:sp>
    <dsp:sp modelId="{AA00280C-6D9D-4CCD-9057-B205EBB280D0}">
      <dsp:nvSpPr>
        <dsp:cNvPr id="0" name=""/>
        <dsp:cNvSpPr/>
      </dsp:nvSpPr>
      <dsp:spPr>
        <a:xfrm>
          <a:off x="5305841" y="3308777"/>
          <a:ext cx="1786562" cy="11344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C1E65D-6EE1-49A7-A4EF-2FF0FCA8E00F}">
      <dsp:nvSpPr>
        <dsp:cNvPr id="0" name=""/>
        <dsp:cNvSpPr/>
      </dsp:nvSpPr>
      <dsp:spPr>
        <a:xfrm>
          <a:off x="5504348" y="3497358"/>
          <a:ext cx="1786562" cy="1134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Выживают и размножаются особи со всеми крайними отклонениями признака</a:t>
          </a:r>
          <a:endParaRPr lang="ru-RU" sz="1200" kern="1200" dirty="0"/>
        </a:p>
      </dsp:txBody>
      <dsp:txXfrm>
        <a:off x="5537575" y="3530585"/>
        <a:ext cx="1720108" cy="1068013"/>
      </dsp:txXfrm>
    </dsp:sp>
    <dsp:sp modelId="{134CD3B9-3551-414A-A5AA-564C4957E392}">
      <dsp:nvSpPr>
        <dsp:cNvPr id="0" name=""/>
        <dsp:cNvSpPr/>
      </dsp:nvSpPr>
      <dsp:spPr>
        <a:xfrm>
          <a:off x="5305841" y="4962836"/>
          <a:ext cx="1786562" cy="11344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7691F1-B547-4FF8-84E2-F79C56832166}">
      <dsp:nvSpPr>
        <dsp:cNvPr id="0" name=""/>
        <dsp:cNvSpPr/>
      </dsp:nvSpPr>
      <dsp:spPr>
        <a:xfrm>
          <a:off x="5504348" y="5151417"/>
          <a:ext cx="1786562" cy="1134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Примеры: полиморфизм, бескрылые и длиннокрылые птицы океанических островов</a:t>
          </a:r>
          <a:endParaRPr lang="ru-RU" sz="1200" kern="1200" dirty="0"/>
        </a:p>
      </dsp:txBody>
      <dsp:txXfrm>
        <a:off x="5537575" y="5184644"/>
        <a:ext cx="1720108" cy="10680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4059F7B-0FDB-45B2-8010-0D2BFB2C1D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CA8368-FC43-4F84-AF05-AA8BA7B3F1E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06DFA-86B4-476D-AB5B-019B6CDB93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296D2-54FF-4D01-8902-E19E6A43B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2995C-A839-4933-921E-CFC3ACF3F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76A67FB-A381-4EE7-AE3B-7320AFF698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B07CA-ED66-4A1D-8AE5-691CD5C2DE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15EBE6-24FC-4E82-81D7-96CE40ADDF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25C48F6E-8C86-44C9-B1B4-7120DE0348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161D48-562B-4B93-86AC-CFAA2C455E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25A677-BF43-4E86-A396-0CFCF77E35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0885CF-7E3D-4E2E-B125-888183A063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AA3C1-9DDB-4066-916E-ACD48CC6C1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EFB1267-086E-47F1-9FFF-3119D6CA35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diagramLayout" Target="../diagrams/layout1.xml"/><Relationship Id="rId7" Type="http://schemas.openxmlformats.org/officeDocument/2006/relationships/slide" Target="slide6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slide" Target="slide9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0034" y="3714752"/>
            <a:ext cx="8458200" cy="1219200"/>
          </a:xfrm>
        </p:spPr>
        <p:txBody>
          <a:bodyPr/>
          <a:lstStyle/>
          <a:p>
            <a:r>
              <a:rPr lang="ru-RU" dirty="0" smtClean="0"/>
              <a:t>Автор: Иванова Е.Э., учитель биологии МОУ СОШ №5 г. </a:t>
            </a:r>
            <a:r>
              <a:rPr lang="ru-RU" dirty="0" err="1" smtClean="0"/>
              <a:t>Искитима</a:t>
            </a:r>
            <a:endParaRPr lang="ru-RU" dirty="0"/>
          </a:p>
        </p:txBody>
      </p:sp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Формы естественного отбора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А) 3, 5, 7. </a:t>
            </a:r>
          </a:p>
          <a:p>
            <a:pPr>
              <a:buNone/>
            </a:pPr>
            <a:r>
              <a:rPr lang="ru-RU" dirty="0" smtClean="0"/>
              <a:t>Б) 1, 4, 6.</a:t>
            </a:r>
          </a:p>
          <a:p>
            <a:pPr>
              <a:buNone/>
            </a:pPr>
            <a:r>
              <a:rPr lang="ru-RU" dirty="0" smtClean="0"/>
              <a:t>В) 2, 5, 7.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536575">
              <a:buNone/>
            </a:pPr>
            <a:r>
              <a:rPr lang="ru-RU" dirty="0" smtClean="0"/>
              <a:t>11 класс. </a:t>
            </a:r>
          </a:p>
          <a:p>
            <a:pPr marL="0" indent="536575">
              <a:buFont typeface="+mj-lt"/>
              <a:buAutoNum type="arabicPeriod"/>
            </a:pPr>
            <a:r>
              <a:rPr lang="ru-RU" dirty="0" smtClean="0"/>
              <a:t>Прочитать §58 (11 класс), §7.5 (9 класс).</a:t>
            </a:r>
          </a:p>
          <a:p>
            <a:pPr marL="0" indent="536575">
              <a:buFont typeface="+mj-lt"/>
              <a:buAutoNum type="arabicPeriod"/>
            </a:pPr>
            <a:r>
              <a:rPr lang="ru-RU" dirty="0" smtClean="0"/>
              <a:t>Устно ответить на вопросы в </a:t>
            </a:r>
            <a:r>
              <a:rPr lang="ru-RU" smtClean="0"/>
              <a:t>конце параграфа. </a:t>
            </a:r>
            <a:endParaRPr lang="ru-RU" dirty="0" smtClean="0"/>
          </a:p>
          <a:p>
            <a:pPr marL="0" indent="536575">
              <a:buFont typeface="+mj-lt"/>
              <a:buAutoNum type="arabicPeriod"/>
            </a:pPr>
            <a:r>
              <a:rPr lang="ru-RU" dirty="0" smtClean="0"/>
              <a:t>Выучить понятия, выделенные жирным шрифтом.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4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dirty="0" smtClean="0"/>
              <a:t>Основоположники современной (синтетической) теории эволюции</a:t>
            </a:r>
          </a:p>
        </p:txBody>
      </p:sp>
      <p:pic>
        <p:nvPicPr>
          <p:cNvPr id="6147" name="Picture 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1500174"/>
            <a:ext cx="3523533" cy="4724400"/>
          </a:xfrm>
          <a:noFill/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14810" y="1600200"/>
            <a:ext cx="4776790" cy="4724400"/>
          </a:xfrm>
        </p:spPr>
        <p:txBody>
          <a:bodyPr>
            <a:normAutofit lnSpcReduction="10000"/>
          </a:bodyPr>
          <a:lstStyle/>
          <a:p>
            <a:pPr marL="0" indent="19050">
              <a:buNone/>
            </a:pPr>
            <a:r>
              <a:rPr lang="ru-RU" dirty="0" smtClean="0"/>
              <a:t>Основы учения о естественном отборе были заложены </a:t>
            </a:r>
            <a:r>
              <a:rPr lang="ru-RU" b="1" dirty="0" smtClean="0"/>
              <a:t>Ч. </a:t>
            </a:r>
            <a:r>
              <a:rPr lang="ru-RU" b="1" dirty="0" err="1" smtClean="0"/>
              <a:t>Дарвиным</a:t>
            </a:r>
            <a:r>
              <a:rPr lang="ru-RU" dirty="0" smtClean="0"/>
              <a:t> в его трудах по теории эволюции (дарвинизме).  Понятие о естественном отборе существенно расширилось  и углубилось благодаря развитию генетики, трудам </a:t>
            </a:r>
            <a:r>
              <a:rPr lang="ru-RU" b="1" dirty="0" smtClean="0"/>
              <a:t>И.И. Шмальгаузена и С.С. </a:t>
            </a:r>
            <a:r>
              <a:rPr lang="ru-RU" b="1" dirty="0" err="1" smtClean="0"/>
              <a:t>Четверикова</a:t>
            </a:r>
            <a:r>
              <a:rPr lang="ru-RU" b="1" dirty="0" smtClean="0"/>
              <a:t>.</a:t>
            </a:r>
          </a:p>
          <a:p>
            <a:pPr marL="0" indent="19050"/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14290"/>
            <a:ext cx="4290556" cy="1071570"/>
          </a:xfrm>
        </p:spPr>
        <p:txBody>
          <a:bodyPr>
            <a:normAutofit fontScale="55000" lnSpcReduction="20000"/>
          </a:bodyPr>
          <a:lstStyle/>
          <a:p>
            <a:pPr algn="ctr" eaLnBrk="1" hangingPunct="1"/>
            <a:r>
              <a:rPr lang="ru-RU" sz="2200" b="1" dirty="0" smtClean="0"/>
              <a:t>СЕРГЕЙ СЕРГЕЕВИЧ ЧЕТВЕРИКОВ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200" b="1" dirty="0" smtClean="0"/>
              <a:t>(1882 – 1959)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200" dirty="0" smtClean="0"/>
              <a:t>Отечественный ученый, эволюционист и генетик. Его работы дали начало современному синтезу генетики и дарвинизма.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645025" y="428604"/>
            <a:ext cx="4292241" cy="85725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1300" b="1" dirty="0" smtClean="0"/>
              <a:t>ИВАН  ИВАНОВИЧ  ШМАЛЬГАУЗЕН</a:t>
            </a:r>
            <a:r>
              <a:rPr lang="ru-RU" sz="1300" dirty="0" smtClean="0"/>
              <a:t> </a:t>
            </a:r>
          </a:p>
          <a:p>
            <a:pPr algn="ctr"/>
            <a:r>
              <a:rPr lang="ru-RU" sz="1300" dirty="0" smtClean="0"/>
              <a:t>(1884 – 1963)</a:t>
            </a:r>
          </a:p>
          <a:p>
            <a:pPr algn="ctr"/>
            <a:r>
              <a:rPr lang="ru-RU" sz="1300" dirty="0" smtClean="0"/>
              <a:t>АКАДЕМИК, ОДИН ИЗ КРУПНЕЙШИХ ТЕОРЕТИКОВ ЭВОЛЮЦИОННОГО УЧЕНИЯ</a:t>
            </a:r>
          </a:p>
          <a:p>
            <a:endParaRPr lang="ru-RU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85786" y="1533156"/>
            <a:ext cx="2928958" cy="4237917"/>
          </a:xfrm>
          <a:noFill/>
        </p:spPr>
      </p:pic>
      <p:pic>
        <p:nvPicPr>
          <p:cNvPr id="8" name="Picture 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072066" y="1363892"/>
            <a:ext cx="3286148" cy="440343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4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7924800" cy="1143000"/>
          </a:xfrm>
        </p:spPr>
        <p:txBody>
          <a:bodyPr/>
          <a:lstStyle/>
          <a:p>
            <a:pPr algn="ctr" eaLnBrk="1" hangingPunct="1"/>
            <a:r>
              <a:rPr lang="ru-RU" sz="3200" dirty="0" smtClean="0"/>
              <a:t>Современные представления о естественном отборе</a:t>
            </a:r>
          </a:p>
        </p:txBody>
      </p:sp>
      <p:sp>
        <p:nvSpPr>
          <p:cNvPr id="921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500174"/>
            <a:ext cx="4392613" cy="509747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 smtClean="0"/>
              <a:t>Естественный отбор - это процесс, в результате которого выживают и оставляют потомство особи с полезными в данных условиях наследственными признаками.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Под действие отбора могут попасть как отдельные особи, так и целые популяции. В любом случае отбор сохраняет </a:t>
            </a:r>
            <a:r>
              <a:rPr lang="ru-RU" sz="2000" b="1" dirty="0" smtClean="0"/>
              <a:t>наиболее приспособленные к данным условиям</a:t>
            </a:r>
            <a:r>
              <a:rPr lang="ru-RU" sz="2000" dirty="0" smtClean="0"/>
              <a:t> существования организмы. Факторами естественного отбора служат условия внешней среды; в зависимости от этих условий отбор действует в разных направлениях и приводит к неодинаковым эволюционным результатам.</a:t>
            </a:r>
          </a:p>
        </p:txBody>
      </p:sp>
      <p:pic>
        <p:nvPicPr>
          <p:cNvPr id="9220" name="Picture 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>
          <a:xfrm>
            <a:off x="4857752" y="1571612"/>
            <a:ext cx="3643338" cy="2428892"/>
          </a:xfrm>
          <a:noFill/>
        </p:spPr>
      </p:pic>
      <p:pic>
        <p:nvPicPr>
          <p:cNvPr id="9221" name="Picture 12" descr="81500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/>
          <a:stretch>
            <a:fillRect/>
          </a:stretch>
        </p:blipFill>
        <p:spPr>
          <a:xfrm>
            <a:off x="4857752" y="4286256"/>
            <a:ext cx="3571900" cy="228601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85728"/>
          <a:ext cx="822960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Улыбающееся лицо 2">
            <a:hlinkClick r:id="rId7" action="ppaction://hlinksldjump"/>
          </p:cNvPr>
          <p:cNvSpPr/>
          <p:nvPr/>
        </p:nvSpPr>
        <p:spPr>
          <a:xfrm>
            <a:off x="1357290" y="5214950"/>
            <a:ext cx="500066" cy="42860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>
            <a:hlinkClick r:id="rId8" action="ppaction://hlinksldjump"/>
          </p:cNvPr>
          <p:cNvSpPr/>
          <p:nvPr/>
        </p:nvSpPr>
        <p:spPr>
          <a:xfrm>
            <a:off x="3428992" y="5214950"/>
            <a:ext cx="500066" cy="428604"/>
          </a:xfrm>
          <a:prstGeom prst="smileyFace">
            <a:avLst>
              <a:gd name="adj" fmla="val 4653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>
            <a:hlinkClick r:id="rId9" action="ppaction://hlinksldjump"/>
          </p:cNvPr>
          <p:cNvSpPr/>
          <p:nvPr/>
        </p:nvSpPr>
        <p:spPr>
          <a:xfrm>
            <a:off x="5715008" y="5214950"/>
            <a:ext cx="500066" cy="428604"/>
          </a:xfrm>
          <a:prstGeom prst="smileyFace">
            <a:avLst>
              <a:gd name="adj" fmla="val 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10" action="ppaction://hlinksldjump" highlightClick="1"/>
          </p:cNvPr>
          <p:cNvSpPr/>
          <p:nvPr/>
        </p:nvSpPr>
        <p:spPr>
          <a:xfrm>
            <a:off x="8501090" y="6357958"/>
            <a:ext cx="642910" cy="5000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AutoShape 2"/>
          <p:cNvSpPr>
            <a:spLocks noGrp="1" noChangeArrowheads="1"/>
          </p:cNvSpPr>
          <p:nvPr>
            <p:ph type="title"/>
          </p:nvPr>
        </p:nvSpPr>
        <p:spPr>
          <a:xfrm>
            <a:off x="214282" y="142852"/>
            <a:ext cx="8715436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800" dirty="0" smtClean="0"/>
              <a:t>Стабилизирующий отбор</a:t>
            </a:r>
          </a:p>
        </p:txBody>
      </p:sp>
      <p:sp>
        <p:nvSpPr>
          <p:cNvPr id="205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071934" y="1142985"/>
            <a:ext cx="4714908" cy="314327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Направлена на сохранение установившегося в популяции  </a:t>
            </a:r>
            <a:r>
              <a:rPr lang="ru-RU" sz="2000" i="1" dirty="0" smtClean="0"/>
              <a:t>при неизменных условиях среды </a:t>
            </a:r>
            <a:r>
              <a:rPr lang="ru-RU" sz="2000" dirty="0" smtClean="0"/>
              <a:t>среднего значения признаков результатом действий стабилизирующего отбора является большое сходство всех особей растений или животных, наблюдаемое в любой популяции. </a:t>
            </a:r>
            <a:r>
              <a:rPr lang="ru-RU" sz="2000" i="1" dirty="0" smtClean="0"/>
              <a:t>Эта форма естественного отбора предохраняет сложившийся генотип от разрушающего действия мутационного процесса.</a:t>
            </a:r>
            <a:endParaRPr lang="ru-RU" sz="2000" dirty="0" smtClean="0"/>
          </a:p>
        </p:txBody>
      </p:sp>
      <p:sp>
        <p:nvSpPr>
          <p:cNvPr id="205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572008"/>
            <a:ext cx="2428892" cy="218254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428596" y="1142984"/>
            <a:ext cx="3465512" cy="1632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H:\DCIM\100MSDCF\DSC009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2857496"/>
            <a:ext cx="3075022" cy="1851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гинкго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6" cstate="print">
            <a:lum bright="10000" contrast="10000"/>
          </a:blip>
          <a:srcRect/>
          <a:stretch>
            <a:fillRect/>
          </a:stretch>
        </p:blipFill>
        <p:spPr>
          <a:xfrm>
            <a:off x="3052410" y="4357694"/>
            <a:ext cx="1876780" cy="2381246"/>
          </a:xfrm>
        </p:spPr>
      </p:pic>
      <p:pic>
        <p:nvPicPr>
          <p:cNvPr id="3" name="Picture 2" descr="D:\фото\учителя 2008\Муха цветочная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628" y="4357695"/>
            <a:ext cx="3503450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2"/>
          <p:cNvSpPr>
            <a:spLocks noGrp="1" noChangeArrowheads="1"/>
          </p:cNvSpPr>
          <p:nvPr>
            <p:ph type="title"/>
          </p:nvPr>
        </p:nvSpPr>
        <p:spPr>
          <a:xfrm>
            <a:off x="714348" y="142852"/>
            <a:ext cx="79248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2800" dirty="0" smtClean="0"/>
              <a:t>Движущий отбор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1" y="1571612"/>
            <a:ext cx="4573617" cy="4495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>
                <a:latin typeface="Times New Roman" pitchFamily="18" charset="0"/>
              </a:rPr>
              <a:t>Движущая форма естественного отбора способствует сдвигу среднего значения признака или свойства и приводит к появлению новой средней нормы вместо старой.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Например, в природных экосистемах преимущественно выживает светлая форма березовой пяденицы, незаметная на стволах деревьев. Однако, в районах с интенсивным промышленным загрязнением преимущество получает темноокрашенная форма, хорошо маскирующаяся на загрязненных копотью стволах берез.</a:t>
            </a:r>
          </a:p>
        </p:txBody>
      </p:sp>
      <p:sp>
        <p:nvSpPr>
          <p:cNvPr id="102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14422"/>
            <a:ext cx="378142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dirty="0" err="1" smtClean="0"/>
              <a:t>Дизруптивный</a:t>
            </a:r>
            <a:r>
              <a:rPr lang="ru-RU" sz="3200" dirty="0" smtClean="0"/>
              <a:t> отбор</a:t>
            </a:r>
          </a:p>
        </p:txBody>
      </p:sp>
      <p:pic>
        <p:nvPicPr>
          <p:cNvPr id="5" name="Picture 11" descr="LION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4000504"/>
            <a:ext cx="3381825" cy="2500330"/>
          </a:xfrm>
          <a:prstGeom prst="rect">
            <a:avLst/>
          </a:prstGeom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285860"/>
            <a:ext cx="3500441" cy="2333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786190"/>
            <a:ext cx="3429003" cy="221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1428736"/>
            <a:ext cx="277505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16" y="1457322"/>
            <a:ext cx="2066925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3214678" y="307181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Птица киви.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7158" y="357187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Буревесник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3571876"/>
            <a:ext cx="1579078" cy="1757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714744" y="5429264"/>
            <a:ext cx="16430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Бескрылая гагарка была истреблена в середине 19 века.</a:t>
            </a:r>
          </a:p>
          <a:p>
            <a:endParaRPr lang="ru-RU" dirty="0"/>
          </a:p>
        </p:txBody>
      </p:sp>
      <p:sp>
        <p:nvSpPr>
          <p:cNvPr id="12" name="Управляющая кнопка: возврат 11">
            <a:hlinkClick r:id="rId8" action="ppaction://hlinksldjump" highlightClick="1"/>
          </p:cNvPr>
          <p:cNvSpPr/>
          <p:nvPr/>
        </p:nvSpPr>
        <p:spPr>
          <a:xfrm>
            <a:off x="8643966" y="6357958"/>
            <a:ext cx="500034" cy="50004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 </a:t>
            </a:r>
            <a:r>
              <a:rPr lang="ru-RU" cap="none" dirty="0" smtClean="0"/>
              <a:t>установите соответствие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9720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Характеристика отбора: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Сохраняются особи с установившейся нормой реакции признака.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Сохраняются особи со всеми формами отклонений от нормы реакции признака.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Сохраняются особи с одним из отклонений от нормы реакции признака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Проявляется в постоянных условиях среды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Проявляется в новых условиях среды.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Не влияет на эволюционный процесс.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Оказывает влияние на эволюционный процесс.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А – движущий отбор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Б – стабилизирующий отбор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В – </a:t>
            </a:r>
            <a:r>
              <a:rPr lang="ru-RU" b="1" dirty="0" err="1" smtClean="0"/>
              <a:t>дизруптивный</a:t>
            </a:r>
            <a:r>
              <a:rPr lang="ru-RU" b="1" dirty="0" smtClean="0"/>
              <a:t> отбор</a:t>
            </a:r>
            <a:endParaRPr lang="ru-RU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cc7c170ec294164b4a9dff86101b881d624045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202</TotalTime>
  <Words>516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Формы естественного отбора</vt:lpstr>
      <vt:lpstr>Основоположники современной (синтетической) теории эволюции</vt:lpstr>
      <vt:lpstr>Презентация PowerPoint</vt:lpstr>
      <vt:lpstr>Современные представления о естественном отборе</vt:lpstr>
      <vt:lpstr>Презентация PowerPoint</vt:lpstr>
      <vt:lpstr>Стабилизирующий отбор</vt:lpstr>
      <vt:lpstr>Движущий отбор</vt:lpstr>
      <vt:lpstr>Дизруптивный отбор</vt:lpstr>
      <vt:lpstr>Задание: установите соответствие</vt:lpstr>
      <vt:lpstr>Ответы</vt:lpstr>
      <vt:lpstr>Домашнее задание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Формы естественного отбора</dc:title>
  <dc:creator>Иванчихин Виталий</dc:creator>
  <cp:lastModifiedBy>Admin</cp:lastModifiedBy>
  <cp:revision>27</cp:revision>
  <dcterms:created xsi:type="dcterms:W3CDTF">2007-01-06T04:24:26Z</dcterms:created>
  <dcterms:modified xsi:type="dcterms:W3CDTF">2014-11-12T20:06:24Z</dcterms:modified>
</cp:coreProperties>
</file>