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9EE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7382750-DC9C-4E3F-B2E4-63A4CA29A8FC}" type="datetimeFigureOut">
              <a:rPr lang="ru-RU" smtClean="0"/>
              <a:pPr/>
              <a:t>08.06.2012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52C8C5-5251-40D6-867A-EA85052B9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Экосистема поля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Светлана\картинки\Окружающий мир\поле\поле. 2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91" y="1"/>
            <a:ext cx="9144892" cy="6855744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D:\Светлана\картинки\Окружающий мир\поле\по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26" y="0"/>
            <a:ext cx="912477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не ухаживать за полем, оно со временем превратиться в природную экосистему.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804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42" name="Picture 2" descr="D:\Светлана\картинки\Окружающий мир\поле\поле м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107504"/>
            <a:ext cx="4643470" cy="3482603"/>
          </a:xfrm>
          <a:prstGeom prst="rect">
            <a:avLst/>
          </a:prstGeom>
          <a:noFill/>
        </p:spPr>
      </p:pic>
      <p:pic>
        <p:nvPicPr>
          <p:cNvPr id="5" name="Picture 2" descr="D:\Светлана\картинки\Окружающий мир\луг\луг 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643182"/>
            <a:ext cx="4476749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000924" cy="1439850"/>
          </a:xfrm>
        </p:spPr>
        <p:txBody>
          <a:bodyPr/>
          <a:lstStyle/>
          <a:p>
            <a:r>
              <a:rPr lang="ru-RU" dirty="0" smtClean="0"/>
              <a:t>Культурные растения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D:\Светлана\картинки\Окружающий мир\поле\lu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500438"/>
            <a:ext cx="2000264" cy="1500198"/>
          </a:xfrm>
          <a:prstGeom prst="rect">
            <a:avLst/>
          </a:prstGeom>
          <a:noFill/>
        </p:spPr>
      </p:pic>
      <p:pic>
        <p:nvPicPr>
          <p:cNvPr id="11267" name="Picture 3" descr="D:\Светлана\картинки\Окружающий мир\поле\кукуруз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929066"/>
            <a:ext cx="2020800" cy="2643206"/>
          </a:xfrm>
          <a:prstGeom prst="rect">
            <a:avLst/>
          </a:prstGeom>
          <a:noFill/>
        </p:spPr>
      </p:pic>
      <p:pic>
        <p:nvPicPr>
          <p:cNvPr id="11268" name="Picture 4" descr="D:\Светлана\картинки\Окружающий мир\поле\горох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928670"/>
            <a:ext cx="1714512" cy="2400317"/>
          </a:xfrm>
          <a:prstGeom prst="rect">
            <a:avLst/>
          </a:prstGeom>
          <a:noFill/>
        </p:spPr>
      </p:pic>
      <p:pic>
        <p:nvPicPr>
          <p:cNvPr id="11269" name="Picture 5" descr="D:\Светлана\картинки\Окружающий мир\поле\картофел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1571612"/>
            <a:ext cx="2571740" cy="1928805"/>
          </a:xfrm>
          <a:prstGeom prst="rect">
            <a:avLst/>
          </a:prstGeom>
          <a:noFill/>
        </p:spPr>
      </p:pic>
      <p:pic>
        <p:nvPicPr>
          <p:cNvPr id="11270" name="Picture 6" descr="D:\Светлана\картинки\Окружающий мир\поле\подсолнечни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3857628"/>
            <a:ext cx="2071692" cy="2762256"/>
          </a:xfrm>
          <a:prstGeom prst="rect">
            <a:avLst/>
          </a:prstGeom>
          <a:noFill/>
        </p:spPr>
      </p:pic>
      <p:pic>
        <p:nvPicPr>
          <p:cNvPr id="11271" name="Picture 7" descr="D:\Светлана\картинки\Окружающий мир\поле\хлопчатни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3" y="3876984"/>
            <a:ext cx="2143140" cy="2800041"/>
          </a:xfrm>
          <a:prstGeom prst="rect">
            <a:avLst/>
          </a:prstGeom>
          <a:noFill/>
        </p:spPr>
      </p:pic>
      <p:pic>
        <p:nvPicPr>
          <p:cNvPr id="11272" name="Picture 8" descr="D:\Светлана\картинки\Окружающий мир\поле\рожь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00892" y="5143512"/>
            <a:ext cx="1951037" cy="1428760"/>
          </a:xfrm>
          <a:prstGeom prst="rect">
            <a:avLst/>
          </a:prstGeom>
          <a:noFill/>
        </p:spPr>
      </p:pic>
      <p:pic>
        <p:nvPicPr>
          <p:cNvPr id="11273" name="Picture 9" descr="D:\Светлана\картинки\Окружающий мир\поле\морковь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1357298"/>
            <a:ext cx="1500198" cy="2385799"/>
          </a:xfrm>
          <a:prstGeom prst="rect">
            <a:avLst/>
          </a:prstGeom>
          <a:noFill/>
        </p:spPr>
      </p:pic>
      <p:pic>
        <p:nvPicPr>
          <p:cNvPr id="1026" name="Picture 2" descr="D:\Светлана\картинки\Окружающий мир\капуста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571612"/>
            <a:ext cx="2524116" cy="1889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Полевые сорняки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D:\Светлана\картинки\Окружающий мир\поле\одуванч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3786190"/>
            <a:ext cx="2190752" cy="3071810"/>
          </a:xfrm>
          <a:prstGeom prst="rect">
            <a:avLst/>
          </a:prstGeom>
          <a:noFill/>
        </p:spPr>
      </p:pic>
      <p:pic>
        <p:nvPicPr>
          <p:cNvPr id="5" name="Picture 2" descr="D:\Светлана\картинки\Окружающий мир\луг\василё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2119" y="3857628"/>
            <a:ext cx="2735633" cy="3000372"/>
          </a:xfrm>
          <a:prstGeom prst="rect">
            <a:avLst/>
          </a:prstGeom>
          <a:noFill/>
        </p:spPr>
      </p:pic>
      <p:pic>
        <p:nvPicPr>
          <p:cNvPr id="6" name="Picture 4" descr="D:\Светлана\картинки\Окружающий мир\луг\лопух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285860"/>
            <a:ext cx="2071702" cy="2762269"/>
          </a:xfrm>
          <a:prstGeom prst="rect">
            <a:avLst/>
          </a:prstGeom>
          <a:noFill/>
        </p:spPr>
      </p:pic>
      <p:pic>
        <p:nvPicPr>
          <p:cNvPr id="7" name="Picture 5" descr="D:\Светлана\картинки\Окружающий мир\луг\осот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142984"/>
            <a:ext cx="2286016" cy="3048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Непрошеные потребители урожая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D:\Светлана\картинки\Окружающий мир\лес\лесная мыш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4000504"/>
            <a:ext cx="3797608" cy="2714620"/>
          </a:xfrm>
          <a:prstGeom prst="rect">
            <a:avLst/>
          </a:prstGeom>
          <a:noFill/>
        </p:spPr>
      </p:pic>
      <p:pic>
        <p:nvPicPr>
          <p:cNvPr id="13315" name="Picture 3" descr="D:\Светлана\картинки\Окружающий мир\лес\капустница.jpg"/>
          <p:cNvPicPr>
            <a:picLocks noChangeAspect="1" noChangeArrowheads="1"/>
          </p:cNvPicPr>
          <p:nvPr/>
        </p:nvPicPr>
        <p:blipFill>
          <a:blip r:embed="rId3" cstate="print"/>
          <a:srcRect r="17480" b="7083"/>
          <a:stretch>
            <a:fillRect/>
          </a:stretch>
        </p:blipFill>
        <p:spPr bwMode="auto">
          <a:xfrm>
            <a:off x="500034" y="4000504"/>
            <a:ext cx="3643338" cy="2734696"/>
          </a:xfrm>
          <a:prstGeom prst="rect">
            <a:avLst/>
          </a:prstGeom>
          <a:noFill/>
        </p:spPr>
      </p:pic>
      <p:pic>
        <p:nvPicPr>
          <p:cNvPr id="13316" name="Picture 4" descr="D:\Светлана\картинки\Окружающий мир\колорадский жу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214422"/>
            <a:ext cx="3603636" cy="2702727"/>
          </a:xfrm>
          <a:prstGeom prst="rect">
            <a:avLst/>
          </a:prstGeom>
          <a:noFill/>
        </p:spPr>
      </p:pic>
      <p:pic>
        <p:nvPicPr>
          <p:cNvPr id="2050" name="Picture 2" descr="D:\Светлана\картинки\Окружающий мир\саранч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1214422"/>
            <a:ext cx="3690937" cy="2643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  <a:ln w="381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ru-RU" dirty="0" smtClean="0"/>
              <a:t>Основное отличие экосистемы поля от других экосистем – зависимость от человека. Круговорот веществ на полях замыкается только с помощью человека. Это искусственная экосистема.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594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5362" name="Picture 2" descr="D:\Светлана\Анимации\знак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5011337"/>
            <a:ext cx="785814" cy="184666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00200"/>
            <a:ext cx="7472386" cy="52578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П</a:t>
            </a:r>
            <a:r>
              <a:rPr lang="ru-RU" dirty="0" smtClean="0">
                <a:solidFill>
                  <a:srgbClr val="92D050"/>
                </a:solidFill>
              </a:rPr>
              <a:t>очему поле может превратиться в луг, если человек перестанет ухаживать за культурными растениями?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К</a:t>
            </a:r>
            <a:r>
              <a:rPr lang="ru-RU" dirty="0" smtClean="0">
                <a:solidFill>
                  <a:srgbClr val="92D050"/>
                </a:solidFill>
              </a:rPr>
              <a:t>ак человек ухаживает за полями?</a:t>
            </a:r>
          </a:p>
          <a:p>
            <a:endParaRPr lang="ru-RU" dirty="0" smtClean="0">
              <a:solidFill>
                <a:srgbClr val="92D05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К</a:t>
            </a:r>
            <a:r>
              <a:rPr lang="ru-RU" dirty="0" smtClean="0">
                <a:solidFill>
                  <a:srgbClr val="92D050"/>
                </a:solidFill>
              </a:rPr>
              <a:t>акие сорняки ты знаешь? Как с ними бороться?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К</a:t>
            </a:r>
            <a:r>
              <a:rPr lang="ru-RU" dirty="0" smtClean="0">
                <a:solidFill>
                  <a:srgbClr val="92D050"/>
                </a:solidFill>
              </a:rPr>
              <a:t>акие растения, выращенные на полях, ты ел? Какие блюда готовят из них?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К</a:t>
            </a:r>
            <a:r>
              <a:rPr lang="ru-RU" dirty="0" smtClean="0">
                <a:solidFill>
                  <a:srgbClr val="92D050"/>
                </a:solidFill>
              </a:rPr>
              <a:t>ак и почему человек препятствует замыканию круговорота веществ в экосистеме поля?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1357298"/>
            <a:ext cx="914400" cy="914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?</a:t>
            </a:r>
          </a:p>
        </p:txBody>
      </p:sp>
      <p:pic>
        <p:nvPicPr>
          <p:cNvPr id="5" name="Picture 2" descr="D:\Светлана\картинки\Школьные\book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4314" y="2000240"/>
            <a:ext cx="1221731" cy="500066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285720" y="3714752"/>
            <a:ext cx="914400" cy="9144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28575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</a:rPr>
              <a:t>?</a:t>
            </a:r>
          </a:p>
        </p:txBody>
      </p:sp>
      <p:sp>
        <p:nvSpPr>
          <p:cNvPr id="7" name="Улыбающееся лицо 6"/>
          <p:cNvSpPr/>
          <p:nvPr/>
        </p:nvSpPr>
        <p:spPr>
          <a:xfrm>
            <a:off x="214282" y="4286256"/>
            <a:ext cx="500066" cy="414334"/>
          </a:xfrm>
          <a:prstGeom prst="smileyFace">
            <a:avLst>
              <a:gd name="adj" fmla="val 4653"/>
            </a:avLst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Светлана\картинки\Окружающий мир\поле\поле. 2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91" y="1"/>
            <a:ext cx="9144892" cy="685574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Спасибо за внимание!</a:t>
            </a:r>
            <a:endParaRPr lang="ru-RU" sz="44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5072074"/>
            <a:ext cx="4572000" cy="147732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Данную презентацию выполнила</a:t>
            </a:r>
          </a:p>
          <a:p>
            <a:pPr algn="ctr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учитель начальных классов МОУ СОШ №75 г. Волгограда Бочкарёва Светлана Юрьевна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09723" y="3244334"/>
            <a:ext cx="4924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Использованы фото из Интернета</a:t>
            </a:r>
            <a:endParaRPr lang="ru-RU" sz="2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Светлана\картинки\Окружающий мир\лес\в огороде.jpg"/>
          <p:cNvPicPr>
            <a:picLocks noChangeAspect="1" noChangeArrowheads="1"/>
          </p:cNvPicPr>
          <p:nvPr/>
        </p:nvPicPr>
        <p:blipFill>
          <a:blip r:embed="rId2" cstate="print"/>
          <a:srcRect b="11220"/>
          <a:stretch>
            <a:fillRect/>
          </a:stretch>
        </p:blipFill>
        <p:spPr bwMode="auto">
          <a:xfrm>
            <a:off x="0" y="857232"/>
            <a:ext cx="5000628" cy="29428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 flipH="1">
            <a:off x="5062542" y="500042"/>
            <a:ext cx="4081458" cy="2255722"/>
          </a:xfrm>
          <a:prstGeom prst="wedgeEllipse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Обитатели природных экосистем всё, что им нужно, получают друг от друга. На поле человек выращивает только один вид растений. Кто же поможет полю?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5572140"/>
            <a:ext cx="670087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 самом деле, кто поможет полевым растениям? А что и кто им может помешать?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8" name="Picture 3" descr="D:\Светлана\Анимации\знаки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5643578"/>
            <a:ext cx="1428750" cy="800100"/>
          </a:xfrm>
          <a:prstGeom prst="rect">
            <a:avLst/>
          </a:prstGeom>
          <a:noFill/>
        </p:spPr>
      </p:pic>
      <p:pic>
        <p:nvPicPr>
          <p:cNvPr id="14339" name="Picture 3" descr="D:\Светлана\картинки\Окружающий мир\Лена и Миша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3" y="3000372"/>
            <a:ext cx="3652637" cy="2428892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 flipH="1">
            <a:off x="3000364" y="2214554"/>
            <a:ext cx="2857520" cy="2541474"/>
          </a:xfrm>
          <a:prstGeom prst="wedgeEllipseCallout">
            <a:avLst/>
          </a:prstGeom>
          <a:solidFill>
            <a:srgbClr val="F49EE4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Все экосистемы существуют сами по себе. Почему же человеку приходится заботиться о полях?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Светлана\Анимации\садовник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071678"/>
            <a:ext cx="1143009" cy="624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Вспомни…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Какую роль играет круговорот веществ в экосистеме?</a:t>
            </a:r>
          </a:p>
          <a:p>
            <a:endParaRPr lang="ru-RU" dirty="0" smtClean="0"/>
          </a:p>
          <a:p>
            <a:r>
              <a:rPr lang="ru-RU" dirty="0" smtClean="0"/>
              <a:t>Что будет со временем происходить с экосистемой, если круговорот веществ в ней не замкнут?</a:t>
            </a:r>
            <a:endParaRPr lang="ru-RU" dirty="0"/>
          </a:p>
        </p:txBody>
      </p:sp>
      <p:pic>
        <p:nvPicPr>
          <p:cNvPr id="4" name="Picture 2" descr="D:\Светлана\Анимации\читательgif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072330" y="4143380"/>
            <a:ext cx="1685938" cy="23415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Светлана\картинки\Окружающий мир\поле\злаки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Светлана\картинки\Окружающий мир\поле\поле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0830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Светлана\картинки\Окружающий мир\поле\поле 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310" y="0"/>
            <a:ext cx="917431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Светлана\картинки\Окружающий мир\поле\поле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527"/>
            <a:ext cx="9143999" cy="6925055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Светлана\картинки\Окружающий мир\поле\поле 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4" y="1"/>
            <a:ext cx="913491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Светлана\картинки\Окружающий мир\поле\поле м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139</TotalTime>
  <Words>224</Words>
  <Application>Microsoft Office PowerPoint</Application>
  <PresentationFormat>Экран (4:3)</PresentationFormat>
  <Paragraphs>26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Экосистема поля</vt:lpstr>
      <vt:lpstr>Слайд 2</vt:lpstr>
      <vt:lpstr>Вспомни…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Если не ухаживать за полем, оно со временем превратиться в природную экосистему.</vt:lpstr>
      <vt:lpstr>Культурные растения</vt:lpstr>
      <vt:lpstr>Полевые сорняки</vt:lpstr>
      <vt:lpstr>Непрошеные потребители урожая</vt:lpstr>
      <vt:lpstr>Основное отличие экосистемы поля от других экосистем – зависимость от человека. Круговорот веществ на полях замыкается только с помощью человека. Это искусственная экосистема.</vt:lpstr>
      <vt:lpstr>Проверь себя: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Экосистема поля</dc:title>
  <dc:creator>Dmitriy</dc:creator>
  <cp:lastModifiedBy>Николай</cp:lastModifiedBy>
  <cp:revision>18</cp:revision>
  <dcterms:created xsi:type="dcterms:W3CDTF">2009-09-01T15:57:33Z</dcterms:created>
  <dcterms:modified xsi:type="dcterms:W3CDTF">2012-06-08T09:58:15Z</dcterms:modified>
</cp:coreProperties>
</file>