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286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Monotype Corsiva" pitchFamily="66" charset="0"/>
              </a:rPr>
              <a:t>Муниципальное общеобразовательное учреждение</a:t>
            </a:r>
          </a:p>
          <a:p>
            <a:pPr algn="ctr"/>
            <a:r>
              <a:rPr lang="ru-RU" sz="2800" b="1" i="1" dirty="0" smtClean="0">
                <a:latin typeface="Monotype Corsiva" pitchFamily="66" charset="0"/>
              </a:rPr>
              <a:t> «Средняя общеобразовательная школа № 1 </a:t>
            </a:r>
            <a:r>
              <a:rPr lang="ru-RU" sz="2800" b="1" i="1" dirty="0" err="1" smtClean="0">
                <a:latin typeface="Monotype Corsiva" pitchFamily="66" charset="0"/>
              </a:rPr>
              <a:t>им.Г.С.Фатеева</a:t>
            </a:r>
            <a:r>
              <a:rPr lang="ru-RU" sz="2800" b="1" i="1" dirty="0" smtClean="0">
                <a:latin typeface="Monotype Corsiva" pitchFamily="66" charset="0"/>
              </a:rPr>
              <a:t>»</a:t>
            </a:r>
            <a:endParaRPr lang="ru-RU" sz="2800" b="1" i="1" dirty="0"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903893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Monotype Corsiva" pitchFamily="66" charset="0"/>
              </a:rPr>
              <a:t>с.Красногвардейское </a:t>
            </a:r>
          </a:p>
          <a:p>
            <a:pPr algn="ctr"/>
            <a:r>
              <a:rPr lang="ru-RU" sz="2800" b="1" i="1" dirty="0" smtClean="0">
                <a:latin typeface="Monotype Corsiva" pitchFamily="66" charset="0"/>
              </a:rPr>
              <a:t>2012 г.</a:t>
            </a:r>
            <a:endParaRPr lang="ru-RU" sz="2800" b="1" i="1" dirty="0"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82880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Экономические понятия    на уроках математики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3962400"/>
            <a:ext cx="4648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itchFamily="66" charset="0"/>
              </a:rPr>
              <a:t>Подготовила:</a:t>
            </a:r>
          </a:p>
          <a:p>
            <a:r>
              <a:rPr lang="ru-RU" sz="2800" b="1" dirty="0" err="1" smtClean="0">
                <a:latin typeface="Monotype Corsiva" pitchFamily="66" charset="0"/>
              </a:rPr>
              <a:t>Бугинова</a:t>
            </a:r>
            <a:r>
              <a:rPr lang="ru-RU" sz="2800" b="1" dirty="0" smtClean="0">
                <a:latin typeface="Monotype Corsiva" pitchFamily="66" charset="0"/>
              </a:rPr>
              <a:t> Елена Анатольевна, </a:t>
            </a:r>
          </a:p>
          <a:p>
            <a:r>
              <a:rPr lang="ru-RU" sz="2800" b="1" dirty="0" smtClean="0">
                <a:latin typeface="Monotype Corsiva" pitchFamily="66" charset="0"/>
              </a:rPr>
              <a:t>учитель начальных классов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219200"/>
            <a:ext cx="71628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Фермер </a:t>
            </a:r>
          </a:p>
          <a:p>
            <a:pPr algn="ctr"/>
            <a:r>
              <a:rPr lang="ru-RU" sz="11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Аренда </a:t>
            </a:r>
            <a:endParaRPr lang="ru-RU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85800"/>
            <a:ext cx="81534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Товар </a:t>
            </a:r>
          </a:p>
          <a:p>
            <a:pPr algn="ctr"/>
            <a:r>
              <a:rPr lang="ru-RU" sz="11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Деньги</a:t>
            </a:r>
          </a:p>
          <a:p>
            <a:pPr algn="ctr"/>
            <a:r>
              <a:rPr lang="ru-RU" sz="11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Бартер </a:t>
            </a:r>
            <a:endParaRPr lang="ru-RU" sz="115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057400"/>
            <a:ext cx="4286250" cy="42862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0" y="1524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Налог 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33400" y="685800"/>
            <a:ext cx="77723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Товар </a:t>
            </a: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</a:t>
            </a: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800" b="1" i="0" u="sng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981200"/>
            <a:ext cx="86106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продукты для продажи,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природные блага (вода, воздух).</a:t>
            </a:r>
            <a:endParaRPr lang="ru-RU" sz="4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4495800"/>
            <a:ext cx="79248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продукты для продажи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57200" y="422704"/>
            <a:ext cx="868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Аренда </a:t>
            </a: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</a:t>
            </a:r>
            <a:r>
              <a:rPr kumimoji="0" lang="ru-RU" sz="48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6600" b="1" i="0" u="sng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09600" y="1600200"/>
            <a:ext cx="78486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обмен без денег,</a:t>
            </a:r>
            <a:endParaRPr kumimoji="0" lang="ru-RU" sz="2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передача во временное пользование за определенную плату.</a:t>
            </a:r>
            <a:endParaRPr kumimoji="0" lang="ru-RU" sz="6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4734342"/>
            <a:ext cx="8077200" cy="21236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передача во временное пользование за определенную плату</a:t>
            </a:r>
            <a:endParaRPr lang="ru-RU" sz="6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28600" y="453479"/>
            <a:ext cx="8305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Предпринимательство </a:t>
            </a: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</a:t>
            </a: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400" b="1" i="0" u="sng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81000" y="1752600"/>
            <a:ext cx="8305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людей с целью получения прибыли,</a:t>
            </a:r>
            <a:endParaRPr kumimoji="0" lang="ru-RU" sz="4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предоставление денег в долг.</a:t>
            </a:r>
            <a:endParaRPr kumimoji="0" lang="ru-RU" sz="4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4724400"/>
            <a:ext cx="7848600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людей с целью получения прибыли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81000" y="301079"/>
            <a:ext cx="8382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Налог </a:t>
            </a: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</a:t>
            </a:r>
            <a:r>
              <a:rPr kumimoji="0" lang="ru-RU" sz="4400" b="1" i="0" u="sng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ru-RU" sz="4400" b="1" i="0" u="sng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04800" y="1676400"/>
            <a:ext cx="83058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выплата государству части средств от дохода,</a:t>
            </a:r>
            <a:endParaRPr kumimoji="0" lang="ru-RU" sz="4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400" b="1" i="0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безденежный обмен товаром.</a:t>
            </a:r>
            <a:endParaRPr kumimoji="0" lang="ru-RU" sz="44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4648200"/>
            <a:ext cx="7924800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выплата государству части средств от дохода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762000"/>
            <a:ext cx="8610600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Желаю экономических успехов!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Рамка 2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3400" y="609600"/>
            <a:ext cx="8153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 уметь считать,</a:t>
            </a:r>
            <a:endParaRPr kumimoji="0" lang="ru-RU" sz="6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1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Надо уметь думать.</a:t>
            </a:r>
            <a:endParaRPr kumimoji="0" lang="ru-RU" sz="60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2952750"/>
            <a:ext cx="3695700" cy="3905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1143000"/>
            <a:ext cx="8305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Экономика – это …</a:t>
            </a:r>
            <a:endParaRPr lang="ru-RU" sz="6600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28600" y="2895600"/>
            <a:ext cx="86868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искусство ведения хозяйства, а также  отрасль науки, изучающая производственные отношения или их специфические стороны в определённой сфере общественного производства и обмена.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57200" y="3048000"/>
            <a:ext cx="838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Время – деньги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47800" y="1295400"/>
            <a:ext cx="601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Береги время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3340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Помни! </a:t>
            </a:r>
          </a:p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Только лодыри редко достигают успеха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1066800"/>
            <a:ext cx="7924800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Деньги</a:t>
            </a:r>
          </a:p>
          <a:p>
            <a:pPr algn="ctr"/>
            <a:r>
              <a:rPr lang="ru-RU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Товар </a:t>
            </a:r>
            <a:endParaRPr lang="ru-RU" sz="1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86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1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42943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команда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Сколько рогов у 4 коров?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249623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команда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Сколько ушей у 5 мышей? 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3639236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команда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Сколько ног у 6 коров?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1383268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Назовите, в каких произведениях встречаются указанные цифры. Кто написал эти сказки?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команда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Числа 3, 11.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команда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Числа 33, 4.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команда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Числа 7, 100.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86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2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28600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Задание 3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1863298"/>
            <a:ext cx="91440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Округлите до десятков, сотен, тысяч.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команда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136 -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4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327 -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43130 -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команда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43 -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3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2126 -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18969 -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команда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191 -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5427 -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17878 -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261</Words>
  <Application>Microsoft Office PowerPoint</Application>
  <PresentationFormat>Экран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6</cp:revision>
  <dcterms:created xsi:type="dcterms:W3CDTF">2012-09-04T21:03:53Z</dcterms:created>
  <dcterms:modified xsi:type="dcterms:W3CDTF">2012-10-12T15:04:48Z</dcterms:modified>
</cp:coreProperties>
</file>