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10" r:id="rId2"/>
  </p:sldMasterIdLst>
  <p:notesMasterIdLst>
    <p:notesMasterId r:id="rId24"/>
  </p:notesMasterIdLst>
  <p:sldIdLst>
    <p:sldId id="280" r:id="rId3"/>
    <p:sldId id="256" r:id="rId4"/>
    <p:sldId id="265" r:id="rId5"/>
    <p:sldId id="271" r:id="rId6"/>
    <p:sldId id="272" r:id="rId7"/>
    <p:sldId id="273" r:id="rId8"/>
    <p:sldId id="266" r:id="rId9"/>
    <p:sldId id="268" r:id="rId10"/>
    <p:sldId id="269" r:id="rId11"/>
    <p:sldId id="277" r:id="rId12"/>
    <p:sldId id="262" r:id="rId13"/>
    <p:sldId id="263" r:id="rId14"/>
    <p:sldId id="261" r:id="rId15"/>
    <p:sldId id="274" r:id="rId16"/>
    <p:sldId id="260" r:id="rId17"/>
    <p:sldId id="276" r:id="rId18"/>
    <p:sldId id="275" r:id="rId19"/>
    <p:sldId id="278" r:id="rId20"/>
    <p:sldId id="281" r:id="rId21"/>
    <p:sldId id="267" r:id="rId22"/>
    <p:sldId id="270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99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942D09-69CD-44F9-8E1B-D23911B9893A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FF6F82B-F8A6-40BC-926A-2D5DDF535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846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fld id="{A04074F7-C664-4263-AEDF-702F48612F9D}" type="slidenum">
              <a:rPr lang="ru-RU" altLang="ru-RU" smtClean="0">
                <a:latin typeface="Calibri" pitchFamily="34" charset="0"/>
              </a:rPr>
              <a:pPr/>
              <a:t>20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>
              <a:gd name="T0" fmla="*/ 2147483647 w 8042"/>
              <a:gd name="T1" fmla="*/ 2147483647 h 10000"/>
              <a:gd name="T2" fmla="*/ 2147483647 w 8042"/>
              <a:gd name="T3" fmla="*/ 2147483647 h 10000"/>
              <a:gd name="T4" fmla="*/ 2147483647 w 8042"/>
              <a:gd name="T5" fmla="*/ 2147483647 h 10000"/>
              <a:gd name="T6" fmla="*/ 2147483647 w 8042"/>
              <a:gd name="T7" fmla="*/ 2147483647 h 10000"/>
              <a:gd name="T8" fmla="*/ 2147483647 w 8042"/>
              <a:gd name="T9" fmla="*/ 2147483647 h 10000"/>
              <a:gd name="T10" fmla="*/ 2147483647 w 8042"/>
              <a:gd name="T11" fmla="*/ 105298818 h 10000"/>
              <a:gd name="T12" fmla="*/ 2147483647 w 8042"/>
              <a:gd name="T13" fmla="*/ 76236572 h 10000"/>
              <a:gd name="T14" fmla="*/ 2147483647 w 8042"/>
              <a:gd name="T15" fmla="*/ 19533436 h 10000"/>
              <a:gd name="T16" fmla="*/ 94026232 w 8042"/>
              <a:gd name="T17" fmla="*/ 0 h 10000"/>
              <a:gd name="T18" fmla="*/ 0 w 8042"/>
              <a:gd name="T19" fmla="*/ 2147483647 h 10000"/>
              <a:gd name="T20" fmla="*/ 2147483647 w 8042"/>
              <a:gd name="T21" fmla="*/ 2147483647 h 100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8B613-512F-4AB7-9347-81F7871520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8408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46ECB-733A-47FA-BFE2-08656EC41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7846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62"/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1E39D-63E5-4DF3-8F91-0832C468BA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4554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28D38-B113-4E1B-A82B-7F7B63574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2668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62"/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19A2A-49B0-4784-B3E4-BCD6B3B452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4448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33DB3-D45D-4079-9718-FE16C84631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8254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5CBF4-34E4-495F-970B-7156CE6C12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5056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4A41-AB1A-4BAF-925C-66E571F74B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715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EC311-8B7D-47E5-8F39-1F05621F89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3530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785926"/>
            <a:ext cx="535785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3643314"/>
            <a:ext cx="535785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6BA83-7B1B-4AF6-9EC0-95961A954900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8B29C-36D1-4039-AA67-78FD85949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4875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2D8DA-CC03-41E3-BE28-DF3F556A2FF3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399AC-91E6-4CAA-85A9-86263778B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3288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7DAD-9F87-4C62-A06A-D71BAADE1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646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E7A67-8C7E-4B9C-B3AF-CA1703160B4B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19FED-A608-45B1-AC60-CF89949A5A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6218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A2228-BDDB-45AE-9723-ABD6961844D9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37472-204B-433F-B626-B309EF7A0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5121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8CA00-8CA6-445D-A233-65188CC0624B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50E90-12BD-475F-869F-4574FD2D19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5815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28618-DA4B-4E0C-85B0-9DF55C936208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7C419-2E77-4FD8-9B58-EEAB55ACF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756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4E10D-ED1B-4A6B-B4C2-5A3E9A74E63C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49B79-B8BA-4C09-97DB-83C5F9B979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53855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E5A3-548C-4A8B-89E4-F72F4170BF07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EF605-B2F9-4897-AAD9-761E777F17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7355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7BA5-9DCE-4736-89F0-D9CB141244E5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6674E-359B-4529-B209-8B0064892B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32251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0A151-9CDF-449D-8495-3E2853945020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7859C-D497-4D16-A65F-A4841EB532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7544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F11D8-CB48-4EC9-9F2E-253488998497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14982-7D76-4C72-9D87-5E033A8B28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7035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5DF40-A03F-4D11-8D45-957C747967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457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CC46-DCEA-4050-89B8-D296D9BFE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5921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77AC4-14C2-4AAE-A006-BD65B18EE8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100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FD18D-B345-4CC1-8A67-14287B9A0F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339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EC65A-295E-45C3-9D5F-A0E591075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1592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3689C-3B4F-4A5D-A419-3844B8FBE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331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2147483647 w 7908"/>
              <a:gd name="T1" fmla="*/ 615366511 h 10000"/>
              <a:gd name="T2" fmla="*/ 2147483647 w 7908"/>
              <a:gd name="T3" fmla="*/ 24645112 h 10000"/>
              <a:gd name="T4" fmla="*/ 2147483647 w 7908"/>
              <a:gd name="T5" fmla="*/ 12322556 h 10000"/>
              <a:gd name="T6" fmla="*/ 2147483647 w 7908"/>
              <a:gd name="T7" fmla="*/ 0 h 10000"/>
              <a:gd name="T8" fmla="*/ 2147483647 w 7908"/>
              <a:gd name="T9" fmla="*/ 0 h 10000"/>
              <a:gd name="T10" fmla="*/ 0 w 7908"/>
              <a:gd name="T11" fmla="*/ 8129016 h 10000"/>
              <a:gd name="T12" fmla="*/ 0 w 7908"/>
              <a:gd name="T13" fmla="*/ 1310965120 h 10000"/>
              <a:gd name="T14" fmla="*/ 2147483647 w 7908"/>
              <a:gd name="T15" fmla="*/ 1304673540 h 10000"/>
              <a:gd name="T16" fmla="*/ 2147483647 w 7908"/>
              <a:gd name="T17" fmla="*/ 1304673540 h 10000"/>
              <a:gd name="T18" fmla="*/ 2147483647 w 7908"/>
              <a:gd name="T19" fmla="*/ 1292480016 h 10000"/>
              <a:gd name="T20" fmla="*/ 2147483647 w 7908"/>
              <a:gd name="T21" fmla="*/ 1280025837 h 10000"/>
              <a:gd name="T22" fmla="*/ 2147483647 w 7908"/>
              <a:gd name="T23" fmla="*/ 689304438 h 10000"/>
              <a:gd name="T24" fmla="*/ 2147483647 w 7908"/>
              <a:gd name="T25" fmla="*/ 6153665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8BE26-D050-48C1-9897-8332C04229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2081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5"/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147483647 w 22"/>
                <a:gd name="T1" fmla="*/ 2147483647 h 136"/>
                <a:gd name="T2" fmla="*/ 2147483647 w 22"/>
                <a:gd name="T3" fmla="*/ 2147483647 h 136"/>
                <a:gd name="T4" fmla="*/ 0 w 22"/>
                <a:gd name="T5" fmla="*/ 0 h 136"/>
                <a:gd name="T6" fmla="*/ 0 w 22"/>
                <a:gd name="T7" fmla="*/ 2147483647 h 136"/>
                <a:gd name="T8" fmla="*/ 2147483647 w 22"/>
                <a:gd name="T9" fmla="*/ 2147483647 h 136"/>
                <a:gd name="T10" fmla="*/ 2147483647 w 22"/>
                <a:gd name="T11" fmla="*/ 2147483647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2147483647 w 140"/>
                <a:gd name="T1" fmla="*/ 2147483647 h 504"/>
                <a:gd name="T2" fmla="*/ 2147483647 w 140"/>
                <a:gd name="T3" fmla="*/ 2147483647 h 504"/>
                <a:gd name="T4" fmla="*/ 2147483647 w 140"/>
                <a:gd name="T5" fmla="*/ 2147483647 h 504"/>
                <a:gd name="T6" fmla="*/ 2147483647 w 140"/>
                <a:gd name="T7" fmla="*/ 2147483647 h 504"/>
                <a:gd name="T8" fmla="*/ 0 w 140"/>
                <a:gd name="T9" fmla="*/ 0 h 504"/>
                <a:gd name="T10" fmla="*/ 2147483647 w 140"/>
                <a:gd name="T11" fmla="*/ 2147483647 h 504"/>
                <a:gd name="T12" fmla="*/ 2147483647 w 140"/>
                <a:gd name="T13" fmla="*/ 2147483647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2147483647 w 132"/>
                <a:gd name="T1" fmla="*/ 2147483647 h 308"/>
                <a:gd name="T2" fmla="*/ 0 w 132"/>
                <a:gd name="T3" fmla="*/ 0 h 308"/>
                <a:gd name="T4" fmla="*/ 0 w 132"/>
                <a:gd name="T5" fmla="*/ 2147483647 h 308"/>
                <a:gd name="T6" fmla="*/ 2147483647 w 132"/>
                <a:gd name="T7" fmla="*/ 2147483647 h 308"/>
                <a:gd name="T8" fmla="*/ 2147483647 w 132"/>
                <a:gd name="T9" fmla="*/ 2147483647 h 308"/>
                <a:gd name="T10" fmla="*/ 2147483647 w 132"/>
                <a:gd name="T11" fmla="*/ 2147483647 h 308"/>
                <a:gd name="T12" fmla="*/ 2147483647 w 132"/>
                <a:gd name="T13" fmla="*/ 2147483647 h 308"/>
                <a:gd name="T14" fmla="*/ 2147483647 w 132"/>
                <a:gd name="T15" fmla="*/ 2147483647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147483647 w 37"/>
                <a:gd name="T1" fmla="*/ 2147483647 h 79"/>
                <a:gd name="T2" fmla="*/ 2147483647 w 37"/>
                <a:gd name="T3" fmla="*/ 2147483647 h 79"/>
                <a:gd name="T4" fmla="*/ 0 w 37"/>
                <a:gd name="T5" fmla="*/ 0 h 79"/>
                <a:gd name="T6" fmla="*/ 2147483647 w 37"/>
                <a:gd name="T7" fmla="*/ 2147483647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2147483647 w 178"/>
                <a:gd name="T1" fmla="*/ 2147483647 h 722"/>
                <a:gd name="T2" fmla="*/ 2147483647 w 178"/>
                <a:gd name="T3" fmla="*/ 2147483647 h 722"/>
                <a:gd name="T4" fmla="*/ 2147483647 w 178"/>
                <a:gd name="T5" fmla="*/ 2147483647 h 722"/>
                <a:gd name="T6" fmla="*/ 2147483647 w 178"/>
                <a:gd name="T7" fmla="*/ 2147483647 h 722"/>
                <a:gd name="T8" fmla="*/ 0 w 178"/>
                <a:gd name="T9" fmla="*/ 0 h 722"/>
                <a:gd name="T10" fmla="*/ 2147483647 w 178"/>
                <a:gd name="T11" fmla="*/ 2147483647 h 722"/>
                <a:gd name="T12" fmla="*/ 2147483647 w 178"/>
                <a:gd name="T13" fmla="*/ 2147483647 h 722"/>
                <a:gd name="T14" fmla="*/ 2147483647 w 178"/>
                <a:gd name="T15" fmla="*/ 2147483647 h 722"/>
                <a:gd name="T16" fmla="*/ 2147483647 w 178"/>
                <a:gd name="T17" fmla="*/ 2147483647 h 722"/>
                <a:gd name="T18" fmla="*/ 2147483647 w 178"/>
                <a:gd name="T19" fmla="*/ 2147483647 h 722"/>
                <a:gd name="T20" fmla="*/ 2147483647 w 178"/>
                <a:gd name="T21" fmla="*/ 2147483647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2147483647 w 23"/>
                <a:gd name="T1" fmla="*/ 2147483647 h 635"/>
                <a:gd name="T2" fmla="*/ 2147483647 w 23"/>
                <a:gd name="T3" fmla="*/ 2147483647 h 635"/>
                <a:gd name="T4" fmla="*/ 2147483647 w 23"/>
                <a:gd name="T5" fmla="*/ 2147483647 h 635"/>
                <a:gd name="T6" fmla="*/ 2147483647 w 23"/>
                <a:gd name="T7" fmla="*/ 2147483647 h 635"/>
                <a:gd name="T8" fmla="*/ 2147483647 w 23"/>
                <a:gd name="T9" fmla="*/ 2147483647 h 635"/>
                <a:gd name="T10" fmla="*/ 2147483647 w 23"/>
                <a:gd name="T11" fmla="*/ 2147483647 h 635"/>
                <a:gd name="T12" fmla="*/ 2147483647 w 23"/>
                <a:gd name="T13" fmla="*/ 0 h 635"/>
                <a:gd name="T14" fmla="*/ 2147483647 w 23"/>
                <a:gd name="T15" fmla="*/ 0 h 635"/>
                <a:gd name="T16" fmla="*/ 2147483647 w 23"/>
                <a:gd name="T17" fmla="*/ 2147483647 h 635"/>
                <a:gd name="T18" fmla="*/ 2147483647 w 23"/>
                <a:gd name="T19" fmla="*/ 2147483647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2147483647 w 17"/>
                <a:gd name="T3" fmla="*/ 2147483647 h 107"/>
                <a:gd name="T4" fmla="*/ 2147483647 w 17"/>
                <a:gd name="T5" fmla="*/ 2147483647 h 107"/>
                <a:gd name="T6" fmla="*/ 2147483647 w 17"/>
                <a:gd name="T7" fmla="*/ 2147483647 h 107"/>
                <a:gd name="T8" fmla="*/ 2147483647 w 17"/>
                <a:gd name="T9" fmla="*/ 2147483647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2147483647 w 41"/>
                <a:gd name="T3" fmla="*/ 2147483647 h 222"/>
                <a:gd name="T4" fmla="*/ 2147483647 w 41"/>
                <a:gd name="T5" fmla="*/ 2147483647 h 222"/>
                <a:gd name="T6" fmla="*/ 2147483647 w 41"/>
                <a:gd name="T7" fmla="*/ 2147483647 h 222"/>
                <a:gd name="T8" fmla="*/ 2147483647 w 41"/>
                <a:gd name="T9" fmla="*/ 2147483647 h 222"/>
                <a:gd name="T10" fmla="*/ 2147483647 w 41"/>
                <a:gd name="T11" fmla="*/ 2147483647 h 222"/>
                <a:gd name="T12" fmla="*/ 2147483647 w 41"/>
                <a:gd name="T13" fmla="*/ 2147483647 h 222"/>
                <a:gd name="T14" fmla="*/ 2147483647 w 41"/>
                <a:gd name="T15" fmla="*/ 2147483647 h 222"/>
                <a:gd name="T16" fmla="*/ 2147483647 w 41"/>
                <a:gd name="T17" fmla="*/ 2147483647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2147483647 w 450"/>
                <a:gd name="T1" fmla="*/ 2147483647 h 878"/>
                <a:gd name="T2" fmla="*/ 2147483647 w 450"/>
                <a:gd name="T3" fmla="*/ 2147483647 h 878"/>
                <a:gd name="T4" fmla="*/ 2147483647 w 450"/>
                <a:gd name="T5" fmla="*/ 2147483647 h 878"/>
                <a:gd name="T6" fmla="*/ 2147483647 w 450"/>
                <a:gd name="T7" fmla="*/ 2147483647 h 878"/>
                <a:gd name="T8" fmla="*/ 2147483647 w 450"/>
                <a:gd name="T9" fmla="*/ 2147483647 h 878"/>
                <a:gd name="T10" fmla="*/ 2147483647 w 450"/>
                <a:gd name="T11" fmla="*/ 2147483647 h 878"/>
                <a:gd name="T12" fmla="*/ 2147483647 w 450"/>
                <a:gd name="T13" fmla="*/ 2147483647 h 878"/>
                <a:gd name="T14" fmla="*/ 2147483647 w 450"/>
                <a:gd name="T15" fmla="*/ 0 h 878"/>
                <a:gd name="T16" fmla="*/ 2147483647 w 450"/>
                <a:gd name="T17" fmla="*/ 2147483647 h 878"/>
                <a:gd name="T18" fmla="*/ 2147483647 w 450"/>
                <a:gd name="T19" fmla="*/ 2147483647 h 878"/>
                <a:gd name="T20" fmla="*/ 2147483647 w 450"/>
                <a:gd name="T21" fmla="*/ 2147483647 h 878"/>
                <a:gd name="T22" fmla="*/ 2147483647 w 450"/>
                <a:gd name="T23" fmla="*/ 2147483647 h 878"/>
                <a:gd name="T24" fmla="*/ 2147483647 w 450"/>
                <a:gd name="T25" fmla="*/ 2147483647 h 878"/>
                <a:gd name="T26" fmla="*/ 0 w 450"/>
                <a:gd name="T27" fmla="*/ 2147483647 h 878"/>
                <a:gd name="T28" fmla="*/ 0 w 450"/>
                <a:gd name="T29" fmla="*/ 2147483647 h 878"/>
                <a:gd name="T30" fmla="*/ 2147483647 w 450"/>
                <a:gd name="T31" fmla="*/ 2147483647 h 878"/>
                <a:gd name="T32" fmla="*/ 2147483647 w 450"/>
                <a:gd name="T33" fmla="*/ 2147483647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147483647 w 35"/>
                <a:gd name="T3" fmla="*/ 2147483647 h 73"/>
                <a:gd name="T4" fmla="*/ 2147483647 w 35"/>
                <a:gd name="T5" fmla="*/ 2147483647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2147483647 w 8"/>
                <a:gd name="T1" fmla="*/ 2147483647 h 48"/>
                <a:gd name="T2" fmla="*/ 2147483647 w 8"/>
                <a:gd name="T3" fmla="*/ 2147483647 h 48"/>
                <a:gd name="T4" fmla="*/ 2147483647 w 8"/>
                <a:gd name="T5" fmla="*/ 2147483647 h 48"/>
                <a:gd name="T6" fmla="*/ 2147483647 w 8"/>
                <a:gd name="T7" fmla="*/ 0 h 48"/>
                <a:gd name="T8" fmla="*/ 0 w 8"/>
                <a:gd name="T9" fmla="*/ 2147483647 h 48"/>
                <a:gd name="T10" fmla="*/ 2147483647 w 8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2147483647 w 52"/>
                <a:gd name="T1" fmla="*/ 2147483647 h 135"/>
                <a:gd name="T2" fmla="*/ 0 w 52"/>
                <a:gd name="T3" fmla="*/ 0 h 135"/>
                <a:gd name="T4" fmla="*/ 2147483647 w 52"/>
                <a:gd name="T5" fmla="*/ 2147483647 h 135"/>
                <a:gd name="T6" fmla="*/ 2147483647 w 52"/>
                <a:gd name="T7" fmla="*/ 2147483647 h 135"/>
                <a:gd name="T8" fmla="*/ 2147483647 w 52"/>
                <a:gd name="T9" fmla="*/ 2147483647 h 135"/>
                <a:gd name="T10" fmla="*/ 2147483647 w 52"/>
                <a:gd name="T11" fmla="*/ 2147483647 h 135"/>
                <a:gd name="T12" fmla="*/ 2147483647 w 52"/>
                <a:gd name="T13" fmla="*/ 2147483647 h 135"/>
                <a:gd name="T14" fmla="*/ 2147483647 w 52"/>
                <a:gd name="T15" fmla="*/ 2147483647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48"/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>
                <a:gd name="T0" fmla="*/ 2147483647 w 103"/>
                <a:gd name="T1" fmla="*/ 2147483647 h 920"/>
                <a:gd name="T2" fmla="*/ 2147483647 w 103"/>
                <a:gd name="T3" fmla="*/ 2147483647 h 920"/>
                <a:gd name="T4" fmla="*/ 2147483647 w 103"/>
                <a:gd name="T5" fmla="*/ 2147483647 h 920"/>
                <a:gd name="T6" fmla="*/ 2147483647 w 103"/>
                <a:gd name="T7" fmla="*/ 2147483647 h 920"/>
                <a:gd name="T8" fmla="*/ 2147483647 w 103"/>
                <a:gd name="T9" fmla="*/ 2147483647 h 920"/>
                <a:gd name="T10" fmla="*/ 2147483647 w 103"/>
                <a:gd name="T11" fmla="*/ 2147483647 h 920"/>
                <a:gd name="T12" fmla="*/ 2147483647 w 103"/>
                <a:gd name="T13" fmla="*/ 2147483647 h 920"/>
                <a:gd name="T14" fmla="*/ 2147483647 w 103"/>
                <a:gd name="T15" fmla="*/ 2147483647 h 920"/>
                <a:gd name="T16" fmla="*/ 2147483647 w 103"/>
                <a:gd name="T17" fmla="*/ 2147483647 h 920"/>
                <a:gd name="T18" fmla="*/ 2147483647 w 103"/>
                <a:gd name="T19" fmla="*/ 2147483647 h 920"/>
                <a:gd name="T20" fmla="*/ 2147483647 w 103"/>
                <a:gd name="T21" fmla="*/ 2147483647 h 920"/>
                <a:gd name="T22" fmla="*/ 2147483647 w 103"/>
                <a:gd name="T23" fmla="*/ 0 h 920"/>
                <a:gd name="T24" fmla="*/ 0 w 103"/>
                <a:gd name="T25" fmla="*/ 0 h 920"/>
                <a:gd name="T26" fmla="*/ 2147483647 w 103"/>
                <a:gd name="T27" fmla="*/ 2147483647 h 920"/>
                <a:gd name="T28" fmla="*/ 2147483647 w 103"/>
                <a:gd name="T29" fmla="*/ 2147483647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2147483647 w 88"/>
                <a:gd name="T1" fmla="*/ 2147483647 h 330"/>
                <a:gd name="T2" fmla="*/ 2147483647 w 88"/>
                <a:gd name="T3" fmla="*/ 2147483647 h 330"/>
                <a:gd name="T4" fmla="*/ 2147483647 w 88"/>
                <a:gd name="T5" fmla="*/ 2147483647 h 330"/>
                <a:gd name="T6" fmla="*/ 2147483647 w 88"/>
                <a:gd name="T7" fmla="*/ 2147483647 h 330"/>
                <a:gd name="T8" fmla="*/ 2147483647 w 88"/>
                <a:gd name="T9" fmla="*/ 2147483647 h 330"/>
                <a:gd name="T10" fmla="*/ 0 w 88"/>
                <a:gd name="T11" fmla="*/ 0 h 330"/>
                <a:gd name="T12" fmla="*/ 2147483647 w 88"/>
                <a:gd name="T13" fmla="*/ 2147483647 h 330"/>
                <a:gd name="T14" fmla="*/ 2147483647 w 88"/>
                <a:gd name="T15" fmla="*/ 2147483647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2147483647 w 90"/>
                <a:gd name="T1" fmla="*/ 2147483647 h 207"/>
                <a:gd name="T2" fmla="*/ 0 w 90"/>
                <a:gd name="T3" fmla="*/ 0 h 207"/>
                <a:gd name="T4" fmla="*/ 2147483647 w 90"/>
                <a:gd name="T5" fmla="*/ 2147483647 h 207"/>
                <a:gd name="T6" fmla="*/ 2147483647 w 90"/>
                <a:gd name="T7" fmla="*/ 2147483647 h 207"/>
                <a:gd name="T8" fmla="*/ 2147483647 w 90"/>
                <a:gd name="T9" fmla="*/ 2147483647 h 207"/>
                <a:gd name="T10" fmla="*/ 2147483647 w 90"/>
                <a:gd name="T11" fmla="*/ 2147483647 h 207"/>
                <a:gd name="T12" fmla="*/ 2147483647 w 90"/>
                <a:gd name="T13" fmla="*/ 2147483647 h 207"/>
                <a:gd name="T14" fmla="*/ 2147483647 w 90"/>
                <a:gd name="T15" fmla="*/ 2147483647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2147483647 w 115"/>
                <a:gd name="T1" fmla="*/ 2147483647 h 467"/>
                <a:gd name="T2" fmla="*/ 2147483647 w 115"/>
                <a:gd name="T3" fmla="*/ 2147483647 h 467"/>
                <a:gd name="T4" fmla="*/ 2147483647 w 115"/>
                <a:gd name="T5" fmla="*/ 2147483647 h 467"/>
                <a:gd name="T6" fmla="*/ 2147483647 w 115"/>
                <a:gd name="T7" fmla="*/ 2147483647 h 467"/>
                <a:gd name="T8" fmla="*/ 0 w 115"/>
                <a:gd name="T9" fmla="*/ 0 h 467"/>
                <a:gd name="T10" fmla="*/ 2147483647 w 115"/>
                <a:gd name="T11" fmla="*/ 2147483647 h 467"/>
                <a:gd name="T12" fmla="*/ 2147483647 w 115"/>
                <a:gd name="T13" fmla="*/ 2147483647 h 467"/>
                <a:gd name="T14" fmla="*/ 2147483647 w 115"/>
                <a:gd name="T15" fmla="*/ 2147483647 h 467"/>
                <a:gd name="T16" fmla="*/ 2147483647 w 115"/>
                <a:gd name="T17" fmla="*/ 2147483647 h 467"/>
                <a:gd name="T18" fmla="*/ 2147483647 w 115"/>
                <a:gd name="T19" fmla="*/ 2147483647 h 467"/>
                <a:gd name="T20" fmla="*/ 2147483647 w 115"/>
                <a:gd name="T21" fmla="*/ 2147483647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2147483647 w 36"/>
                <a:gd name="T1" fmla="*/ 2147483647 h 633"/>
                <a:gd name="T2" fmla="*/ 2147483647 w 36"/>
                <a:gd name="T3" fmla="*/ 2147483647 h 633"/>
                <a:gd name="T4" fmla="*/ 2147483647 w 36"/>
                <a:gd name="T5" fmla="*/ 2147483647 h 633"/>
                <a:gd name="T6" fmla="*/ 2147483647 w 36"/>
                <a:gd name="T7" fmla="*/ 2147483647 h 633"/>
                <a:gd name="T8" fmla="*/ 2147483647 w 36"/>
                <a:gd name="T9" fmla="*/ 2147483647 h 633"/>
                <a:gd name="T10" fmla="*/ 2147483647 w 36"/>
                <a:gd name="T11" fmla="*/ 0 h 633"/>
                <a:gd name="T12" fmla="*/ 2147483647 w 36"/>
                <a:gd name="T13" fmla="*/ 0 h 633"/>
                <a:gd name="T14" fmla="*/ 2147483647 w 36"/>
                <a:gd name="T15" fmla="*/ 2147483647 h 633"/>
                <a:gd name="T16" fmla="*/ 2147483647 w 36"/>
                <a:gd name="T17" fmla="*/ 2147483647 h 633"/>
                <a:gd name="T18" fmla="*/ 2147483647 w 36"/>
                <a:gd name="T19" fmla="*/ 2147483647 h 633"/>
                <a:gd name="T20" fmla="*/ 2147483647 w 36"/>
                <a:gd name="T21" fmla="*/ 2147483647 h 633"/>
                <a:gd name="T22" fmla="*/ 2147483647 w 36"/>
                <a:gd name="T23" fmla="*/ 2147483647 h 633"/>
                <a:gd name="T24" fmla="*/ 2147483647 w 36"/>
                <a:gd name="T25" fmla="*/ 2147483647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147483647 w 28"/>
                <a:gd name="T1" fmla="*/ 2147483647 h 59"/>
                <a:gd name="T2" fmla="*/ 2147483647 w 28"/>
                <a:gd name="T3" fmla="*/ 2147483647 h 59"/>
                <a:gd name="T4" fmla="*/ 0 w 28"/>
                <a:gd name="T5" fmla="*/ 0 h 59"/>
                <a:gd name="T6" fmla="*/ 2147483647 w 28"/>
                <a:gd name="T7" fmla="*/ 2147483647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2147483647 w 17"/>
                <a:gd name="T1" fmla="*/ 2147483647 h 107"/>
                <a:gd name="T2" fmla="*/ 2147483647 w 17"/>
                <a:gd name="T3" fmla="*/ 2147483647 h 107"/>
                <a:gd name="T4" fmla="*/ 2147483647 w 17"/>
                <a:gd name="T5" fmla="*/ 2147483647 h 107"/>
                <a:gd name="T6" fmla="*/ 2147483647 w 17"/>
                <a:gd name="T7" fmla="*/ 2147483647 h 107"/>
                <a:gd name="T8" fmla="*/ 0 w 17"/>
                <a:gd name="T9" fmla="*/ 0 h 107"/>
                <a:gd name="T10" fmla="*/ 0 w 17"/>
                <a:gd name="T11" fmla="*/ 2147483647 h 107"/>
                <a:gd name="T12" fmla="*/ 2147483647 w 17"/>
                <a:gd name="T13" fmla="*/ 2147483647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2147483647 w 294"/>
                <a:gd name="T1" fmla="*/ 2147483647 h 568"/>
                <a:gd name="T2" fmla="*/ 2147483647 w 294"/>
                <a:gd name="T3" fmla="*/ 2147483647 h 568"/>
                <a:gd name="T4" fmla="*/ 2147483647 w 294"/>
                <a:gd name="T5" fmla="*/ 2147483647 h 568"/>
                <a:gd name="T6" fmla="*/ 2147483647 w 294"/>
                <a:gd name="T7" fmla="*/ 2147483647 h 568"/>
                <a:gd name="T8" fmla="*/ 2147483647 w 294"/>
                <a:gd name="T9" fmla="*/ 2147483647 h 568"/>
                <a:gd name="T10" fmla="*/ 2147483647 w 294"/>
                <a:gd name="T11" fmla="*/ 2147483647 h 568"/>
                <a:gd name="T12" fmla="*/ 2147483647 w 294"/>
                <a:gd name="T13" fmla="*/ 0 h 568"/>
                <a:gd name="T14" fmla="*/ 2147483647 w 294"/>
                <a:gd name="T15" fmla="*/ 0 h 568"/>
                <a:gd name="T16" fmla="*/ 2147483647 w 294"/>
                <a:gd name="T17" fmla="*/ 2147483647 h 568"/>
                <a:gd name="T18" fmla="*/ 2147483647 w 294"/>
                <a:gd name="T19" fmla="*/ 2147483647 h 568"/>
                <a:gd name="T20" fmla="*/ 2147483647 w 294"/>
                <a:gd name="T21" fmla="*/ 2147483647 h 568"/>
                <a:gd name="T22" fmla="*/ 2147483647 w 294"/>
                <a:gd name="T23" fmla="*/ 2147483647 h 568"/>
                <a:gd name="T24" fmla="*/ 2147483647 w 294"/>
                <a:gd name="T25" fmla="*/ 2147483647 h 568"/>
                <a:gd name="T26" fmla="*/ 0 w 294"/>
                <a:gd name="T27" fmla="*/ 2147483647 h 568"/>
                <a:gd name="T28" fmla="*/ 2147483647 w 294"/>
                <a:gd name="T29" fmla="*/ 2147483647 h 568"/>
                <a:gd name="T30" fmla="*/ 2147483647 w 294"/>
                <a:gd name="T31" fmla="*/ 2147483647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147483647 w 25"/>
                <a:gd name="T3" fmla="*/ 2147483647 h 53"/>
                <a:gd name="T4" fmla="*/ 2147483647 w 25"/>
                <a:gd name="T5" fmla="*/ 2147483647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147483647 w 29"/>
                <a:gd name="T3" fmla="*/ 2147483647 h 141"/>
                <a:gd name="T4" fmla="*/ 2147483647 w 29"/>
                <a:gd name="T5" fmla="*/ 2147483647 h 141"/>
                <a:gd name="T6" fmla="*/ 2147483647 w 29"/>
                <a:gd name="T7" fmla="*/ 2147483647 h 141"/>
                <a:gd name="T8" fmla="*/ 2147483647 w 29"/>
                <a:gd name="T9" fmla="*/ 2147483647 h 141"/>
                <a:gd name="T10" fmla="*/ 2147483647 w 29"/>
                <a:gd name="T11" fmla="*/ 2147483647 h 141"/>
                <a:gd name="T12" fmla="*/ 2147483647 w 29"/>
                <a:gd name="T13" fmla="*/ 2147483647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147483647 h 48"/>
                <a:gd name="T2" fmla="*/ 2147483647 w 8"/>
                <a:gd name="T3" fmla="*/ 2147483647 h 48"/>
                <a:gd name="T4" fmla="*/ 2147483647 w 8"/>
                <a:gd name="T5" fmla="*/ 2147483647 h 48"/>
                <a:gd name="T6" fmla="*/ 2147483647 w 8"/>
                <a:gd name="T7" fmla="*/ 2147483647 h 48"/>
                <a:gd name="T8" fmla="*/ 0 w 8"/>
                <a:gd name="T9" fmla="*/ 0 h 48"/>
                <a:gd name="T10" fmla="*/ 0 w 8"/>
                <a:gd name="T11" fmla="*/ 2147483647 h 48"/>
                <a:gd name="T12" fmla="*/ 0 w 8"/>
                <a:gd name="T13" fmla="*/ 214748364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2147483647 w 44"/>
                <a:gd name="T1" fmla="*/ 2147483647 h 111"/>
                <a:gd name="T2" fmla="*/ 0 w 44"/>
                <a:gd name="T3" fmla="*/ 0 h 111"/>
                <a:gd name="T4" fmla="*/ 2147483647 w 44"/>
                <a:gd name="T5" fmla="*/ 2147483647 h 111"/>
                <a:gd name="T6" fmla="*/ 2147483647 w 44"/>
                <a:gd name="T7" fmla="*/ 2147483647 h 111"/>
                <a:gd name="T8" fmla="*/ 2147483647 w 44"/>
                <a:gd name="T9" fmla="*/ 2147483647 h 111"/>
                <a:gd name="T10" fmla="*/ 2147483647 w 44"/>
                <a:gd name="T11" fmla="*/ 2147483647 h 111"/>
                <a:gd name="T12" fmla="*/ 2147483647 w 44"/>
                <a:gd name="T13" fmla="*/ 2147483647 h 111"/>
                <a:gd name="T14" fmla="*/ 2147483647 w 44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B2A33C1C-4500-437E-B33B-2824E2D8B8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  <p:sldLayoutId id="2147483902" r:id="rId15"/>
    <p:sldLayoutId id="2147483903" r:id="rId16"/>
    <p:sldLayoutId id="2147483904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229C4E5-3AEE-4B1F-8112-02645752B370}" type="datetimeFigureOut">
              <a:rPr lang="ru-RU"/>
              <a:pPr>
                <a:defRPr/>
              </a:pPr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C06649D-0EC6-4884-87BF-F4CD1A8FB7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984807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984807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984807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984807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984807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im3-tub-ru.yandex.net/i?id=cd2a9334d88edec38b02b51a24eded04&amp;n=33&amp;h=215&amp;w=233-" TargetMode="External"/><Relationship Id="rId3" Type="http://schemas.openxmlformats.org/officeDocument/2006/relationships/hyperlink" Target="http://www.fairyroom.ru/wp-content/uploads/2012/04/0_7f145_9a6bb1a2_XL.jpg" TargetMode="External"/><Relationship Id="rId7" Type="http://schemas.openxmlformats.org/officeDocument/2006/relationships/hyperlink" Target="http://s287954977.onlinehome.fr/v2/site/acces/index.php?q=uggc%3A%2F%2Fnavzny.eh%2Fv%2Fhcybnq%2F137718272368.wct-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atic4.depositphotos.com/1000649/277/i/950/depositphotos_2778022-Tablespoon.jpg-" TargetMode="External"/><Relationship Id="rId5" Type="http://schemas.openxmlformats.org/officeDocument/2006/relationships/hyperlink" Target="http://pearl.pp.ua/img/add/eb4c3aed0dd96c683bb5617d2a987cc6.jpg" TargetMode="External"/><Relationship Id="rId4" Type="http://schemas.openxmlformats.org/officeDocument/2006/relationships/hyperlink" Target="http://www.superedo.net/wallpapers/wallpapers/Various%20Wallpapers/Hands/hands_026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elajakalitvas.medic-books.net/imagis/mstitel-tamonikov-8133-small.jpg" TargetMode="External"/><Relationship Id="rId2" Type="http://schemas.openxmlformats.org/officeDocument/2006/relationships/hyperlink" Target="http://i72.fastpic.ru/big/2015/0825/cf/777061588e616128cb22f8f3cf0916cf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dpgn.sumy.ua/images/news/rabotniki.jpg" TargetMode="External"/><Relationship Id="rId4" Type="http://schemas.openxmlformats.org/officeDocument/2006/relationships/hyperlink" Target="http://www.umk-garmoniya.ru/literat/electron-materia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413" y="1196975"/>
            <a:ext cx="5357812" cy="1752600"/>
          </a:xfrm>
        </p:spPr>
        <p:txBody>
          <a:bodyPr/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Пермяк Евгений Андреевич</a:t>
            </a:r>
          </a:p>
          <a:p>
            <a:pPr>
              <a:defRPr/>
            </a:pPr>
            <a:r>
              <a:rPr lang="ru-RU" dirty="0"/>
              <a:t>«Для чего руки нужны»</a:t>
            </a:r>
          </a:p>
          <a:p>
            <a:pPr>
              <a:defRPr/>
            </a:pPr>
            <a:r>
              <a:rPr lang="ru-RU" dirty="0"/>
              <a:t>1 класс.</a:t>
            </a:r>
          </a:p>
          <a:p>
            <a:pPr>
              <a:defRPr/>
            </a:pPr>
            <a:r>
              <a:rPr lang="ru-RU" dirty="0"/>
              <a:t>«Гармония»</a:t>
            </a: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2714625" y="4437063"/>
            <a:ext cx="4572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1" hangingPunct="1"/>
            <a:r>
              <a:rPr lang="ru-RU" altLang="ru-RU" sz="1400" b="1">
                <a:solidFill>
                  <a:srgbClr val="000000"/>
                </a:solidFill>
                <a:latin typeface="Arial" charset="0"/>
                <a:cs typeface="Arial" charset="0"/>
              </a:rPr>
              <a:t>Учитель начальных классов</a:t>
            </a:r>
          </a:p>
          <a:p>
            <a:pPr algn="ctr" defTabSz="914400" eaLnBrk="1" hangingPunct="1"/>
            <a:r>
              <a:rPr lang="ru-RU" altLang="ru-RU" sz="1400" b="1">
                <a:solidFill>
                  <a:srgbClr val="000000"/>
                </a:solidFill>
                <a:latin typeface="Arial" charset="0"/>
                <a:cs typeface="Arial" charset="0"/>
              </a:rPr>
              <a:t>МБОУ СОШ №14 г.Балей</a:t>
            </a:r>
          </a:p>
          <a:p>
            <a:pPr algn="ctr" defTabSz="914400" eaLnBrk="1" hangingPunct="1"/>
            <a:r>
              <a:rPr lang="ru-RU" altLang="ru-RU" sz="1400" b="1">
                <a:solidFill>
                  <a:srgbClr val="000000"/>
                </a:solidFill>
                <a:latin typeface="Arial" charset="0"/>
                <a:cs typeface="Arial" charset="0"/>
              </a:rPr>
              <a:t>Забайкальский край</a:t>
            </a:r>
          </a:p>
          <a:p>
            <a:pPr algn="ctr" defTabSz="914400" eaLnBrk="1" hangingPunct="1"/>
            <a:r>
              <a:rPr lang="ru-RU" altLang="ru-RU" sz="1400" b="1">
                <a:solidFill>
                  <a:srgbClr val="000000"/>
                </a:solidFill>
                <a:latin typeface="Arial" charset="0"/>
                <a:cs typeface="Arial" charset="0"/>
              </a:rPr>
              <a:t>Чередниченко Валентина Ивановна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1692275" y="476250"/>
            <a:ext cx="698341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>
                <a:solidFill>
                  <a:srgbClr val="000000"/>
                </a:solidFill>
                <a:latin typeface="Times New Roman" pitchFamily="18" charset="0"/>
              </a:rPr>
              <a:t>Весь вечер отвечал Петя дедушке. Правильно отвечал. Только по своим рукам обо всех других судил, а не по маминым, не по папиным, не по трудовым, рабочим рукам, которыми вся жизнь, весь белый свет держится.</a:t>
            </a: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Без имени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976938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275" name="Group 83"/>
          <p:cNvGraphicFramePr>
            <a:graphicFrameLocks noGrp="1"/>
          </p:cNvGraphicFramePr>
          <p:nvPr>
            <p:ph/>
          </p:nvPr>
        </p:nvGraphicFramePr>
        <p:xfrm>
          <a:off x="457200" y="4076700"/>
          <a:ext cx="8229600" cy="2678119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/>
                  </a:extLst>
                </a:gridCol>
                <a:gridCol w="2743200">
                  <a:extLst>
                    <a:ext uri="{9D8B030D-6E8A-4147-A177-3AD203B41FA5}"/>
                  </a:extLst>
                </a:gridCol>
                <a:gridCol w="2743200">
                  <a:extLst>
                    <a:ext uri="{9D8B030D-6E8A-4147-A177-3AD203B41FA5}"/>
                  </a:extLst>
                </a:gridCol>
              </a:tblGrid>
              <a:tr h="593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950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93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0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539750" y="4149725"/>
            <a:ext cx="2592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Характеристика</a:t>
            </a:r>
          </a:p>
        </p:txBody>
      </p:sp>
      <p:sp>
        <p:nvSpPr>
          <p:cNvPr id="8264" name="Text Box 72"/>
          <p:cNvSpPr txBox="1">
            <a:spLocks noChangeArrowheads="1"/>
          </p:cNvSpPr>
          <p:nvPr/>
        </p:nvSpPr>
        <p:spPr bwMode="auto">
          <a:xfrm>
            <a:off x="539750" y="4724400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Настроение</a:t>
            </a:r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539750" y="5300663"/>
            <a:ext cx="2520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Состояние души</a:t>
            </a:r>
          </a:p>
        </p:txBody>
      </p:sp>
      <p:sp>
        <p:nvSpPr>
          <p:cNvPr id="8266" name="Text Box 74"/>
          <p:cNvSpPr txBox="1">
            <a:spLocks noChangeArrowheads="1"/>
          </p:cNvSpPr>
          <p:nvPr/>
        </p:nvSpPr>
        <p:spPr bwMode="auto">
          <a:xfrm>
            <a:off x="539750" y="6021388"/>
            <a:ext cx="2303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Воспоминания</a:t>
            </a:r>
          </a:p>
        </p:txBody>
      </p:sp>
      <p:sp>
        <p:nvSpPr>
          <p:cNvPr id="8267" name="Text Box 75"/>
          <p:cNvSpPr txBox="1">
            <a:spLocks noChangeArrowheads="1"/>
          </p:cNvSpPr>
          <p:nvPr/>
        </p:nvSpPr>
        <p:spPr bwMode="auto">
          <a:xfrm>
            <a:off x="3852863" y="4149725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Дедушка</a:t>
            </a:r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6804025" y="4149725"/>
            <a:ext cx="1008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000066"/>
                </a:solidFill>
                <a:latin typeface="Times New Roman" pitchFamily="18" charset="0"/>
              </a:rPr>
              <a:t>Петя</a:t>
            </a:r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3708400" y="4724400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Дружеское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6516688" y="472440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Дружеское</a:t>
            </a:r>
          </a:p>
        </p:txBody>
      </p:sp>
      <p:sp>
        <p:nvSpPr>
          <p:cNvPr id="8271" name="Text Box 79"/>
          <p:cNvSpPr txBox="1">
            <a:spLocks noChangeArrowheads="1"/>
          </p:cNvSpPr>
          <p:nvPr/>
        </p:nvSpPr>
        <p:spPr bwMode="auto">
          <a:xfrm>
            <a:off x="3708400" y="5300663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Тревожное</a:t>
            </a:r>
          </a:p>
        </p:txBody>
      </p:sp>
      <p:sp>
        <p:nvSpPr>
          <p:cNvPr id="8272" name="Text Box 80"/>
          <p:cNvSpPr txBox="1">
            <a:spLocks noChangeArrowheads="1"/>
          </p:cNvSpPr>
          <p:nvPr/>
        </p:nvSpPr>
        <p:spPr bwMode="auto">
          <a:xfrm>
            <a:off x="6516688" y="5300663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Задумчивое</a:t>
            </a:r>
          </a:p>
        </p:txBody>
      </p:sp>
      <p:sp>
        <p:nvSpPr>
          <p:cNvPr id="8273" name="Text Box 81"/>
          <p:cNvSpPr txBox="1">
            <a:spLocks noChangeArrowheads="1"/>
          </p:cNvSpPr>
          <p:nvPr/>
        </p:nvSpPr>
        <p:spPr bwMode="auto">
          <a:xfrm>
            <a:off x="6516688" y="5876925"/>
            <a:ext cx="1727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Связанные с игрой</a:t>
            </a:r>
          </a:p>
        </p:txBody>
      </p:sp>
      <p:sp>
        <p:nvSpPr>
          <p:cNvPr id="8274" name="Text Box 82"/>
          <p:cNvSpPr txBox="1">
            <a:spLocks noChangeArrowheads="1"/>
          </p:cNvSpPr>
          <p:nvPr/>
        </p:nvSpPr>
        <p:spPr bwMode="auto">
          <a:xfrm>
            <a:off x="3852863" y="6021388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66"/>
                </a:solidFill>
                <a:latin typeface="Times New Roman" pitchFamily="18" charset="0"/>
              </a:rPr>
              <a:t>Мудрые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8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3" grpId="0"/>
      <p:bldP spid="8264" grpId="0"/>
      <p:bldP spid="8265" grpId="0"/>
      <p:bldP spid="8266" grpId="0"/>
      <p:bldP spid="8267" grpId="0"/>
      <p:bldP spid="8268" grpId="0"/>
      <p:bldP spid="8269" grpId="0"/>
      <p:bldP spid="8270" grpId="0"/>
      <p:bldP spid="8271" grpId="0"/>
      <p:bldP spid="8272" grpId="0"/>
      <p:bldP spid="8273" grpId="0"/>
      <p:bldP spid="82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Найдите и прочитайте</a:t>
            </a:r>
            <a:r>
              <a:rPr lang="ru-RU" altLang="ru-RU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Как  называет автор  дедушку и Петю?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Какой главный  вопрос задал дедушка  внуку?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Прочитайте, как ответил на вопрос внук.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Почему дедушка задавал один и тот же вопрос внуку?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Что хотел услышать дедушка?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b="1" smtClean="0">
                <a:solidFill>
                  <a:srgbClr val="000066"/>
                </a:solidFill>
                <a:latin typeface="Times New Roman" pitchFamily="18" charset="0"/>
              </a:rPr>
              <a:t>Можем ли мы придумать продолжение разговора Пети и дедушки</a:t>
            </a:r>
            <a:r>
              <a:rPr lang="ru-RU" altLang="ru-RU" smtClean="0">
                <a:solidFill>
                  <a:srgbClr val="000066"/>
                </a:solidFill>
                <a:latin typeface="Times New Roman" pitchFamily="18" charset="0"/>
              </a:rPr>
              <a:t>?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196975" y="260350"/>
            <a:ext cx="69135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ДЛЯ ЧЕГО РУКИ НУЖНЫ?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Как думаете вы?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85863" y="2133600"/>
            <a:ext cx="6770687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>
                <a:latin typeface="Times New Roman" pitchFamily="18" charset="0"/>
              </a:rPr>
              <a:t>«Только труд делает маленького человека большим, только труд должен приходить к детям радостным и счастливым, потому что труд становится и обязательно станет радостью человека»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  <p:bldP spid="71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57150"/>
            <a:ext cx="8953500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Пословицы и поговорки</a:t>
            </a:r>
            <a:br>
              <a:rPr lang="ru-RU" altLang="ru-RU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о труде</a:t>
            </a:r>
            <a:r>
              <a:rPr lang="ru-RU" altLang="ru-RU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844675"/>
            <a:ext cx="8064500" cy="45370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smtClean="0">
                <a:latin typeface="Times New Roman" pitchFamily="18" charset="0"/>
              </a:rPr>
              <a:t>   Труд кормит и одевает.</a:t>
            </a:r>
          </a:p>
          <a:p>
            <a:pPr eaLnBrk="1" hangingPunct="1">
              <a:buFontTx/>
              <a:buNone/>
            </a:pPr>
            <a:r>
              <a:rPr lang="ru-RU" altLang="ru-RU" sz="3600" smtClean="0">
                <a:latin typeface="Times New Roman" pitchFamily="18" charset="0"/>
              </a:rPr>
              <a:t>   Кто любит трудиться, тому без дела  не  сидится.</a:t>
            </a:r>
          </a:p>
          <a:p>
            <a:pPr eaLnBrk="1" hangingPunct="1">
              <a:buFontTx/>
              <a:buNone/>
            </a:pPr>
            <a:r>
              <a:rPr lang="ru-RU" altLang="ru-RU" sz="3600" smtClean="0">
                <a:latin typeface="Times New Roman" pitchFamily="18" charset="0"/>
              </a:rPr>
              <a:t>   Без труда не вынешь и рыбку из пруда.</a:t>
            </a:r>
          </a:p>
          <a:p>
            <a:pPr eaLnBrk="1" hangingPunct="1">
              <a:buFontTx/>
              <a:buNone/>
            </a:pPr>
            <a:r>
              <a:rPr lang="ru-RU" altLang="ru-RU" sz="3600" smtClean="0">
                <a:latin typeface="Times New Roman" pitchFamily="18" charset="0"/>
              </a:rPr>
              <a:t>   Тяжело тому жить, кто от работы бежит.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1750"/>
            <a:ext cx="8410575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4356100" y="836613"/>
            <a:ext cx="1620838" cy="30241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6732588" y="1268413"/>
            <a:ext cx="576262" cy="8651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051050" y="2276475"/>
            <a:ext cx="2376488" cy="5762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5150" y="4381500"/>
            <a:ext cx="1368425" cy="21431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5364163" y="5157788"/>
            <a:ext cx="1944687" cy="79216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63000" cy="6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4797425"/>
            <a:ext cx="9683750" cy="1816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Руками человека создаются большие машины, станки, строятся дома, выращивается хлеб, строятся космические корабли и многое другое. Руки не только умеют работать, но и помогают отдыхать.</a:t>
            </a:r>
            <a:endParaRPr lang="ru-RU" sz="2800" b="1" dirty="0"/>
          </a:p>
        </p:txBody>
      </p:sp>
      <p:pic>
        <p:nvPicPr>
          <p:cNvPr id="3891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-100013"/>
            <a:ext cx="6757988" cy="486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1979613" y="549275"/>
            <a:ext cx="7416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Рефлексия:</a:t>
            </a:r>
          </a:p>
          <a:p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 уроке читали рассказ…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Его написал для нас…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Главные герои рассказа -…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Мы искали ответ на вопрос …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Петя не смог ответить, потому что …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Руки нам даны для …</a:t>
            </a:r>
          </a:p>
        </p:txBody>
      </p:sp>
      <p:pic>
        <p:nvPicPr>
          <p:cNvPr id="3993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3935413"/>
            <a:ext cx="3478212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5516563"/>
            <a:ext cx="6400800" cy="11525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Пермяк Евгений Андреевич</a:t>
            </a:r>
          </a:p>
          <a:p>
            <a:pPr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1902 - 1982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96875" y="404813"/>
            <a:ext cx="8496300" cy="33115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Что такое хорошо и что такое плохо</a:t>
            </a:r>
          </a:p>
        </p:txBody>
      </p:sp>
      <p:pic>
        <p:nvPicPr>
          <p:cNvPr id="2253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196975"/>
            <a:ext cx="2614613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1"/>
          <p:cNvSpPr>
            <a:spLocks noChangeArrowheads="1"/>
          </p:cNvSpPr>
          <p:nvPr/>
        </p:nvSpPr>
        <p:spPr bwMode="auto">
          <a:xfrm>
            <a:off x="1331913" y="476250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3"/>
              </a:rPr>
              <a:t>http://www.fairyroom.ru/wp-content/uploads/2012/04/0_7f145_9a6bb1a2_XL.jpg</a:t>
            </a:r>
            <a:r>
              <a:rPr lang="ru-RU" altLang="ru-RU" sz="1200"/>
              <a:t>   </a:t>
            </a:r>
            <a:r>
              <a:rPr lang="ru-RU" altLang="ru-RU"/>
              <a:t>дедушка и внук</a:t>
            </a:r>
          </a:p>
        </p:txBody>
      </p:sp>
      <p:sp>
        <p:nvSpPr>
          <p:cNvPr id="40963" name="Прямоугольник 2"/>
          <p:cNvSpPr>
            <a:spLocks noChangeArrowheads="1"/>
          </p:cNvSpPr>
          <p:nvPr/>
        </p:nvSpPr>
        <p:spPr bwMode="auto">
          <a:xfrm>
            <a:off x="1303338" y="1341438"/>
            <a:ext cx="457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4"/>
              </a:rPr>
              <a:t>http://www.superedo.net/wallpapers/wallpapers/Various%20Wallpapers/Hands/hands_026.jpg</a:t>
            </a:r>
            <a:r>
              <a:rPr lang="ru-RU" altLang="ru-RU" sz="1200"/>
              <a:t> </a:t>
            </a:r>
            <a:r>
              <a:rPr lang="ru-RU" altLang="ru-RU"/>
              <a:t>- руки</a:t>
            </a:r>
          </a:p>
        </p:txBody>
      </p:sp>
      <p:sp>
        <p:nvSpPr>
          <p:cNvPr id="40964" name="Прямоугольник 3"/>
          <p:cNvSpPr>
            <a:spLocks noChangeArrowheads="1"/>
          </p:cNvSpPr>
          <p:nvPr/>
        </p:nvSpPr>
        <p:spPr bwMode="auto">
          <a:xfrm>
            <a:off x="1273175" y="2124075"/>
            <a:ext cx="4600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5"/>
              </a:rPr>
              <a:t>http://pearl.pp.ua/img/add/eb4c3aed0dd96c683bb5617d2a987cc6.jpg</a:t>
            </a:r>
            <a:r>
              <a:rPr lang="ru-RU" altLang="ru-RU" sz="1200"/>
              <a:t> - </a:t>
            </a:r>
            <a:r>
              <a:rPr lang="ru-RU" altLang="ru-RU"/>
              <a:t>мальчик с мячом</a:t>
            </a:r>
          </a:p>
        </p:txBody>
      </p:sp>
      <p:sp>
        <p:nvSpPr>
          <p:cNvPr id="40965" name="Прямоугольник 4"/>
          <p:cNvSpPr>
            <a:spLocks noChangeArrowheads="1"/>
          </p:cNvSpPr>
          <p:nvPr/>
        </p:nvSpPr>
        <p:spPr bwMode="auto">
          <a:xfrm>
            <a:off x="1349375" y="2728913"/>
            <a:ext cx="457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6"/>
              </a:rPr>
              <a:t>http://static4.depositphotos.com/1000649/277/i/950/depositphotos_2778022-Tablespoon.jpg</a:t>
            </a:r>
            <a:r>
              <a:rPr lang="ru-RU" altLang="ru-RU" sz="1200">
                <a:hlinkClick r:id="rId6"/>
              </a:rPr>
              <a:t>-</a:t>
            </a:r>
            <a:r>
              <a:rPr lang="ru-RU" altLang="ru-RU" sz="1200"/>
              <a:t>  ложка</a:t>
            </a:r>
          </a:p>
        </p:txBody>
      </p:sp>
      <p:sp>
        <p:nvSpPr>
          <p:cNvPr id="40966" name="Прямоугольник 5"/>
          <p:cNvSpPr>
            <a:spLocks noChangeArrowheads="1"/>
          </p:cNvSpPr>
          <p:nvPr/>
        </p:nvSpPr>
        <p:spPr bwMode="auto">
          <a:xfrm>
            <a:off x="1352550" y="3240088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7"/>
              </a:rPr>
              <a:t>http://s287954977.onlinehome.fr/v2/site/acces/index.php?q=uggc%3A%2F%2Fnavzny.eh%2Fv%2Fhcybnq%2F137718272368.wct</a:t>
            </a:r>
            <a:r>
              <a:rPr lang="ru-RU" altLang="ru-RU" sz="1200">
                <a:hlinkClick r:id="rId7"/>
              </a:rPr>
              <a:t>-</a:t>
            </a:r>
            <a:r>
              <a:rPr lang="ru-RU" altLang="ru-RU" sz="1200"/>
              <a:t> </a:t>
            </a:r>
            <a:r>
              <a:rPr lang="ru-RU" altLang="ru-RU"/>
              <a:t>кошка</a:t>
            </a:r>
          </a:p>
        </p:txBody>
      </p:sp>
      <p:sp>
        <p:nvSpPr>
          <p:cNvPr id="40967" name="Прямоугольник 6"/>
          <p:cNvSpPr>
            <a:spLocks noChangeArrowheads="1"/>
          </p:cNvSpPr>
          <p:nvPr/>
        </p:nvSpPr>
        <p:spPr bwMode="auto">
          <a:xfrm>
            <a:off x="1368425" y="402431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8"/>
              </a:rPr>
              <a:t>https://im3-tub-ru.yandex.net/i?id=cd2a9334d88edec38b02b51a24eded04&amp;n=33&amp;h=215&amp;w=233</a:t>
            </a:r>
            <a:r>
              <a:rPr lang="ru-RU" altLang="ru-RU" sz="1200">
                <a:hlinkClick r:id="rId8"/>
              </a:rPr>
              <a:t>-</a:t>
            </a:r>
            <a:r>
              <a:rPr lang="ru-RU" altLang="ru-RU" sz="1200"/>
              <a:t> </a:t>
            </a:r>
            <a:r>
              <a:rPr lang="ru-RU" altLang="ru-RU"/>
              <a:t>камешки в речку бросать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1547813" y="549275"/>
            <a:ext cx="457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2"/>
              </a:rPr>
              <a:t>http://i72.fastpic.ru/big/2015/0825/cf/777061588e616128cb22f8f3cf0916cf.jpg</a:t>
            </a:r>
            <a:r>
              <a:rPr lang="ru-RU" altLang="ru-RU" sz="1200"/>
              <a:t> </a:t>
            </a:r>
            <a:r>
              <a:rPr lang="ru-RU" altLang="ru-RU"/>
              <a:t>портрет</a:t>
            </a:r>
          </a:p>
        </p:txBody>
      </p:sp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1476375" y="1484313"/>
            <a:ext cx="457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3"/>
              </a:rPr>
              <a:t>http://belajakalitvas.medic-books.net/imagis/mstitel-tamonikov-8133-small.jpg</a:t>
            </a:r>
            <a:r>
              <a:rPr lang="ru-RU" altLang="ru-RU" sz="1200"/>
              <a:t> </a:t>
            </a:r>
            <a:r>
              <a:rPr lang="ru-RU" altLang="ru-RU"/>
              <a:t>- книга</a:t>
            </a:r>
          </a:p>
        </p:txBody>
      </p:sp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1403350" y="2276475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4"/>
              </a:rPr>
              <a:t>http://www.umk-garmoniya.ru/literat/electron-material</a:t>
            </a:r>
            <a:r>
              <a:rPr lang="ru-RU" altLang="ru-RU" sz="1200"/>
              <a:t> электронное сопровождение «Гармония»</a:t>
            </a:r>
          </a:p>
        </p:txBody>
      </p:sp>
      <p:sp>
        <p:nvSpPr>
          <p:cNvPr id="41989" name="Прямоугольник 4"/>
          <p:cNvSpPr>
            <a:spLocks noChangeArrowheads="1"/>
          </p:cNvSpPr>
          <p:nvPr/>
        </p:nvSpPr>
        <p:spPr bwMode="auto">
          <a:xfrm>
            <a:off x="1476375" y="2981325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ru-RU" sz="1200">
                <a:hlinkClick r:id="rId5"/>
              </a:rPr>
              <a:t>http://www.dpgn.sumy.ua/images/news/rabotniki.jpg</a:t>
            </a:r>
            <a:r>
              <a:rPr lang="ru-RU" altLang="ru-RU" sz="1200"/>
              <a:t> - рабочие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76200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-19050"/>
            <a:ext cx="91535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9525"/>
            <a:ext cx="90773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8896350" cy="668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88913"/>
            <a:ext cx="3776662" cy="476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755650" y="4724400"/>
            <a:ext cx="76104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>
                <a:solidFill>
                  <a:srgbClr val="404040"/>
                </a:solidFill>
                <a:latin typeface="Times New Roman" pitchFamily="18" charset="0"/>
              </a:rPr>
              <a:t>Петя с дедушкой большими друзьями</a:t>
            </a:r>
          </a:p>
          <a:p>
            <a:pPr eaLnBrk="1" hangingPunct="1"/>
            <a:r>
              <a:rPr lang="ru-RU" altLang="ru-RU" sz="3600">
                <a:solidFill>
                  <a:srgbClr val="404040"/>
                </a:solidFill>
                <a:latin typeface="Times New Roman" pitchFamily="18" charset="0"/>
              </a:rPr>
              <a:t> были. Обо всём разговаривали.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1750"/>
            <a:ext cx="4846638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088" y="4292600"/>
            <a:ext cx="7586662" cy="1754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</a:rPr>
              <a:t>Спросил как-то дедушка внука: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</a:rPr>
              <a:t>А для чего, Петенька, людям руки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</a:rPr>
              <a:t>нужны?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263683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13" y="889000"/>
            <a:ext cx="255428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81075"/>
            <a:ext cx="2982913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13" y="3644900"/>
            <a:ext cx="302577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Презентация РАМ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181</TotalTime>
  <Words>379</Words>
  <Application>Microsoft Office PowerPoint</Application>
  <PresentationFormat>Экран (4:3)</PresentationFormat>
  <Paragraphs>65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Century Gothic</vt:lpstr>
      <vt:lpstr>Arial</vt:lpstr>
      <vt:lpstr>Wingdings 3</vt:lpstr>
      <vt:lpstr>Calibri</vt:lpstr>
      <vt:lpstr>Times New Roman</vt:lpstr>
      <vt:lpstr>Легкий дым</vt:lpstr>
      <vt:lpstr>Презентация РАМКА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Найдите и прочитайте </vt:lpstr>
      <vt:lpstr>Презентация PowerPoint</vt:lpstr>
      <vt:lpstr>Презентация PowerPoint</vt:lpstr>
      <vt:lpstr>Пословицы и поговорки о труде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Полещук В.В.</dc:creator>
  <cp:lastModifiedBy>Admin</cp:lastModifiedBy>
  <cp:revision>15</cp:revision>
  <dcterms:created xsi:type="dcterms:W3CDTF">2007-04-07T11:47:37Z</dcterms:created>
  <dcterms:modified xsi:type="dcterms:W3CDTF">2016-04-02T08:22:28Z</dcterms:modified>
</cp:coreProperties>
</file>