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748FE-2CD9-40AD-A72A-AB0F40FA59D9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2F8D1-06A2-4F42-952D-B7E42CF1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748FE-2CD9-40AD-A72A-AB0F40FA59D9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2F8D1-06A2-4F42-952D-B7E42CF1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748FE-2CD9-40AD-A72A-AB0F40FA59D9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2F8D1-06A2-4F42-952D-B7E42CF1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748FE-2CD9-40AD-A72A-AB0F40FA59D9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2F8D1-06A2-4F42-952D-B7E42CF1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748FE-2CD9-40AD-A72A-AB0F40FA59D9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2F8D1-06A2-4F42-952D-B7E42CF1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748FE-2CD9-40AD-A72A-AB0F40FA59D9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2F8D1-06A2-4F42-952D-B7E42CF1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748FE-2CD9-40AD-A72A-AB0F40FA59D9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2F8D1-06A2-4F42-952D-B7E42CF1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748FE-2CD9-40AD-A72A-AB0F40FA59D9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2F8D1-06A2-4F42-952D-B7E42CF1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748FE-2CD9-40AD-A72A-AB0F40FA59D9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2F8D1-06A2-4F42-952D-B7E42CF1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748FE-2CD9-40AD-A72A-AB0F40FA59D9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2F8D1-06A2-4F42-952D-B7E42CF1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748FE-2CD9-40AD-A72A-AB0F40FA59D9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02F8D1-06A2-4F42-952D-B7E42CF1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4748FE-2CD9-40AD-A72A-AB0F40FA59D9}" type="datetimeFigureOut">
              <a:rPr lang="ru-RU" smtClean="0"/>
              <a:pPr/>
              <a:t>20.02.2014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02F8D1-06A2-4F42-952D-B7E42CF1F9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23900" b="1" cap="all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effectLst>
                  <a:glow rad="228600">
                    <a:srgbClr val="00B0F0">
                      <a:alpha val="40000"/>
                    </a:srgb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КИЕВ</a:t>
            </a:r>
            <a:r>
              <a:rPr lang="ru-RU" sz="13800" b="1" cap="all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effectLst>
                  <a:glow rad="228600">
                    <a:srgbClr val="00B0F0">
                      <a:alpha val="40000"/>
                    </a:srgb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800" b="1" cap="all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effectLst>
                  <a:glow rad="228600">
                    <a:srgbClr val="00B0F0">
                      <a:alpha val="40000"/>
                    </a:srgb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7200" b="1" cap="all" dirty="0">
              <a:ln>
                <a:solidFill>
                  <a:srgbClr val="00B0F0"/>
                </a:solidFill>
              </a:ln>
              <a:solidFill>
                <a:srgbClr val="00B0F0"/>
              </a:solidFill>
              <a:effectLst>
                <a:glow rad="228600">
                  <a:srgbClr val="00B0F0">
                    <a:alpha val="40000"/>
                  </a:srgb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b="1" cap="all" dirty="0" smtClean="0">
                <a:ln>
                  <a:solidFill>
                    <a:srgbClr val="FF00FF"/>
                  </a:solidFill>
                </a:ln>
                <a:solidFill>
                  <a:srgbClr val="FF00FF"/>
                </a:solidFill>
                <a:effectLst>
                  <a:glow rad="101600">
                    <a:srgbClr val="FF00FF">
                      <a:alpha val="60000"/>
                    </a:srgb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Достопримечательности </a:t>
            </a:r>
            <a:br>
              <a:rPr lang="ru-RU" b="1" cap="all" dirty="0" smtClean="0">
                <a:ln>
                  <a:solidFill>
                    <a:srgbClr val="FF00FF"/>
                  </a:solidFill>
                </a:ln>
                <a:solidFill>
                  <a:srgbClr val="FF00FF"/>
                </a:solidFill>
                <a:effectLst>
                  <a:glow rad="101600">
                    <a:srgbClr val="FF00FF">
                      <a:alpha val="60000"/>
                    </a:srgb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cap="all" dirty="0" smtClean="0">
                <a:ln>
                  <a:solidFill>
                    <a:srgbClr val="FF00FF"/>
                  </a:solidFill>
                </a:ln>
                <a:solidFill>
                  <a:srgbClr val="FF00FF"/>
                </a:solidFill>
                <a:effectLst>
                  <a:glow rad="101600">
                    <a:srgbClr val="FF00FF">
                      <a:alpha val="60000"/>
                    </a:srgb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Киева</a:t>
            </a:r>
            <a:endParaRPr lang="ru-RU" sz="100" dirty="0">
              <a:ln>
                <a:solidFill>
                  <a:srgbClr val="FF00FF"/>
                </a:solidFill>
              </a:ln>
              <a:solidFill>
                <a:srgbClr val="FF00FF"/>
              </a:solidFill>
              <a:effectLst>
                <a:glow rad="101600">
                  <a:srgbClr val="FF00FF">
                    <a:alpha val="60000"/>
                  </a:srgb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9600" b="1" cap="all" dirty="0" smtClean="0">
              <a:ln>
                <a:solidFill>
                  <a:srgbClr val="00B0F0"/>
                </a:solidFill>
              </a:ln>
              <a:solidFill>
                <a:srgbClr val="00B0F0"/>
              </a:solidFill>
              <a:effectLst>
                <a:glow rad="228600">
                  <a:srgbClr val="00B0F0">
                    <a:alpha val="40000"/>
                  </a:srgb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9600" b="1" cap="all" dirty="0" smtClean="0">
              <a:ln>
                <a:solidFill>
                  <a:srgbClr val="00B0F0"/>
                </a:solidFill>
              </a:ln>
              <a:solidFill>
                <a:srgbClr val="00B0F0"/>
              </a:solidFill>
              <a:effectLst>
                <a:glow rad="228600">
                  <a:srgbClr val="00B0F0">
                    <a:alpha val="40000"/>
                  </a:srgbClr>
                </a:glow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ru-RU" sz="5400" dirty="0">
                <a:ln>
                  <a:solidFill>
                    <a:srgbClr val="FF00FF"/>
                  </a:solidFill>
                </a:ln>
                <a:solidFill>
                  <a:srgbClr val="FF00FF"/>
                </a:solidFill>
                <a:effectLst>
                  <a:glow rad="101600">
                    <a:srgbClr val="FF00FF"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Владимирский собор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Documents and Settings\Admin\Рабочий стол\Киев\Владимирский собо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142984"/>
            <a:ext cx="4357718" cy="54203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>
            <a:normAutofit/>
          </a:bodyPr>
          <a:lstStyle/>
          <a:p>
            <a:r>
              <a:rPr lang="ru-RU" sz="5400" dirty="0" smtClean="0">
                <a:ln>
                  <a:solidFill>
                    <a:srgbClr val="FF00FF"/>
                  </a:solidFill>
                </a:ln>
                <a:solidFill>
                  <a:srgbClr val="FF00FF"/>
                </a:solidFill>
                <a:effectLst>
                  <a:glow rad="101600">
                    <a:srgbClr val="FF00FF"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Андреевская церковь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Documents and Settings\Admin\Рабочий стол\Киев\Андреевская церковь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071546"/>
            <a:ext cx="4521548" cy="5572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rmAutofit/>
          </a:bodyPr>
          <a:lstStyle/>
          <a:p>
            <a:r>
              <a:rPr lang="ru-RU" sz="5400" dirty="0" smtClean="0">
                <a:ln>
                  <a:solidFill>
                    <a:srgbClr val="FF00FF"/>
                  </a:solidFill>
                </a:ln>
                <a:solidFill>
                  <a:srgbClr val="FF00FF"/>
                </a:solidFill>
                <a:effectLst>
                  <a:glow rad="101600">
                    <a:srgbClr val="FF00FF"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Гостиный двор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Киев\Гостиный дво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071546"/>
            <a:ext cx="7669063" cy="4143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03300"/>
          </a:xfrm>
        </p:spPr>
        <p:txBody>
          <a:bodyPr>
            <a:normAutofit/>
          </a:bodyPr>
          <a:lstStyle/>
          <a:p>
            <a:r>
              <a:rPr lang="ru-RU" sz="5400" dirty="0" smtClean="0">
                <a:ln>
                  <a:solidFill>
                    <a:srgbClr val="FF00FF"/>
                  </a:solidFill>
                </a:ln>
                <a:solidFill>
                  <a:srgbClr val="FF00FF"/>
                </a:solidFill>
                <a:effectLst>
                  <a:glow rad="101600">
                    <a:srgbClr val="FF00FF"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Детская железная дорога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Admin\Рабочий стол\Киев\Детская железная дорог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142984"/>
            <a:ext cx="5428722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2984"/>
          </a:xfrm>
        </p:spPr>
        <p:txBody>
          <a:bodyPr>
            <a:normAutofit/>
          </a:bodyPr>
          <a:lstStyle/>
          <a:p>
            <a:r>
              <a:rPr lang="ru-RU" sz="5400" dirty="0" smtClean="0">
                <a:ln>
                  <a:solidFill>
                    <a:srgbClr val="FF00FF"/>
                  </a:solidFill>
                </a:ln>
                <a:solidFill>
                  <a:srgbClr val="FF00FF"/>
                </a:solidFill>
                <a:effectLst>
                  <a:glow rad="101600">
                    <a:srgbClr val="FF00FF"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Золотые ворота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Admin\Рабочий стол\Киев\Золотые ворот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000108"/>
            <a:ext cx="6357982" cy="43612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prstTxWarp prst="textWave2">
              <a:avLst/>
            </a:prstTxWarp>
          </a:bodyPr>
          <a:lstStyle/>
          <a:p>
            <a:r>
              <a:rPr lang="ru-RU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dirty="0" smtClean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effectLst>
                  <a:glow rad="101600">
                    <a:srgbClr val="00B050"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dirty="0" smtClean="0">
                <a:ln>
                  <a:solidFill>
                    <a:srgbClr val="00B0F0"/>
                  </a:solidFill>
                </a:ln>
                <a:solidFill>
                  <a:srgbClr val="00B0F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dirty="0" smtClean="0">
                <a:ln>
                  <a:solidFill>
                    <a:srgbClr val="FFFF00"/>
                  </a:solidFill>
                </a:ln>
                <a:solidFill>
                  <a:srgbClr val="FFFF00"/>
                </a:solidFill>
                <a:effectLst>
                  <a:glow rad="101600">
                    <a:srgbClr val="FFFF00">
                      <a:alpha val="60000"/>
                    </a:srgbClr>
                  </a:glow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endParaRPr lang="ru-RU" dirty="0">
              <a:ln>
                <a:solidFill>
                  <a:srgbClr val="FFFF00"/>
                </a:solidFill>
              </a:ln>
              <a:solidFill>
                <a:srgbClr val="FFFF00"/>
              </a:solidFill>
              <a:effectLst>
                <a:glow rad="101600">
                  <a:srgbClr val="FFFF00">
                    <a:alpha val="60000"/>
                  </a:srgb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17</Words>
  <Application>Microsoft Office PowerPoint</Application>
  <PresentationFormat>Экран (4:3)</PresentationFormat>
  <Paragraphs>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КИЕВ </vt:lpstr>
      <vt:lpstr>Достопримечательности  Киева</vt:lpstr>
      <vt:lpstr>Владимирский собор</vt:lpstr>
      <vt:lpstr>Андреевская церковь</vt:lpstr>
      <vt:lpstr>Гостиный двор</vt:lpstr>
      <vt:lpstr>Детская железная дорога</vt:lpstr>
      <vt:lpstr>Золотые ворота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ДРЕВНИЙ  КИЕВ</dc:title>
  <dc:creator>Admin</dc:creator>
  <cp:lastModifiedBy>Admin</cp:lastModifiedBy>
  <cp:revision>10</cp:revision>
  <dcterms:created xsi:type="dcterms:W3CDTF">2014-02-17T17:28:31Z</dcterms:created>
  <dcterms:modified xsi:type="dcterms:W3CDTF">2014-02-20T15:20:38Z</dcterms:modified>
</cp:coreProperties>
</file>