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4" r:id="rId7"/>
    <p:sldId id="262" r:id="rId8"/>
    <p:sldId id="265" r:id="rId9"/>
    <p:sldId id="263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8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2D528-8E17-4814-8FF7-AA69C599ECE0}" type="datetimeFigureOut">
              <a:rPr lang="ru-RU" smtClean="0"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0BCEB-7FB1-4E86-AD59-E6E3B124EFD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00026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А.П.Чехов</a:t>
            </a:r>
            <a:endParaRPr lang="ru-RU" sz="6600" b="1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071810"/>
            <a:ext cx="6400800" cy="256699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«Злоумышленник»</a:t>
            </a:r>
            <a:endParaRPr lang="ru-RU" sz="54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e4077937a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142998" y="-1143000"/>
            <a:ext cx="6858002" cy="9144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/>
              <a:t>- </a:t>
            </a:r>
            <a:r>
              <a:rPr lang="ru-RU" b="1" dirty="0"/>
              <a:t>Можно ли так назвать Дениса Григорьева? Почему</a:t>
            </a:r>
            <a:r>
              <a:rPr lang="ru-RU" b="1" dirty="0" smtClean="0"/>
              <a:t>?</a:t>
            </a:r>
          </a:p>
          <a:p>
            <a:pPr>
              <a:buNone/>
            </a:pPr>
            <a:r>
              <a:rPr lang="ru-RU" b="1" dirty="0"/>
              <a:t>	</a:t>
            </a:r>
            <a:r>
              <a:rPr lang="ru-RU" b="1" dirty="0" smtClean="0"/>
              <a:t>- </a:t>
            </a:r>
            <a:r>
              <a:rPr lang="ru-RU" b="1" dirty="0"/>
              <a:t>Считает ли его злоумышленником следователь? А автор</a:t>
            </a:r>
            <a:r>
              <a:rPr lang="ru-RU" b="1" dirty="0" smtClean="0"/>
              <a:t>?</a:t>
            </a:r>
          </a:p>
          <a:p>
            <a:pPr>
              <a:buNone/>
            </a:pPr>
            <a:r>
              <a:rPr lang="ru-RU" b="1" dirty="0"/>
              <a:t>	</a:t>
            </a:r>
            <a:r>
              <a:rPr lang="ru-RU" b="1" dirty="0" smtClean="0"/>
              <a:t>- </a:t>
            </a:r>
            <a:r>
              <a:rPr lang="ru-RU" b="1" dirty="0"/>
              <a:t>Почему рассказ так называется</a:t>
            </a:r>
            <a:r>
              <a:rPr lang="ru-RU" b="1" dirty="0" smtClean="0"/>
              <a:t>?</a:t>
            </a:r>
          </a:p>
          <a:p>
            <a:pPr>
              <a:buNone/>
            </a:pPr>
            <a:r>
              <a:rPr lang="ru-RU" b="1" dirty="0"/>
              <a:t>	</a:t>
            </a:r>
            <a:r>
              <a:rPr lang="ru-RU" b="1" dirty="0" smtClean="0"/>
              <a:t>- </a:t>
            </a:r>
            <a:r>
              <a:rPr lang="ru-RU" b="1" dirty="0"/>
              <a:t>Какова основная мысль рассказа?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6b3146744d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143000" y="-1143000"/>
            <a:ext cx="6857999" cy="9144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8647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Чехов показывает забитого и неграмотного мужика, пойманного на месте преступления за отвинчиванием гаек от рельсов. Следователь пытается объяснить, что «Не догляди сторож, так ведь поезд мог бы сойти с рельсов, людей бы убил!». Денису Григорьеву это не понять. Он с усмешкой возражает: «Уж сколько лет всей деревней гайки отвинчиваем и хранил Господь, а тут крушение... людей убил...» И опять, как обычно у Чехова, сквозь смех проступают слезы. На душе остается тоска. Человека судят и наказывают, а ему невдомек, он никак не может понять, что совершил преступление.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6b3146744d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143000" y="-1143000"/>
            <a:ext cx="6857999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Название рассказа «Злоумышленник» звучит как насмешка и осуждение властям, доведшим свой народ до положения бессловесных рабов, не понимающих законов, по которым вынуждены жить.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hehov_2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596" y="428604"/>
            <a:ext cx="4143404" cy="5857916"/>
          </a:xfrm>
        </p:spPr>
      </p:pic>
      <p:pic>
        <p:nvPicPr>
          <p:cNvPr id="5" name="Рисунок 4" descr="101524.jpg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1428736"/>
            <a:ext cx="304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36ee77e1d3d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571480"/>
            <a:ext cx="3929090" cy="5454657"/>
          </a:xfrm>
        </p:spPr>
      </p:pic>
      <p:pic>
        <p:nvPicPr>
          <p:cNvPr id="13" name="Содержимое 11" descr="36ee77e1d3d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571480"/>
            <a:ext cx="3929090" cy="550072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857225" y="1643050"/>
            <a:ext cx="2714644" cy="38779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dirty="0" smtClean="0"/>
              <a:t>	</a:t>
            </a:r>
            <a:r>
              <a:rPr lang="ru-RU" sz="2400" b="1" dirty="0" smtClean="0">
                <a:solidFill>
                  <a:srgbClr val="C00000"/>
                </a:solidFill>
              </a:rPr>
              <a:t>Юмор</a:t>
            </a:r>
            <a:endParaRPr lang="ru-RU" sz="2400" b="1" dirty="0">
              <a:solidFill>
                <a:srgbClr val="C00000"/>
              </a:solidFill>
            </a:endParaRPr>
          </a:p>
          <a:p>
            <a:r>
              <a:rPr lang="ru-RU" sz="2400" b="1" dirty="0"/>
              <a:t>Безобидная насмешка, вызывающая весёлый смех.</a:t>
            </a:r>
          </a:p>
          <a:p>
            <a:r>
              <a:rPr lang="ru-RU" sz="2400" b="1" dirty="0"/>
              <a:t>Предмет юмора – частные недостатки</a:t>
            </a:r>
          </a:p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00694" y="1714488"/>
            <a:ext cx="271464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dirty="0" smtClean="0"/>
              <a:t>	</a:t>
            </a:r>
            <a:r>
              <a:rPr lang="ru-RU" sz="2400" b="1" dirty="0" smtClean="0">
                <a:solidFill>
                  <a:srgbClr val="C00000"/>
                </a:solidFill>
              </a:rPr>
              <a:t>Сатира</a:t>
            </a:r>
            <a:endParaRPr lang="ru-RU" sz="2400" b="1" dirty="0">
              <a:solidFill>
                <a:srgbClr val="C00000"/>
              </a:solidFill>
            </a:endParaRPr>
          </a:p>
          <a:p>
            <a:r>
              <a:rPr lang="ru-RU" sz="2400" b="1" dirty="0"/>
              <a:t>Негодующий злобный смех, направленный на обличение.</a:t>
            </a:r>
          </a:p>
          <a:p>
            <a:r>
              <a:rPr lang="ru-RU" sz="2400" b="1" dirty="0"/>
              <a:t>Предмет сатиры – опасные пороки</a:t>
            </a:r>
          </a:p>
          <a:p>
            <a:pPr algn="ctr"/>
            <a:endParaRPr lang="ru-RU" sz="2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d1dca1ae6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142998" y="-1143000"/>
            <a:ext cx="6858001" cy="914400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- </a:t>
            </a:r>
            <a:r>
              <a:rPr lang="ru-RU" b="1" dirty="0">
                <a:solidFill>
                  <a:srgbClr val="C00000"/>
                </a:solidFill>
              </a:rPr>
              <a:t>Что, по-вашему, смешно, а что грустно в этом рассказе?</a:t>
            </a:r>
          </a:p>
          <a:p>
            <a:pPr>
              <a:buNone/>
            </a:pPr>
            <a:r>
              <a:rPr lang="ru-RU" b="1" dirty="0" smtClean="0"/>
              <a:t>	(</a:t>
            </a:r>
            <a:r>
              <a:rPr lang="ru-RU" b="1" dirty="0"/>
              <a:t>Смешно то, что герои говорят о разных вещах и никак не поймут друг друга. Чувство грусти вызывает дремучая необразованность Дениса, непонимание им очевидных вещей, а также факт вынесения наказания человеку, не понимающему, за что его наказывают.)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chehov_clip_image002_0000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57158" y="785794"/>
            <a:ext cx="3857652" cy="5572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785794"/>
            <a:ext cx="4038600" cy="557216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/>
              <a:t>- </a:t>
            </a:r>
            <a:r>
              <a:rPr lang="ru-RU" b="1" dirty="0"/>
              <a:t>Судебный следователь относится к «власть имущим», он представляет государство и его закон. Даёт ли автор портрет следователя? Называет ли его имя? Почему?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chehov_clip_image002_0000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85720" y="785794"/>
            <a:ext cx="3929090" cy="5572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785794"/>
            <a:ext cx="4038600" cy="557216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Судебный следователь лишён </a:t>
            </a:r>
            <a:r>
              <a:rPr lang="ru-RU" b="1" dirty="0"/>
              <a:t>в рассказе человеческих черт, является лишь олицетворением судебно-правовой системы. Его речь повторяет язык казённых бумаг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38600" cy="514353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dirty="0"/>
              <a:t>	</a:t>
            </a:r>
            <a:r>
              <a:rPr lang="ru-RU" b="1" dirty="0" smtClean="0"/>
              <a:t>- </a:t>
            </a:r>
            <a:r>
              <a:rPr lang="ru-RU" b="1" dirty="0"/>
              <a:t>Найдите в речи следователя обороты официально-делового стиля (слова-термины, специальные выражения, словосочетания).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" name="Содержимое 8" descr="chehov_clip_image002_000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57774" y="1285860"/>
            <a:ext cx="3586191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85720" y="928670"/>
            <a:ext cx="4357718" cy="542928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b="1" dirty="0"/>
              <a:t>Чехов всегда выступал за уважение в человеке человеческого достоинства. А достоинство – «совокупность высоких моральных качеств, а также уважение этих качеств в самом себе». Таким образом слово «достоинство»  синонимично слову «самоуважение</a:t>
            </a:r>
            <a:r>
              <a:rPr lang="ru-RU" b="1" dirty="0" smtClean="0"/>
              <a:t>».</a:t>
            </a:r>
          </a:p>
          <a:p>
            <a:r>
              <a:rPr lang="ru-RU" b="1" dirty="0" smtClean="0"/>
              <a:t> </a:t>
            </a:r>
            <a:r>
              <a:rPr lang="ru-RU" b="1" dirty="0"/>
              <a:t>Уважает ли себя Денис Григорьев</a:t>
            </a:r>
            <a:r>
              <a:rPr lang="ru-RU" b="1" dirty="0" smtClean="0"/>
              <a:t>?</a:t>
            </a:r>
            <a:endParaRPr lang="ru-RU" b="1" dirty="0"/>
          </a:p>
          <a:p>
            <a:endParaRPr lang="ru-RU" dirty="0"/>
          </a:p>
        </p:txBody>
      </p:sp>
      <p:pic>
        <p:nvPicPr>
          <p:cNvPr id="7" name="Содержимое 6" descr="25302149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96716" y="928670"/>
            <a:ext cx="3747249" cy="5357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992762-1b9cb2e697527b42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4348" y="0"/>
            <a:ext cx="73581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1857356" y="1285860"/>
            <a:ext cx="5072098" cy="4840303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</a:t>
            </a: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 вы понимаете значение слова злоумышленник? </a:t>
            </a:r>
            <a:endParaRPr lang="ru-RU" sz="32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endParaRPr lang="ru-RU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Злоумышленник </a:t>
            </a:r>
            <a:r>
              <a:rPr lang="ru-RU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– человек, который совершил преступление с заранее обдуманным намерением.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227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А.П.Чехов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А.П.Чехов</dc:title>
  <dc:creator>Admin</dc:creator>
  <cp:lastModifiedBy>Admin</cp:lastModifiedBy>
  <cp:revision>11</cp:revision>
  <dcterms:created xsi:type="dcterms:W3CDTF">2011-02-20T16:06:22Z</dcterms:created>
  <dcterms:modified xsi:type="dcterms:W3CDTF">2011-02-20T17:46:55Z</dcterms:modified>
</cp:coreProperties>
</file>