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66" r:id="rId4"/>
    <p:sldId id="265" r:id="rId5"/>
    <p:sldId id="267" r:id="rId6"/>
    <p:sldId id="257" r:id="rId7"/>
    <p:sldId id="259" r:id="rId8"/>
    <p:sldId id="258" r:id="rId9"/>
    <p:sldId id="275" r:id="rId10"/>
    <p:sldId id="268" r:id="rId11"/>
    <p:sldId id="269" r:id="rId12"/>
    <p:sldId id="270" r:id="rId13"/>
    <p:sldId id="271" r:id="rId14"/>
    <p:sldId id="277" r:id="rId15"/>
    <p:sldId id="272" r:id="rId16"/>
    <p:sldId id="273" r:id="rId17"/>
    <p:sldId id="274" r:id="rId18"/>
    <p:sldId id="276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05.05.2015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1000108"/>
            <a:ext cx="8458200" cy="2151069"/>
          </a:xfrm>
        </p:spPr>
        <p:txBody>
          <a:bodyPr>
            <a:prstTxWarp prst="textDeflateBottom">
              <a:avLst/>
            </a:prstTxWarp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Австралия</a:t>
            </a:r>
            <a:endParaRPr lang="ru-RU" sz="66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139700">
                  <a:schemeClr val="accent2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 descr="C:\Users\USER\Desktop\1353863228_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16695"/>
            <a:ext cx="5184576" cy="40005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940152" y="3861048"/>
            <a:ext cx="30243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Презентация по окружающему миру </a:t>
            </a:r>
            <a:r>
              <a:rPr lang="ru-RU" sz="2800" b="1" dirty="0" smtClean="0"/>
              <a:t> на тему:</a:t>
            </a:r>
            <a:endParaRPr lang="ru-RU" sz="2800" b="1" dirty="0" smtClean="0"/>
          </a:p>
          <a:p>
            <a:r>
              <a:rPr lang="ru-RU" sz="2800" b="1" dirty="0" smtClean="0"/>
              <a:t>«Австралия»</a:t>
            </a:r>
            <a:endParaRPr lang="ru-RU" sz="2800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Горизонтальный водопад в бухте </a:t>
            </a:r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Талбот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(округ Кимберли).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gorizontalnye-vodopad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333508"/>
            <a:ext cx="8215370" cy="54796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Пиннаклс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это пустыня небольших размеров, образовавшаяся в западной части Австралии.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2050" name="Picture 2" descr="C:\Users\USER\Desktop\даша 1\pustynya-pinnakl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1451370"/>
            <a:ext cx="4714876" cy="3536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Users\USER\Desktop\даша 1\01d05c0d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179099"/>
            <a:ext cx="5072098" cy="25360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Users\USER\Desktop\даша 1\3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1357298"/>
            <a:ext cx="278608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Скала</a:t>
            </a:r>
            <a:r>
              <a:rPr lang="ru-RU" sz="6600" dirty="0" smtClean="0"/>
              <a:t> </a:t>
            </a:r>
            <a:r>
              <a:rPr lang="ru-RU" sz="6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Волна</a:t>
            </a:r>
            <a:endParaRPr lang="ru-RU" sz="6600" dirty="0"/>
          </a:p>
        </p:txBody>
      </p:sp>
      <p:pic>
        <p:nvPicPr>
          <p:cNvPr id="4" name="Содержимое 3" descr="Wave_Rock_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000108"/>
            <a:ext cx="8786839" cy="5857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Улуру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– один из символов Австралии. Оранжево - коричневая скала в самом центре материка.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074" name="Picture 2" descr="C:\Users\USER\Desktop\даша 1\Rock_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6860" y="3714752"/>
            <a:ext cx="4489454" cy="2980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 descr="C:\Users\USER\Desktop\даша 1\Uluru-pg-horizonta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27510" y="1500174"/>
            <a:ext cx="4916490" cy="2718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6" name="Picture 4" descr="C:\Users\USER\Desktop\даша 1\Гора Улуру-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2500330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 descr="C:\Users\USER\Desktop\даша 1\ayers-rock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2" y="4179099"/>
            <a:ext cx="3571868" cy="2678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аша 1\Uluru_-_Ayers_Rock,_Australia_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06" y="96863"/>
            <a:ext cx="3966596" cy="2974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esktop\даша 1\Uluru-50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-24"/>
            <a:ext cx="5033920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SER\Desktop\даша 1\Uluru_Australia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3214686"/>
            <a:ext cx="4714908" cy="3536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Picture 6" descr="C:\Users\USER\Desktop\даша 1\Australia_-_Uluru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3357562"/>
            <a:ext cx="4429124" cy="3321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57148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Кингс</a:t>
            </a:r>
            <a:r>
              <a:rPr lang="ru-RU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Каньон находится в национальном парке </a:t>
            </a:r>
            <a:r>
              <a:rPr lang="ru-RU" sz="40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Уатаррка</a:t>
            </a:r>
            <a:endParaRPr lang="ru-RU" sz="4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148" name="Picture 4" descr="C:\Users\USER\Desktop\даша 1\kings_canyon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7422" y="4033884"/>
            <a:ext cx="4795844" cy="2824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USER\Desktop\даша 1\travel-blog-magazine-2530_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500174"/>
            <a:ext cx="3822716" cy="286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C:\Users\USER\Desktop\даша 1\Kings_Canyon,_Watarrka_National_Park_0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5327" y="1500174"/>
            <a:ext cx="4242953" cy="2658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786874" cy="8382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Голубые</a:t>
            </a:r>
            <a:r>
              <a:rPr lang="ru-RU" sz="4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Горы - природный заповедник недалеко от Сиднея.</a:t>
            </a:r>
            <a:endParaRPr lang="ru-RU" sz="4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098" name="Picture 2" descr="C:\Users\USER\Desktop\даша 1\_220720052315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643050"/>
            <a:ext cx="3636048" cy="24143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 descr="C:\Users\USER\Desktop\даша 1\404ebb7e6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52859" y="3429000"/>
            <a:ext cx="5448297" cy="3346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C:\Users\USER\Desktop\даша 1\bluemountains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1643050"/>
            <a:ext cx="3248549" cy="1928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1" name="Picture 5" descr="C:\Users\USER\Desktop\даша 1\BM-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268" y="4016009"/>
            <a:ext cx="3503600" cy="2627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64291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Двенадцать апостолов - группа известняковых скал в океане возле побережья в Национальном парке </a:t>
            </a:r>
            <a:r>
              <a:rPr lang="ru-RU" sz="3200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Порт-Кемпбелл</a:t>
            </a:r>
            <a:r>
              <a:rPr lang="ru-RU" sz="32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sz="32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122" name="Picture 2" descr="C:\Users\USER\Desktop\даша 1\Великая-океанская-дорога-и-12-апостол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786190"/>
            <a:ext cx="57150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C:\Users\USER\Desktop\даша 1\r_p_cb3ce454328006c2d96af9314dfd4fd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63" y="1714488"/>
            <a:ext cx="3214729" cy="24114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4" name="Picture 4" descr="C:\Users\USER\Desktop\даша 1\great-ocean-road-aus11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4286256"/>
            <a:ext cx="3637621" cy="2428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USER\Desktop\даша 1\melbrun_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43569" y="1643050"/>
            <a:ext cx="3354481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80" y="357166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</a:t>
            </a:r>
            <a:endParaRPr lang="ru-RU" sz="5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3_rockart_461_thumb[1]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137448"/>
            <a:ext cx="8230104" cy="5506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Австралия - самый большой остров Океании, получил название пятого континента. </a:t>
            </a:r>
            <a:endParaRPr lang="ru-RU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Содержимое 5" descr="australia_html_m5ab3f8d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7356" y="1562557"/>
            <a:ext cx="5576342" cy="51336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Флаг Австралии</a:t>
            </a:r>
            <a:endParaRPr lang="ru-RU" sz="66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Times New Roman" pitchFamily="18" charset="0"/>
            </a:endParaRPr>
          </a:p>
        </p:txBody>
      </p:sp>
      <p:pic>
        <p:nvPicPr>
          <p:cNvPr id="4" name="Содержимое 3" descr="AU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3239" y="1230247"/>
            <a:ext cx="8000727" cy="5342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Times New Roman" pitchFamily="18" charset="0"/>
              </a:rPr>
              <a:t>Герб Австралии</a:t>
            </a:r>
            <a:endParaRPr lang="ru-RU" sz="60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Times New Roman" pitchFamily="18" charset="0"/>
            </a:endParaRPr>
          </a:p>
        </p:txBody>
      </p:sp>
      <p:pic>
        <p:nvPicPr>
          <p:cNvPr id="4" name="Содержимое 3" descr="Australian_Coat_of_Arms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0166" y="1643050"/>
            <a:ext cx="5865885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8686800" cy="9715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Самый крупный город Австралии - Сидней</a:t>
            </a:r>
            <a:endParaRPr lang="ru-RU" sz="44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australia-sydne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571612"/>
            <a:ext cx="8658582" cy="51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857232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Австралии обитают животные, которых не встретишь больше нигде на нашей планете.. Большинство австралийских млекопитающих сумчатые.</a:t>
            </a:r>
            <a:br>
              <a:rPr lang="ru-RU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sz="28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5" name="Содержимое 4" descr="australia-map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14480" y="2000240"/>
            <a:ext cx="5641717" cy="4525962"/>
          </a:xfrm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коала-2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18149" y="159664"/>
            <a:ext cx="2796529" cy="3555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285852" y="3559734"/>
            <a:ext cx="7921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Коала</a:t>
            </a:r>
            <a:endParaRPr lang="ru-RU" dirty="0"/>
          </a:p>
        </p:txBody>
      </p:sp>
      <p:pic>
        <p:nvPicPr>
          <p:cNvPr id="9" name="Содержимое 5" descr="kuzu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14282" y="3857628"/>
            <a:ext cx="3690817" cy="2562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142976" y="6345816"/>
            <a:ext cx="13099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Лисий </a:t>
            </a:r>
            <a:r>
              <a:rPr lang="ru-RU" b="1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кузу</a:t>
            </a:r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dirty="0"/>
          </a:p>
        </p:txBody>
      </p:sp>
      <p:pic>
        <p:nvPicPr>
          <p:cNvPr id="11" name="Содержимое 5" descr="article1433.jpg"/>
          <p:cNvPicPr>
            <a:picLocks noGrp="1" noChangeAspect="1"/>
          </p:cNvPicPr>
          <p:nvPr>
            <p:ph sz="half" idx="2"/>
          </p:nvPr>
        </p:nvPicPr>
        <p:blipFill>
          <a:blip r:embed="rId4"/>
          <a:stretch>
            <a:fillRect/>
          </a:stretch>
        </p:blipFill>
        <p:spPr>
          <a:xfrm>
            <a:off x="3820919" y="214315"/>
            <a:ext cx="4537295" cy="2786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11"/>
          <p:cNvSpPr/>
          <p:nvPr/>
        </p:nvSpPr>
        <p:spPr>
          <a:xfrm>
            <a:off x="5357818" y="2928934"/>
            <a:ext cx="925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Вомбат</a:t>
            </a:r>
            <a:endParaRPr lang="ru-RU" dirty="0"/>
          </a:p>
        </p:txBody>
      </p:sp>
      <p:pic>
        <p:nvPicPr>
          <p:cNvPr id="13" name="Содержимое 5" descr="Dingo.jpg"/>
          <p:cNvPicPr>
            <a:picLocks noGrp="1" noChangeAspect="1"/>
          </p:cNvPicPr>
          <p:nvPr>
            <p:ph idx="1"/>
          </p:nvPr>
        </p:nvPicPr>
        <p:blipFill>
          <a:blip r:embed="rId5"/>
          <a:stretch>
            <a:fillRect/>
          </a:stretch>
        </p:blipFill>
        <p:spPr>
          <a:xfrm>
            <a:off x="3982796" y="3260756"/>
            <a:ext cx="4486570" cy="31686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5715008" y="6345816"/>
            <a:ext cx="1502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собака динго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1000100" y="3357562"/>
            <a:ext cx="27542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Тасманийский</a:t>
            </a:r>
            <a:r>
              <a:rPr lang="ru-RU" b="1" dirty="0" smtClean="0"/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дьявол</a:t>
            </a:r>
            <a:endParaRPr lang="ru-RU" b="1" dirty="0"/>
          </a:p>
        </p:txBody>
      </p:sp>
      <p:pic>
        <p:nvPicPr>
          <p:cNvPr id="1026" name="Picture 2" descr="C:\Users\USER\Desktop\даша 1\Животные-Австралии-Сумчатый-Тасманийский-дьявол-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214290"/>
            <a:ext cx="4673962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Users\USER\Desktop\даша 1\010-290309-0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3428999"/>
            <a:ext cx="4929190" cy="30191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143636" y="6345816"/>
            <a:ext cx="10808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Кенгуру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6345816"/>
            <a:ext cx="21064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Сумчатые летяги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028" name="Picture 4" descr="C:\Users\USER\Desktop\даша 1\Sumchataya-letyag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642193"/>
            <a:ext cx="4147625" cy="2787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Picture 5" descr="C:\Users\USER\Desktop\даша 1\fesfegsh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97444" y="500042"/>
            <a:ext cx="4375150" cy="22860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6286512" y="2786058"/>
            <a:ext cx="1138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утконос</a:t>
            </a:r>
            <a:endParaRPr lang="ru-RU" dirty="0"/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 настоящее время на территории Австралии функционирует около 1000  заповедников.</a:t>
            </a:r>
            <a:endParaRPr lang="ru-RU" sz="2800" b="1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0" name="Picture 2" descr="C:\Users\USER\Desktop\даша 1\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1" y="1142984"/>
            <a:ext cx="4642725" cy="3010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USER\Desktop\даша 1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071546"/>
            <a:ext cx="4071966" cy="30539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C:\Users\USER\Desktop\даша 1\0757a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590" y="4071943"/>
            <a:ext cx="3544603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C:\Users\USER\Desktop\даша 1\15970_603x35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83975" y="4071942"/>
            <a:ext cx="4745743" cy="27860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464</TotalTime>
  <Words>142</Words>
  <Application>Microsoft Office PowerPoint</Application>
  <PresentationFormat>Экран (4:3)</PresentationFormat>
  <Paragraphs>25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Австралия</vt:lpstr>
      <vt:lpstr>Австралия - самый большой остров Океании, получил название пятого континента. </vt:lpstr>
      <vt:lpstr>Флаг Австралии</vt:lpstr>
      <vt:lpstr>Герб Австралии</vt:lpstr>
      <vt:lpstr>Самый крупный город Австралии - Сидней</vt:lpstr>
      <vt:lpstr>В Австралии обитают животные, которых не встретишь больше нигде на нашей планете.. Большинство австралийских млекопитающих сумчатые. </vt:lpstr>
      <vt:lpstr>Презентация PowerPoint</vt:lpstr>
      <vt:lpstr>Презентация PowerPoint</vt:lpstr>
      <vt:lpstr>В настоящее время на территории Австралии функционирует около 1000  заповедников.</vt:lpstr>
      <vt:lpstr>Горизонтальный водопад в бухте Талбот (округ Кимберли).</vt:lpstr>
      <vt:lpstr>Пиннаклс – это пустыня небольших размеров, образовавшаяся в западной части Австралии.</vt:lpstr>
      <vt:lpstr>Скала Волна</vt:lpstr>
      <vt:lpstr>Улуру – один из символов Австралии. Оранжево - коричневая скала в самом центре материка.</vt:lpstr>
      <vt:lpstr>Презентация PowerPoint</vt:lpstr>
      <vt:lpstr>Кингс Каньон находится в национальном парке Уатаррка</vt:lpstr>
      <vt:lpstr>Голубые Горы - природный заповедник недалеко от Сиднея.</vt:lpstr>
      <vt:lpstr>Двенадцать апостолов - группа известняковых скал в океане возле побережья в Национальном парке Порт-Кемпбелл 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Животны</dc:title>
  <dc:creator>Джемма</dc:creator>
  <cp:lastModifiedBy>user</cp:lastModifiedBy>
  <cp:revision>48</cp:revision>
  <dcterms:created xsi:type="dcterms:W3CDTF">2013-11-29T12:51:59Z</dcterms:created>
  <dcterms:modified xsi:type="dcterms:W3CDTF">2015-05-05T13:11:06Z</dcterms:modified>
</cp:coreProperties>
</file>