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59" r:id="rId4"/>
    <p:sldId id="276" r:id="rId5"/>
    <p:sldId id="257" r:id="rId6"/>
    <p:sldId id="258" r:id="rId7"/>
    <p:sldId id="272" r:id="rId8"/>
    <p:sldId id="260" r:id="rId9"/>
    <p:sldId id="262" r:id="rId10"/>
    <p:sldId id="264" r:id="rId11"/>
    <p:sldId id="263" r:id="rId12"/>
    <p:sldId id="273" r:id="rId13"/>
    <p:sldId id="265" r:id="rId14"/>
    <p:sldId id="261" r:id="rId15"/>
    <p:sldId id="269" r:id="rId16"/>
    <p:sldId id="266" r:id="rId17"/>
    <p:sldId id="270" r:id="rId18"/>
    <p:sldId id="267" r:id="rId19"/>
    <p:sldId id="268" r:id="rId20"/>
    <p:sldId id="271" r:id="rId21"/>
    <p:sldId id="279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3300"/>
    <a:srgbClr val="FFFF00"/>
    <a:srgbClr val="008000"/>
    <a:srgbClr val="800000"/>
    <a:srgbClr val="CCFF66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92A64-4F45-4369-B4E6-9F21B163E862}" type="datetimeFigureOut">
              <a:rPr lang="ru-RU"/>
              <a:pPr>
                <a:defRPr/>
              </a:pPr>
              <a:t>14.09.2012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EB832-3C9C-4997-87E0-ACDE13EFDE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A8CDA-3A3C-4493-82DC-B325C9FC14C4}" type="datetimeFigureOut">
              <a:rPr lang="ru-RU"/>
              <a:pPr>
                <a:defRPr/>
              </a:pPr>
              <a:t>14.09.2012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DE17E-8785-4581-B215-53639BD0CC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C4404-D96F-4372-97AF-B8343F3DE3DF}" type="datetimeFigureOut">
              <a:rPr lang="ru-RU"/>
              <a:pPr>
                <a:defRPr/>
              </a:pPr>
              <a:t>14.09.2012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BA32A-3B8F-4C93-946B-C87C803C87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722A0-CBAE-4165-BD4B-A62AD2FE5AA3}" type="datetimeFigureOut">
              <a:rPr lang="ru-RU"/>
              <a:pPr>
                <a:defRPr/>
              </a:pPr>
              <a:t>14.09.2012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C0EF2-BF16-46FB-8DEC-8205BAB18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DF30C-E101-40A8-8447-7DB1F715F5E5}" type="datetimeFigureOut">
              <a:rPr lang="ru-RU"/>
              <a:pPr>
                <a:defRPr/>
              </a:pPr>
              <a:t>14.09.2012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47A4C-1E6E-4AE7-946B-F68C978722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1934C-8ED9-4884-9831-0AD2536FC5CB}" type="datetimeFigureOut">
              <a:rPr lang="ru-RU"/>
              <a:pPr>
                <a:defRPr/>
              </a:pPr>
              <a:t>14.09.2012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BDAB0-440F-4367-818B-2FC7EEB9DE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95E51-EE6B-44BF-A71E-BB78AB93EDE8}" type="datetimeFigureOut">
              <a:rPr lang="ru-RU"/>
              <a:pPr>
                <a:defRPr/>
              </a:pPr>
              <a:t>14.09.2012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D64E7-4B55-4F4B-A3ED-4051D51753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8136F-E01E-4F3B-A840-FF67AD10E6B3}" type="datetimeFigureOut">
              <a:rPr lang="ru-RU"/>
              <a:pPr>
                <a:defRPr/>
              </a:pPr>
              <a:t>14.09.2012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404C9-6B41-47A1-807D-C00C20A273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8C155-C884-46A1-98FD-8BDCF4861045}" type="datetimeFigureOut">
              <a:rPr lang="ru-RU"/>
              <a:pPr>
                <a:defRPr/>
              </a:pPr>
              <a:t>14.09.2012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DB79F-E0BE-460C-901B-5DE7448B18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78407-CAE5-4F7C-BEBD-50E2B61AD74A}" type="datetimeFigureOut">
              <a:rPr lang="ru-RU"/>
              <a:pPr>
                <a:defRPr/>
              </a:pPr>
              <a:t>14.09.2012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EEECB-EA4C-4638-B1DF-4967A52646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00B26-0BB9-482C-BEA0-3C48C2F63D94}" type="datetimeFigureOut">
              <a:rPr lang="ru-RU"/>
              <a:pPr>
                <a:defRPr/>
              </a:pPr>
              <a:t>14.09.2012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35C16-B076-4B2E-B2BE-6FC737E344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21341A-543C-48CA-A039-763FAD1B8247}" type="datetimeFigureOut">
              <a:rPr lang="ru-RU"/>
              <a:pPr>
                <a:defRPr/>
              </a:pPr>
              <a:t>14.09.2012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E095DF6-BFB6-4FA3-B611-7B818AEB8E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i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ihi.ru/2011/01/25/7645" TargetMode="External"/><Relationship Id="rId2" Type="http://schemas.openxmlformats.org/officeDocument/2006/relationships/hyperlink" Target="http://0lik.ru/templates/92819-ramka-dlya-foto-osennie-listya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wallplanet.ru/photo/priroda/raznocvetnye_listja/15-0-1060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8785225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03548" y="4653136"/>
            <a:ext cx="8136904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i="1" dirty="0">
                <a:ln w="10160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Сбор красивых листьев в погожий осенний день - увлекательное занятие. А по возвращении домой хочется как-то сохранить это великолепие…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388" y="2060848"/>
            <a:ext cx="8713092" cy="2412553"/>
          </a:xfrm>
          <a:prstGeom prst="rect">
            <a:avLst/>
          </a:prstGeom>
          <a:noFill/>
        </p:spPr>
        <p:txBody>
          <a:bodyPr wrap="none">
            <a:prstTxWarp prst="textTriangleInverted">
              <a:avLst/>
            </a:prstTxWarp>
            <a:spAutoFit/>
          </a:bodyPr>
          <a:lstStyle/>
          <a:p>
            <a:pPr>
              <a:defRPr/>
            </a:pPr>
            <a:r>
              <a:rPr lang="ru-RU" dirty="0">
                <a:ln w="19050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Аппликация из листьев</a:t>
            </a:r>
          </a:p>
        </p:txBody>
      </p:sp>
      <p:sp>
        <p:nvSpPr>
          <p:cNvPr id="5" name="Рамка 4"/>
          <p:cNvSpPr/>
          <p:nvPr/>
        </p:nvSpPr>
        <p:spPr>
          <a:xfrm>
            <a:off x="3714744" y="214290"/>
            <a:ext cx="2286016" cy="428628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  <a:hlinkClick r:id="rId3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1116" t="2321"/>
          <a:stretch/>
        </p:blipFill>
        <p:spPr>
          <a:xfrm>
            <a:off x="251520" y="188640"/>
            <a:ext cx="8640960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b="2857"/>
          <a:stretch/>
        </p:blipFill>
        <p:spPr>
          <a:xfrm>
            <a:off x="251520" y="188640"/>
            <a:ext cx="8640960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88640"/>
            <a:ext cx="8640960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b="2321"/>
          <a:stretch/>
        </p:blipFill>
        <p:spPr>
          <a:xfrm>
            <a:off x="251520" y="116632"/>
            <a:ext cx="8640960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2722"/>
          <a:stretch/>
        </p:blipFill>
        <p:spPr>
          <a:xfrm>
            <a:off x="179512" y="188640"/>
            <a:ext cx="8712968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88640"/>
            <a:ext cx="8640960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88640"/>
            <a:ext cx="8640960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982" t="2143"/>
          <a:stretch/>
        </p:blipFill>
        <p:spPr>
          <a:xfrm>
            <a:off x="251520" y="188640"/>
            <a:ext cx="8640960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1250"/>
          <a:stretch/>
        </p:blipFill>
        <p:spPr>
          <a:xfrm>
            <a:off x="251520" y="188640"/>
            <a:ext cx="8640960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88640"/>
            <a:ext cx="8640960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550" y="1557338"/>
            <a:ext cx="6769100" cy="19383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latin typeface="+mj-lt"/>
              </a:rPr>
              <a:t>Девчонки и мальчишки! </a:t>
            </a:r>
          </a:p>
          <a:p>
            <a:pPr algn="ctr">
              <a:defRPr/>
            </a:pPr>
            <a:r>
              <a:rPr lang="ru-RU" sz="2400" dirty="0">
                <a:latin typeface="+mj-lt"/>
              </a:rPr>
              <a:t>Веселые картинки создать вы не хотите ли? Немного фантазии и  листочки превратятся в зверюшек, рыбок, птичек, и в удивительные картины…</a:t>
            </a:r>
          </a:p>
        </p:txBody>
      </p:sp>
      <p:pic>
        <p:nvPicPr>
          <p:cNvPr id="4099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363" y="260350"/>
            <a:ext cx="8586787" cy="640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979105" y="2526288"/>
            <a:ext cx="7416824" cy="138499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spc="50" dirty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haroni" pitchFamily="2" charset="-79"/>
              </a:rPr>
              <a:t>Девчонки и мальчишки! </a:t>
            </a:r>
          </a:p>
          <a:p>
            <a:pPr algn="ctr">
              <a:defRPr/>
            </a:pPr>
            <a:r>
              <a:rPr lang="ru-RU" sz="2800" b="1" spc="50" dirty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haroni" pitchFamily="2" charset="-79"/>
              </a:rPr>
              <a:t>Веселые картинки создать вы не хотите ли?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88640"/>
            <a:ext cx="8640960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1" y="620688"/>
            <a:ext cx="3689399" cy="54726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620688"/>
            <a:ext cx="3742299" cy="54726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1"/>
          <p:cNvSpPr>
            <a:spLocks noChangeArrowheads="1"/>
          </p:cNvSpPr>
          <p:nvPr/>
        </p:nvSpPr>
        <p:spPr bwMode="auto">
          <a:xfrm>
            <a:off x="684213" y="1951038"/>
            <a:ext cx="7416800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hlinkClick r:id="rId2"/>
            </a:endParaRPr>
          </a:p>
          <a:p>
            <a:pPr algn="ctr"/>
            <a:r>
              <a:rPr lang="ru-RU">
                <a:hlinkClick r:id="rId2"/>
              </a:rPr>
              <a:t>Ресурсы:</a:t>
            </a:r>
          </a:p>
          <a:p>
            <a:pPr algn="ctr"/>
            <a:r>
              <a:rPr lang="ru-RU">
                <a:hlinkClick r:id="rId2"/>
              </a:rPr>
              <a:t>В презентации использованы работы учеников 1 Б класса</a:t>
            </a:r>
          </a:p>
          <a:p>
            <a:pPr algn="ctr"/>
            <a:r>
              <a:rPr lang="ru-RU">
                <a:hlinkClick r:id="rId2"/>
              </a:rPr>
              <a:t> школы № 404 г. Санкт-Петербурга</a:t>
            </a:r>
          </a:p>
          <a:p>
            <a:pPr algn="ctr"/>
            <a:endParaRPr lang="ru-RU">
              <a:hlinkClick r:id="rId2"/>
            </a:endParaRPr>
          </a:p>
          <a:p>
            <a:pPr algn="ctr"/>
            <a:r>
              <a:rPr lang="en-US">
                <a:hlinkClick r:id="rId2"/>
              </a:rPr>
              <a:t>http://0lik.ru/templates/92819-ramka-dlya-foto-osennie-listya.html</a:t>
            </a:r>
            <a:endParaRPr lang="ru-RU"/>
          </a:p>
          <a:p>
            <a:pPr algn="ctr"/>
            <a:r>
              <a:rPr lang="en-US">
                <a:hlinkClick r:id="rId3"/>
              </a:rPr>
              <a:t>http://www.stihi.ru/2011/01/25/7645</a:t>
            </a:r>
            <a:endParaRPr lang="ru-RU"/>
          </a:p>
          <a:p>
            <a:pPr algn="ctr"/>
            <a:r>
              <a:rPr lang="en-US">
                <a:hlinkClick r:id="rId4"/>
              </a:rPr>
              <a:t>http://www.wallplanet.ru/photo/priroda/raznocvetnye_listja/15-0-1060</a:t>
            </a:r>
            <a:endParaRPr lang="ru-RU"/>
          </a:p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 txBox="1">
            <a:spLocks noChangeArrowheads="1"/>
          </p:cNvSpPr>
          <p:nvPr/>
        </p:nvSpPr>
        <p:spPr bwMode="auto">
          <a:xfrm>
            <a:off x="1066800" y="2492375"/>
            <a:ext cx="727551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/>
              <a:t>Презентация выполнена учителем школы № 404 </a:t>
            </a:r>
          </a:p>
          <a:p>
            <a:pPr algn="ctr"/>
            <a:r>
              <a:rPr lang="ru-RU" sz="2400"/>
              <a:t>г. Санкт-Петербурга</a:t>
            </a:r>
          </a:p>
          <a:p>
            <a:pPr algn="ctr"/>
            <a:r>
              <a:rPr lang="ru-RU" sz="2400"/>
              <a:t>Синицыной Ириной  Викторовной</a:t>
            </a:r>
            <a:endParaRPr lang="en-US" sz="2400"/>
          </a:p>
          <a:p>
            <a:pPr algn="ctr"/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110" y="764704"/>
            <a:ext cx="4176464" cy="55446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Прямоугольник 6"/>
          <p:cNvSpPr/>
          <p:nvPr/>
        </p:nvSpPr>
        <p:spPr>
          <a:xfrm>
            <a:off x="4319464" y="1772816"/>
            <a:ext cx="4824536" cy="3046988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isometricOffAxis1Right"/>
            <a:lightRig rig="threePt" dir="t"/>
          </a:scene3d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/>
              <a:t>Немного фантазии и  листочки превратятся в зверюшек, рыбок, птичек ,</a:t>
            </a:r>
          </a:p>
          <a:p>
            <a:pPr>
              <a:defRPr/>
            </a:pPr>
            <a:r>
              <a:rPr lang="ru-RU" sz="3200" dirty="0"/>
              <a:t>и    в  удивительные картины…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8642350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50825" y="5099050"/>
            <a:ext cx="8642350" cy="1570038"/>
          </a:xfrm>
          <a:prstGeom prst="rect">
            <a:avLst/>
          </a:prstGeom>
          <a:solidFill>
            <a:srgbClr val="CCFF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i="1"/>
              <a:t>Прежде чем приступать к аппликации, нужно подготовить материал. Листья должны быть чистыми и сухими. Прогладьте их между листами бумаги утюгом. Теперь можно приступать к работе</a:t>
            </a:r>
            <a:r>
              <a:rPr lang="ru-RU" i="1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r="2254"/>
          <a:stretch/>
        </p:blipFill>
        <p:spPr>
          <a:xfrm>
            <a:off x="274103" y="148443"/>
            <a:ext cx="8640960" cy="6520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r="1861"/>
          <a:stretch/>
        </p:blipFill>
        <p:spPr>
          <a:xfrm>
            <a:off x="251520" y="188640"/>
            <a:ext cx="8640960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5507"/>
          <a:stretch/>
        </p:blipFill>
        <p:spPr>
          <a:xfrm>
            <a:off x="251520" y="188640"/>
            <a:ext cx="8640960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2857"/>
          <a:stretch/>
        </p:blipFill>
        <p:spPr>
          <a:xfrm>
            <a:off x="251520" y="116632"/>
            <a:ext cx="8640960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151</Words>
  <Application>Microsoft Office PowerPoint</Application>
  <PresentationFormat>Экран (4:3)</PresentationFormat>
  <Paragraphs>21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Admin</cp:lastModifiedBy>
  <cp:revision>23</cp:revision>
  <dcterms:created xsi:type="dcterms:W3CDTF">2011-11-04T09:49:14Z</dcterms:created>
  <dcterms:modified xsi:type="dcterms:W3CDTF">2012-09-14T10:50:07Z</dcterms:modified>
</cp:coreProperties>
</file>