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7" r:id="rId2"/>
    <p:sldId id="294" r:id="rId3"/>
    <p:sldId id="304" r:id="rId4"/>
    <p:sldId id="292" r:id="rId5"/>
    <p:sldId id="295" r:id="rId6"/>
    <p:sldId id="331" r:id="rId7"/>
    <p:sldId id="335" r:id="rId8"/>
    <p:sldId id="293" r:id="rId9"/>
    <p:sldId id="301" r:id="rId10"/>
    <p:sldId id="311" r:id="rId11"/>
    <p:sldId id="303" r:id="rId12"/>
    <p:sldId id="258" r:id="rId13"/>
    <p:sldId id="330" r:id="rId14"/>
    <p:sldId id="300" r:id="rId15"/>
    <p:sldId id="285" r:id="rId16"/>
    <p:sldId id="259" r:id="rId17"/>
    <p:sldId id="262" r:id="rId18"/>
    <p:sldId id="280" r:id="rId19"/>
    <p:sldId id="283" r:id="rId20"/>
    <p:sldId id="291" r:id="rId21"/>
    <p:sldId id="284" r:id="rId22"/>
    <p:sldId id="260" r:id="rId23"/>
    <p:sldId id="261" r:id="rId24"/>
    <p:sldId id="282" r:id="rId25"/>
    <p:sldId id="264" r:id="rId26"/>
    <p:sldId id="298" r:id="rId27"/>
    <p:sldId id="314" r:id="rId28"/>
    <p:sldId id="263" r:id="rId29"/>
    <p:sldId id="277" r:id="rId30"/>
    <p:sldId id="273" r:id="rId31"/>
    <p:sldId id="274" r:id="rId32"/>
    <p:sldId id="278" r:id="rId33"/>
    <p:sldId id="316" r:id="rId34"/>
    <p:sldId id="275" r:id="rId35"/>
    <p:sldId id="287" r:id="rId36"/>
    <p:sldId id="266" r:id="rId37"/>
    <p:sldId id="305" r:id="rId38"/>
    <p:sldId id="267" r:id="rId39"/>
    <p:sldId id="306" r:id="rId40"/>
    <p:sldId id="270" r:id="rId41"/>
    <p:sldId id="309" r:id="rId42"/>
    <p:sldId id="271" r:id="rId43"/>
    <p:sldId id="315" r:id="rId44"/>
    <p:sldId id="312" r:id="rId45"/>
    <p:sldId id="313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44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511C88-2214-44B7-8765-EAAFAF6E4EBA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917EE-E3D6-437C-9528-0F274B7025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9154E-3EE2-4403-BEAA-C2D3EB31531E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5A391-8178-44BE-BC5C-2D7DA6B6C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9154E-3EE2-4403-BEAA-C2D3EB31531E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5A391-8178-44BE-BC5C-2D7DA6B6C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9154E-3EE2-4403-BEAA-C2D3EB31531E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5A391-8178-44BE-BC5C-2D7DA6B6C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9154E-3EE2-4403-BEAA-C2D3EB31531E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5A391-8178-44BE-BC5C-2D7DA6B6C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9154E-3EE2-4403-BEAA-C2D3EB31531E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5A391-8178-44BE-BC5C-2D7DA6B6C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9154E-3EE2-4403-BEAA-C2D3EB31531E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5A391-8178-44BE-BC5C-2D7DA6B6C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9154E-3EE2-4403-BEAA-C2D3EB31531E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5A391-8178-44BE-BC5C-2D7DA6B6C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9154E-3EE2-4403-BEAA-C2D3EB31531E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5A391-8178-44BE-BC5C-2D7DA6B6C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9154E-3EE2-4403-BEAA-C2D3EB31531E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5A391-8178-44BE-BC5C-2D7DA6B6C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9154E-3EE2-4403-BEAA-C2D3EB31531E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5A391-8178-44BE-BC5C-2D7DA6B6C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9154E-3EE2-4403-BEAA-C2D3EB31531E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5A391-8178-44BE-BC5C-2D7DA6B6C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9154E-3EE2-4403-BEAA-C2D3EB31531E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D5A391-8178-44BE-BC5C-2D7DA6B6C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ww.nikon.ru/tmp/RU/2419865273/3760176746/2327365364/27184057/1366269274/3528820818/2612892858/2927112411/1789117553/2822902347/3349447571/945058907.jpg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9.xml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12" Type="http://schemas.openxmlformats.org/officeDocument/2006/relationships/slide" Target="slide36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11" Type="http://schemas.openxmlformats.org/officeDocument/2006/relationships/image" Target="../media/image9.jpeg"/><Relationship Id="rId5" Type="http://schemas.openxmlformats.org/officeDocument/2006/relationships/image" Target="../media/image6.jpeg"/><Relationship Id="rId10" Type="http://schemas.openxmlformats.org/officeDocument/2006/relationships/slide" Target="slide12.xml"/><Relationship Id="rId4" Type="http://schemas.openxmlformats.org/officeDocument/2006/relationships/slide" Target="slide26.xml"/><Relationship Id="rId9" Type="http://schemas.openxmlformats.org/officeDocument/2006/relationships/image" Target="../media/image8.png"/><Relationship Id="rId1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pn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а 19 из 13600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4513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1071546"/>
            <a:ext cx="5153527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Автор: </a:t>
            </a:r>
          </a:p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учитель информатики</a:t>
            </a:r>
          </a:p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Плинк Е.Н.</a:t>
            </a:r>
          </a:p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ГБОУ СОШ №575</a:t>
            </a:r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85728"/>
            <a:ext cx="9144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Зима в лесу</a:t>
            </a:r>
            <a:endParaRPr lang="ru-RU" sz="6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3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Картинка 71 из 414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6118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Выгнутая вниз стрелка 3">
            <a:hlinkClick r:id="rId3" action="ppaction://hlinksldjump"/>
          </p:cNvPr>
          <p:cNvSpPr/>
          <p:nvPr/>
        </p:nvSpPr>
        <p:spPr>
          <a:xfrm>
            <a:off x="7858148" y="5929330"/>
            <a:ext cx="1071570" cy="71438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Картинка 5 из 1055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"/>
            <a:ext cx="9144000" cy="684513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7586" name="Picture 2" descr="Картинка 155 из 804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9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50" y="0"/>
            <a:ext cx="91059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http://www.oxota-ru.ru/load/Image/12%2858%2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18006" cy="6858000"/>
          </a:xfrm>
          <a:prstGeom prst="rect">
            <a:avLst/>
          </a:prstGeom>
          <a:noFill/>
        </p:spPr>
      </p:pic>
      <p:sp>
        <p:nvSpPr>
          <p:cNvPr id="5" name="Выгнутая вниз стрелка 4">
            <a:hlinkClick r:id="rId3" action="ppaction://hlinksldjump"/>
          </p:cNvPr>
          <p:cNvSpPr/>
          <p:nvPr/>
        </p:nvSpPr>
        <p:spPr>
          <a:xfrm>
            <a:off x="7858148" y="5929330"/>
            <a:ext cx="1071570" cy="71438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908" y="-214338"/>
            <a:ext cx="9610725" cy="7300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57150" y="0"/>
            <a:ext cx="92011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Картинка 8 из 6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71736" y="2428868"/>
            <a:ext cx="4391025" cy="3810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28794" y="0"/>
            <a:ext cx="529561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Зимой – белый, </a:t>
            </a:r>
          </a:p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 летом – серый!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Картинка 26 из 259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61186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786050" y="0"/>
            <a:ext cx="3775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Цель урока: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857232"/>
            <a:ext cx="722428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Выяснить, как выживают звери</a:t>
            </a:r>
          </a:p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зимнем лесу. 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428868"/>
            <a:ext cx="785818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Провести викторину  </a:t>
            </a:r>
          </a:p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«Чей след на снегу?» </a:t>
            </a:r>
          </a:p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2" name="Picture 2" descr="Картинка 42 из 254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233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Картинка 60 из 6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5" name="Выгнутая вниз стрелка 4">
            <a:hlinkClick r:id="rId3" action="ppaction://hlinksldjump"/>
          </p:cNvPr>
          <p:cNvSpPr/>
          <p:nvPr/>
        </p:nvSpPr>
        <p:spPr>
          <a:xfrm>
            <a:off x="7858148" y="5929330"/>
            <a:ext cx="1071570" cy="71438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 descr="Картинка 11 из 1055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2869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Картинка 28 из 1055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Картинка 55 из 6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"/>
            <a:ext cx="9144000" cy="6847229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Картинка 103 из 1055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61186" cy="6858000"/>
          </a:xfrm>
          <a:prstGeom prst="rect">
            <a:avLst/>
          </a:prstGeom>
          <a:noFill/>
        </p:spPr>
      </p:pic>
      <p:sp>
        <p:nvSpPr>
          <p:cNvPr id="5" name="Выгнутая вниз стрелка 4">
            <a:hlinkClick r:id="rId3" action="ppaction://hlinksldjump"/>
          </p:cNvPr>
          <p:cNvSpPr/>
          <p:nvPr/>
        </p:nvSpPr>
        <p:spPr>
          <a:xfrm>
            <a:off x="7858148" y="5929330"/>
            <a:ext cx="1071570" cy="71438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Картинка 30 из 259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75008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7826" name="Picture 2" descr="Картинка 18 из 804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6118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807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Выгнутая вниз стрелка 5">
            <a:hlinkClick r:id="rId3" action="ppaction://hlinksldjump"/>
          </p:cNvPr>
          <p:cNvSpPr/>
          <p:nvPr/>
        </p:nvSpPr>
        <p:spPr>
          <a:xfrm>
            <a:off x="7715272" y="5857892"/>
            <a:ext cx="1071570" cy="71438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Картинка 55 из 206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Картинка 20 из 259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6831" y="0"/>
            <a:ext cx="919083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Картинка 15 из 206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35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53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Картинка 72 из 804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Картинка 0 из 229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Выгнутая вниз стрелка 4">
            <a:hlinkClick r:id="rId3" action="ppaction://hlinksldjump"/>
          </p:cNvPr>
          <p:cNvSpPr/>
          <p:nvPr/>
        </p:nvSpPr>
        <p:spPr>
          <a:xfrm>
            <a:off x="7858148" y="5929330"/>
            <a:ext cx="1071570" cy="71438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Картинка 43 из 312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055984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28794" y="2000240"/>
            <a:ext cx="544277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Отгадайте, 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чьи здесь следы?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0658" name="Picture 2" descr="Картинка 30 из 804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29190" y="3214686"/>
            <a:ext cx="3414709" cy="332331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0662" name="Picture 6" descr="Картинка 50 из 804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214290"/>
            <a:ext cx="3971704" cy="282415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0666" name="Picture 10" descr="Картинка 77 из 804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4786314" y="357166"/>
            <a:ext cx="3429023" cy="235745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0668" name="Picture 12" descr="Картинка 123 из 804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348" y="3429000"/>
            <a:ext cx="3714776" cy="312173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643042" y="357166"/>
            <a:ext cx="544277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Отгадайте, 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чьи здесь следы?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9635" name="Picture 3" descr="C:\Documents and Settings\Учитель\Рабочий стол\origina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0939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Картинка 29 из 259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"/>
            <a:ext cx="9144000" cy="6845135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Картинка 64 из 312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6118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28728" y="214290"/>
            <a:ext cx="544277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Отгадайте, 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чьи здесь следы?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Картинка 67 из 312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2411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214290"/>
            <a:ext cx="544277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Отгадайте, 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чьи здесь следы?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8850" name="Picture 2" descr="Картинка 6 из 953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908" y="0"/>
            <a:ext cx="9286908" cy="7072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90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286116" y="214290"/>
            <a:ext cx="42147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Следы ёжика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Выгнутая вниз стрелка 5">
            <a:hlinkClick r:id="rId3" action="ppaction://hlinksldjump"/>
          </p:cNvPr>
          <p:cNvSpPr/>
          <p:nvPr/>
        </p:nvSpPr>
        <p:spPr>
          <a:xfrm>
            <a:off x="7572396" y="5857892"/>
            <a:ext cx="1071570" cy="71438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142852"/>
            <a:ext cx="66557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Звери в зимнем лесу 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6" name="Picture 4" descr="Картинка 15 из 2068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928670"/>
            <a:ext cx="1857388" cy="24682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Картинка 30 из 259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643314"/>
            <a:ext cx="3249505" cy="24288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Картинка 55 из 6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15008" y="785794"/>
            <a:ext cx="3173946" cy="23767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929322" y="3857628"/>
            <a:ext cx="2762270" cy="2071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Картинка 19 из 136000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714612" y="1000108"/>
            <a:ext cx="2767460" cy="2071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500298" y="5857892"/>
            <a:ext cx="39290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hlinkClick r:id="rId12" action="ppaction://hlinksldjump"/>
              </a:rPr>
              <a:t>Викторина</a:t>
            </a:r>
            <a:endParaRPr lang="ru-RU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2" name="Picture 2" descr="Картинка 64 из 4148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3000364" y="3071810"/>
            <a:ext cx="2958320" cy="22145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357166"/>
            <a:ext cx="77975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Опасность для животных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Picture 2" descr="F:\1\1\браконьеры\капканы\349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4414" y="1636883"/>
            <a:ext cx="6954136" cy="52211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9874" name="Picture 2" descr="Картинка 33 из 6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-1"/>
            <a:ext cx="4572000" cy="3438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Картинка 59 из 63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440895"/>
            <a:ext cx="4572000" cy="3417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Картинка 9 из 63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0562" y="3381955"/>
            <a:ext cx="4643438" cy="3476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" y="0"/>
            <a:ext cx="4572000" cy="3433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Картинка 15 из 206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642918"/>
            <a:ext cx="2928926" cy="38922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Картинка 30 из 259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488" y="3286124"/>
            <a:ext cx="2857520" cy="21358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428728" y="142852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" name="Picture 2" descr="Картинка 55 из 6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7752" y="1000108"/>
            <a:ext cx="3714744" cy="27816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62633" y="3929066"/>
            <a:ext cx="3381367" cy="25360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Картинка 64 из 414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4429132"/>
            <a:ext cx="2958320" cy="22145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8992" y="2571744"/>
            <a:ext cx="5257808" cy="3554419"/>
          </a:xfrm>
        </p:spPr>
        <p:txBody>
          <a:bodyPr/>
          <a:lstStyle/>
          <a:p>
            <a:endParaRPr lang="ru-RU"/>
          </a:p>
        </p:txBody>
      </p:sp>
      <p:pic>
        <p:nvPicPr>
          <p:cNvPr id="1026" name="Picture 2" descr="Картинка 64 из 414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6118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529343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Ёжик впадает </a:t>
            </a:r>
          </a:p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 спячку осенью.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89</Words>
  <Application>Microsoft Office PowerPoint</Application>
  <PresentationFormat>Экран (4:3)</PresentationFormat>
  <Paragraphs>28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</vt:vector>
  </TitlesOfParts>
  <Company>ГОУ СОШ 575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Кл1</dc:creator>
  <cp:lastModifiedBy>Олег</cp:lastModifiedBy>
  <cp:revision>94</cp:revision>
  <dcterms:created xsi:type="dcterms:W3CDTF">2011-11-11T12:28:32Z</dcterms:created>
  <dcterms:modified xsi:type="dcterms:W3CDTF">2012-03-30T18:17:46Z</dcterms:modified>
</cp:coreProperties>
</file>