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55D3"/>
    <a:srgbClr val="7722A6"/>
    <a:srgbClr val="FF3300"/>
    <a:srgbClr val="995ECA"/>
    <a:srgbClr val="E8EB5B"/>
    <a:srgbClr val="C21C40"/>
    <a:srgbClr val="00FF00"/>
    <a:srgbClr val="D026D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13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CB7FA1A-2413-45B7-A636-45145004BD1A}" type="datetimeFigureOut">
              <a:rPr lang="ru-RU"/>
              <a:pPr>
                <a:defRPr/>
              </a:pPr>
              <a:t>08.05.2013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AA0FBDB-73F0-49D5-B7D4-DD4FBA539D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4089814-6401-4E2C-B615-75F0B91673CA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318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901528-150E-4208-A26D-36FCF0D9E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1F0B1-E7A8-424B-AB8F-5469E673C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19E70-9020-4B3D-BD91-AD2C4DA840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27C617-1DDA-41A3-8DF7-8633096C3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1046E-4E04-4143-A416-FF990857B2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EEEF0-4677-4217-BA93-B15E0E364D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3AC62C-3F3B-47FB-A8F6-BD9B8C52E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D69DB-DCE6-4DDD-99CE-86DC13412E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43DD8-5927-4BEC-B6B9-A2606E2294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188D8-62E5-4CC7-AC26-09EA10079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74594-1994-44B2-B456-61846CFFD3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788FF"/>
            </a:gs>
            <a:gs pos="50000">
              <a:srgbClr val="FFC5F0"/>
            </a:gs>
            <a:gs pos="100000">
              <a:srgbClr val="3788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16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C96768B6-9DB8-4798-9802-FB0D9A77EB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Rot="1" noChangeArrowheads="1"/>
          </p:cNvSpPr>
          <p:nvPr>
            <p:ph type="ctrTitle"/>
          </p:nvPr>
        </p:nvSpPr>
        <p:spPr>
          <a:xfrm>
            <a:off x="684213" y="404813"/>
            <a:ext cx="7772400" cy="2808287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b="1" i="1" dirty="0" smtClean="0">
                <a:solidFill>
                  <a:srgbClr val="C010AB"/>
                </a:solidFill>
                <a:latin typeface="Monotype Corsiva" pitchFamily="66" charset="0"/>
              </a:rPr>
              <a:t>К  ЕГЭ  шаг за шагом</a:t>
            </a:r>
            <a:br>
              <a:rPr lang="ru-RU" sz="6600" b="1" i="1" dirty="0" smtClean="0">
                <a:solidFill>
                  <a:srgbClr val="C010AB"/>
                </a:solidFill>
                <a:latin typeface="Monotype Corsiva" pitchFamily="66" charset="0"/>
              </a:rPr>
            </a:br>
            <a:r>
              <a:rPr lang="ru-RU" sz="6600" b="1" i="1" dirty="0" smtClean="0">
                <a:solidFill>
                  <a:srgbClr val="C010AB"/>
                </a:solidFill>
                <a:latin typeface="Monotype Corsiva" pitchFamily="66" charset="0"/>
              </a:rPr>
              <a:t>Задачи  группы В12</a:t>
            </a:r>
          </a:p>
        </p:txBody>
      </p:sp>
      <p:sp>
        <p:nvSpPr>
          <p:cNvPr id="2053" name="Rectangle 5"/>
          <p:cNvSpPr>
            <a:spLocks noGrp="1" noRot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solidFill>
                  <a:srgbClr val="9D55D3"/>
                </a:solidFill>
                <a:latin typeface="Lucida Handwriting" pitchFamily="66" charset="0"/>
              </a:rPr>
              <a:t>Составила учитель математики высшей категории: Яковлева Р.М. ГОУ№411 г. Петродворец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 rot="-2327322">
            <a:off x="395288" y="333375"/>
            <a:ext cx="2490787" cy="1231900"/>
            <a:chOff x="3464" y="1068"/>
            <a:chExt cx="1668" cy="829"/>
          </a:xfrm>
        </p:grpSpPr>
        <p:sp>
          <p:nvSpPr>
            <p:cNvPr id="11297" name="Freeform 5"/>
            <p:cNvSpPr>
              <a:spLocks/>
            </p:cNvSpPr>
            <p:nvPr/>
          </p:nvSpPr>
          <p:spPr bwMode="auto">
            <a:xfrm>
              <a:off x="4471" y="1212"/>
              <a:ext cx="661" cy="685"/>
            </a:xfrm>
            <a:custGeom>
              <a:avLst/>
              <a:gdLst>
                <a:gd name="T0" fmla="*/ 661 w 661"/>
                <a:gd name="T1" fmla="*/ 685 h 685"/>
                <a:gd name="T2" fmla="*/ 528 w 661"/>
                <a:gd name="T3" fmla="*/ 575 h 685"/>
                <a:gd name="T4" fmla="*/ 417 w 661"/>
                <a:gd name="T5" fmla="*/ 402 h 685"/>
                <a:gd name="T6" fmla="*/ 372 w 661"/>
                <a:gd name="T7" fmla="*/ 227 h 685"/>
                <a:gd name="T8" fmla="*/ 144 w 661"/>
                <a:gd name="T9" fmla="*/ 197 h 685"/>
                <a:gd name="T10" fmla="*/ 0 w 661"/>
                <a:gd name="T11" fmla="*/ 0 h 6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1"/>
                <a:gd name="T19" fmla="*/ 0 h 685"/>
                <a:gd name="T20" fmla="*/ 661 w 661"/>
                <a:gd name="T21" fmla="*/ 685 h 6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1" h="685">
                  <a:moveTo>
                    <a:pt x="661" y="685"/>
                  </a:moveTo>
                  <a:cubicBezTo>
                    <a:pt x="607" y="651"/>
                    <a:pt x="569" y="622"/>
                    <a:pt x="528" y="575"/>
                  </a:cubicBezTo>
                  <a:cubicBezTo>
                    <a:pt x="487" y="528"/>
                    <a:pt x="443" y="460"/>
                    <a:pt x="417" y="402"/>
                  </a:cubicBezTo>
                  <a:cubicBezTo>
                    <a:pt x="391" y="344"/>
                    <a:pt x="417" y="261"/>
                    <a:pt x="372" y="227"/>
                  </a:cubicBezTo>
                  <a:cubicBezTo>
                    <a:pt x="327" y="193"/>
                    <a:pt x="206" y="235"/>
                    <a:pt x="144" y="197"/>
                  </a:cubicBezTo>
                  <a:cubicBezTo>
                    <a:pt x="82" y="159"/>
                    <a:pt x="30" y="41"/>
                    <a:pt x="0" y="0"/>
                  </a:cubicBezTo>
                </a:path>
              </a:pathLst>
            </a:custGeom>
            <a:noFill/>
            <a:ln w="12700" cap="rnd" cmpd="sng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8" name="Freeform 6"/>
            <p:cNvSpPr>
              <a:spLocks/>
            </p:cNvSpPr>
            <p:nvPr/>
          </p:nvSpPr>
          <p:spPr bwMode="auto">
            <a:xfrm>
              <a:off x="3941" y="1076"/>
              <a:ext cx="774" cy="663"/>
            </a:xfrm>
            <a:custGeom>
              <a:avLst/>
              <a:gdLst>
                <a:gd name="T0" fmla="*/ 774 w 774"/>
                <a:gd name="T1" fmla="*/ 663 h 663"/>
                <a:gd name="T2" fmla="*/ 564 w 774"/>
                <a:gd name="T3" fmla="*/ 511 h 663"/>
                <a:gd name="T4" fmla="*/ 493 w 774"/>
                <a:gd name="T5" fmla="*/ 356 h 663"/>
                <a:gd name="T6" fmla="*/ 303 w 774"/>
                <a:gd name="T7" fmla="*/ 341 h 663"/>
                <a:gd name="T8" fmla="*/ 205 w 774"/>
                <a:gd name="T9" fmla="*/ 174 h 663"/>
                <a:gd name="T10" fmla="*/ 0 w 774"/>
                <a:gd name="T11" fmla="*/ 0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4"/>
                <a:gd name="T19" fmla="*/ 0 h 663"/>
                <a:gd name="T20" fmla="*/ 774 w 774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4" h="663">
                  <a:moveTo>
                    <a:pt x="774" y="663"/>
                  </a:moveTo>
                  <a:cubicBezTo>
                    <a:pt x="688" y="616"/>
                    <a:pt x="611" y="562"/>
                    <a:pt x="564" y="511"/>
                  </a:cubicBezTo>
                  <a:cubicBezTo>
                    <a:pt x="517" y="460"/>
                    <a:pt x="536" y="384"/>
                    <a:pt x="493" y="356"/>
                  </a:cubicBezTo>
                  <a:cubicBezTo>
                    <a:pt x="450" y="328"/>
                    <a:pt x="351" y="371"/>
                    <a:pt x="303" y="341"/>
                  </a:cubicBezTo>
                  <a:cubicBezTo>
                    <a:pt x="255" y="311"/>
                    <a:pt x="256" y="231"/>
                    <a:pt x="205" y="174"/>
                  </a:cubicBezTo>
                  <a:cubicBezTo>
                    <a:pt x="154" y="117"/>
                    <a:pt x="43" y="36"/>
                    <a:pt x="0" y="0"/>
                  </a:cubicBezTo>
                </a:path>
              </a:pathLst>
            </a:custGeom>
            <a:noFill/>
            <a:ln w="12700" cap="rnd" cmpd="sng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9" name="Freeform 7"/>
            <p:cNvSpPr>
              <a:spLocks/>
            </p:cNvSpPr>
            <p:nvPr/>
          </p:nvSpPr>
          <p:spPr bwMode="auto">
            <a:xfrm>
              <a:off x="3464" y="1068"/>
              <a:ext cx="708" cy="541"/>
            </a:xfrm>
            <a:custGeom>
              <a:avLst/>
              <a:gdLst>
                <a:gd name="T0" fmla="*/ 708 w 708"/>
                <a:gd name="T1" fmla="*/ 541 h 541"/>
                <a:gd name="T2" fmla="*/ 579 w 708"/>
                <a:gd name="T3" fmla="*/ 425 h 541"/>
                <a:gd name="T4" fmla="*/ 432 w 708"/>
                <a:gd name="T5" fmla="*/ 288 h 541"/>
                <a:gd name="T6" fmla="*/ 220 w 708"/>
                <a:gd name="T7" fmla="*/ 288 h 541"/>
                <a:gd name="T8" fmla="*/ 129 w 708"/>
                <a:gd name="T9" fmla="*/ 114 h 541"/>
                <a:gd name="T10" fmla="*/ 0 w 708"/>
                <a:gd name="T11" fmla="*/ 0 h 5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8"/>
                <a:gd name="T19" fmla="*/ 0 h 541"/>
                <a:gd name="T20" fmla="*/ 708 w 708"/>
                <a:gd name="T21" fmla="*/ 541 h 5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8" h="541">
                  <a:moveTo>
                    <a:pt x="708" y="541"/>
                  </a:moveTo>
                  <a:cubicBezTo>
                    <a:pt x="656" y="504"/>
                    <a:pt x="625" y="467"/>
                    <a:pt x="579" y="425"/>
                  </a:cubicBezTo>
                  <a:cubicBezTo>
                    <a:pt x="533" y="383"/>
                    <a:pt x="492" y="311"/>
                    <a:pt x="432" y="288"/>
                  </a:cubicBezTo>
                  <a:cubicBezTo>
                    <a:pt x="372" y="265"/>
                    <a:pt x="270" y="317"/>
                    <a:pt x="220" y="288"/>
                  </a:cubicBezTo>
                  <a:cubicBezTo>
                    <a:pt x="170" y="259"/>
                    <a:pt x="166" y="162"/>
                    <a:pt x="129" y="114"/>
                  </a:cubicBezTo>
                  <a:cubicBezTo>
                    <a:pt x="92" y="66"/>
                    <a:pt x="27" y="24"/>
                    <a:pt x="0" y="0"/>
                  </a:cubicBezTo>
                </a:path>
              </a:pathLst>
            </a:custGeom>
            <a:noFill/>
            <a:ln w="12700" cap="rnd" cmpd="sng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 rot="-2327322">
            <a:off x="5508625" y="1700213"/>
            <a:ext cx="2490788" cy="1231900"/>
            <a:chOff x="3464" y="1068"/>
            <a:chExt cx="1668" cy="829"/>
          </a:xfrm>
        </p:grpSpPr>
        <p:sp>
          <p:nvSpPr>
            <p:cNvPr id="11294" name="Freeform 9"/>
            <p:cNvSpPr>
              <a:spLocks/>
            </p:cNvSpPr>
            <p:nvPr/>
          </p:nvSpPr>
          <p:spPr bwMode="auto">
            <a:xfrm>
              <a:off x="4471" y="1212"/>
              <a:ext cx="661" cy="685"/>
            </a:xfrm>
            <a:custGeom>
              <a:avLst/>
              <a:gdLst>
                <a:gd name="T0" fmla="*/ 661 w 661"/>
                <a:gd name="T1" fmla="*/ 685 h 685"/>
                <a:gd name="T2" fmla="*/ 528 w 661"/>
                <a:gd name="T3" fmla="*/ 575 h 685"/>
                <a:gd name="T4" fmla="*/ 417 w 661"/>
                <a:gd name="T5" fmla="*/ 402 h 685"/>
                <a:gd name="T6" fmla="*/ 372 w 661"/>
                <a:gd name="T7" fmla="*/ 227 h 685"/>
                <a:gd name="T8" fmla="*/ 144 w 661"/>
                <a:gd name="T9" fmla="*/ 197 h 685"/>
                <a:gd name="T10" fmla="*/ 0 w 661"/>
                <a:gd name="T11" fmla="*/ 0 h 6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1"/>
                <a:gd name="T19" fmla="*/ 0 h 685"/>
                <a:gd name="T20" fmla="*/ 661 w 661"/>
                <a:gd name="T21" fmla="*/ 685 h 6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1" h="685">
                  <a:moveTo>
                    <a:pt x="661" y="685"/>
                  </a:moveTo>
                  <a:cubicBezTo>
                    <a:pt x="607" y="651"/>
                    <a:pt x="569" y="622"/>
                    <a:pt x="528" y="575"/>
                  </a:cubicBezTo>
                  <a:cubicBezTo>
                    <a:pt x="487" y="528"/>
                    <a:pt x="443" y="460"/>
                    <a:pt x="417" y="402"/>
                  </a:cubicBezTo>
                  <a:cubicBezTo>
                    <a:pt x="391" y="344"/>
                    <a:pt x="417" y="261"/>
                    <a:pt x="372" y="227"/>
                  </a:cubicBezTo>
                  <a:cubicBezTo>
                    <a:pt x="327" y="193"/>
                    <a:pt x="206" y="235"/>
                    <a:pt x="144" y="197"/>
                  </a:cubicBezTo>
                  <a:cubicBezTo>
                    <a:pt x="82" y="159"/>
                    <a:pt x="30" y="41"/>
                    <a:pt x="0" y="0"/>
                  </a:cubicBezTo>
                </a:path>
              </a:pathLst>
            </a:custGeom>
            <a:noFill/>
            <a:ln w="12700" cap="rnd" cmpd="sng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5" name="Freeform 10"/>
            <p:cNvSpPr>
              <a:spLocks/>
            </p:cNvSpPr>
            <p:nvPr/>
          </p:nvSpPr>
          <p:spPr bwMode="auto">
            <a:xfrm>
              <a:off x="3941" y="1076"/>
              <a:ext cx="774" cy="663"/>
            </a:xfrm>
            <a:custGeom>
              <a:avLst/>
              <a:gdLst>
                <a:gd name="T0" fmla="*/ 774 w 774"/>
                <a:gd name="T1" fmla="*/ 663 h 663"/>
                <a:gd name="T2" fmla="*/ 564 w 774"/>
                <a:gd name="T3" fmla="*/ 511 h 663"/>
                <a:gd name="T4" fmla="*/ 493 w 774"/>
                <a:gd name="T5" fmla="*/ 356 h 663"/>
                <a:gd name="T6" fmla="*/ 303 w 774"/>
                <a:gd name="T7" fmla="*/ 341 h 663"/>
                <a:gd name="T8" fmla="*/ 205 w 774"/>
                <a:gd name="T9" fmla="*/ 174 h 663"/>
                <a:gd name="T10" fmla="*/ 0 w 774"/>
                <a:gd name="T11" fmla="*/ 0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4"/>
                <a:gd name="T19" fmla="*/ 0 h 663"/>
                <a:gd name="T20" fmla="*/ 774 w 774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4" h="663">
                  <a:moveTo>
                    <a:pt x="774" y="663"/>
                  </a:moveTo>
                  <a:cubicBezTo>
                    <a:pt x="688" y="616"/>
                    <a:pt x="611" y="562"/>
                    <a:pt x="564" y="511"/>
                  </a:cubicBezTo>
                  <a:cubicBezTo>
                    <a:pt x="517" y="460"/>
                    <a:pt x="536" y="384"/>
                    <a:pt x="493" y="356"/>
                  </a:cubicBezTo>
                  <a:cubicBezTo>
                    <a:pt x="450" y="328"/>
                    <a:pt x="351" y="371"/>
                    <a:pt x="303" y="341"/>
                  </a:cubicBezTo>
                  <a:cubicBezTo>
                    <a:pt x="255" y="311"/>
                    <a:pt x="256" y="231"/>
                    <a:pt x="205" y="174"/>
                  </a:cubicBezTo>
                  <a:cubicBezTo>
                    <a:pt x="154" y="117"/>
                    <a:pt x="43" y="36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6" name="Freeform 11"/>
            <p:cNvSpPr>
              <a:spLocks/>
            </p:cNvSpPr>
            <p:nvPr/>
          </p:nvSpPr>
          <p:spPr bwMode="auto">
            <a:xfrm>
              <a:off x="3464" y="1068"/>
              <a:ext cx="708" cy="541"/>
            </a:xfrm>
            <a:custGeom>
              <a:avLst/>
              <a:gdLst>
                <a:gd name="T0" fmla="*/ 708 w 708"/>
                <a:gd name="T1" fmla="*/ 541 h 541"/>
                <a:gd name="T2" fmla="*/ 579 w 708"/>
                <a:gd name="T3" fmla="*/ 425 h 541"/>
                <a:gd name="T4" fmla="*/ 432 w 708"/>
                <a:gd name="T5" fmla="*/ 288 h 541"/>
                <a:gd name="T6" fmla="*/ 220 w 708"/>
                <a:gd name="T7" fmla="*/ 288 h 541"/>
                <a:gd name="T8" fmla="*/ 129 w 708"/>
                <a:gd name="T9" fmla="*/ 114 h 541"/>
                <a:gd name="T10" fmla="*/ 0 w 708"/>
                <a:gd name="T11" fmla="*/ 0 h 5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8"/>
                <a:gd name="T19" fmla="*/ 0 h 541"/>
                <a:gd name="T20" fmla="*/ 708 w 708"/>
                <a:gd name="T21" fmla="*/ 541 h 5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8" h="541">
                  <a:moveTo>
                    <a:pt x="708" y="541"/>
                  </a:moveTo>
                  <a:cubicBezTo>
                    <a:pt x="656" y="504"/>
                    <a:pt x="625" y="467"/>
                    <a:pt x="579" y="425"/>
                  </a:cubicBezTo>
                  <a:cubicBezTo>
                    <a:pt x="533" y="383"/>
                    <a:pt x="492" y="311"/>
                    <a:pt x="432" y="288"/>
                  </a:cubicBezTo>
                  <a:cubicBezTo>
                    <a:pt x="372" y="265"/>
                    <a:pt x="270" y="317"/>
                    <a:pt x="220" y="288"/>
                  </a:cubicBezTo>
                  <a:cubicBezTo>
                    <a:pt x="170" y="259"/>
                    <a:pt x="166" y="162"/>
                    <a:pt x="129" y="114"/>
                  </a:cubicBezTo>
                  <a:cubicBezTo>
                    <a:pt x="92" y="66"/>
                    <a:pt x="27" y="24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33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 rot="-2327322">
            <a:off x="2195513" y="1484313"/>
            <a:ext cx="2490787" cy="1231900"/>
            <a:chOff x="3464" y="1068"/>
            <a:chExt cx="1668" cy="829"/>
          </a:xfrm>
        </p:grpSpPr>
        <p:sp>
          <p:nvSpPr>
            <p:cNvPr id="11291" name="Freeform 13"/>
            <p:cNvSpPr>
              <a:spLocks/>
            </p:cNvSpPr>
            <p:nvPr/>
          </p:nvSpPr>
          <p:spPr bwMode="auto">
            <a:xfrm>
              <a:off x="4471" y="1212"/>
              <a:ext cx="661" cy="685"/>
            </a:xfrm>
            <a:custGeom>
              <a:avLst/>
              <a:gdLst>
                <a:gd name="T0" fmla="*/ 661 w 661"/>
                <a:gd name="T1" fmla="*/ 685 h 685"/>
                <a:gd name="T2" fmla="*/ 528 w 661"/>
                <a:gd name="T3" fmla="*/ 575 h 685"/>
                <a:gd name="T4" fmla="*/ 417 w 661"/>
                <a:gd name="T5" fmla="*/ 402 h 685"/>
                <a:gd name="T6" fmla="*/ 372 w 661"/>
                <a:gd name="T7" fmla="*/ 227 h 685"/>
                <a:gd name="T8" fmla="*/ 144 w 661"/>
                <a:gd name="T9" fmla="*/ 197 h 685"/>
                <a:gd name="T10" fmla="*/ 0 w 661"/>
                <a:gd name="T11" fmla="*/ 0 h 6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1"/>
                <a:gd name="T19" fmla="*/ 0 h 685"/>
                <a:gd name="T20" fmla="*/ 661 w 661"/>
                <a:gd name="T21" fmla="*/ 685 h 6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1" h="685">
                  <a:moveTo>
                    <a:pt x="661" y="685"/>
                  </a:moveTo>
                  <a:cubicBezTo>
                    <a:pt x="607" y="651"/>
                    <a:pt x="569" y="622"/>
                    <a:pt x="528" y="575"/>
                  </a:cubicBezTo>
                  <a:cubicBezTo>
                    <a:pt x="487" y="528"/>
                    <a:pt x="443" y="460"/>
                    <a:pt x="417" y="402"/>
                  </a:cubicBezTo>
                  <a:cubicBezTo>
                    <a:pt x="391" y="344"/>
                    <a:pt x="417" y="261"/>
                    <a:pt x="372" y="227"/>
                  </a:cubicBezTo>
                  <a:cubicBezTo>
                    <a:pt x="327" y="193"/>
                    <a:pt x="206" y="235"/>
                    <a:pt x="144" y="197"/>
                  </a:cubicBezTo>
                  <a:cubicBezTo>
                    <a:pt x="82" y="159"/>
                    <a:pt x="30" y="41"/>
                    <a:pt x="0" y="0"/>
                  </a:cubicBezTo>
                </a:path>
              </a:pathLst>
            </a:custGeom>
            <a:noFill/>
            <a:ln w="12700" cap="rnd" cmpd="sng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2" name="Freeform 14"/>
            <p:cNvSpPr>
              <a:spLocks/>
            </p:cNvSpPr>
            <p:nvPr/>
          </p:nvSpPr>
          <p:spPr bwMode="auto">
            <a:xfrm>
              <a:off x="3941" y="1076"/>
              <a:ext cx="774" cy="663"/>
            </a:xfrm>
            <a:custGeom>
              <a:avLst/>
              <a:gdLst>
                <a:gd name="T0" fmla="*/ 774 w 774"/>
                <a:gd name="T1" fmla="*/ 663 h 663"/>
                <a:gd name="T2" fmla="*/ 564 w 774"/>
                <a:gd name="T3" fmla="*/ 511 h 663"/>
                <a:gd name="T4" fmla="*/ 493 w 774"/>
                <a:gd name="T5" fmla="*/ 356 h 663"/>
                <a:gd name="T6" fmla="*/ 303 w 774"/>
                <a:gd name="T7" fmla="*/ 341 h 663"/>
                <a:gd name="T8" fmla="*/ 205 w 774"/>
                <a:gd name="T9" fmla="*/ 174 h 663"/>
                <a:gd name="T10" fmla="*/ 0 w 774"/>
                <a:gd name="T11" fmla="*/ 0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4"/>
                <a:gd name="T19" fmla="*/ 0 h 663"/>
                <a:gd name="T20" fmla="*/ 774 w 774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4" h="663">
                  <a:moveTo>
                    <a:pt x="774" y="663"/>
                  </a:moveTo>
                  <a:cubicBezTo>
                    <a:pt x="688" y="616"/>
                    <a:pt x="611" y="562"/>
                    <a:pt x="564" y="511"/>
                  </a:cubicBezTo>
                  <a:cubicBezTo>
                    <a:pt x="517" y="460"/>
                    <a:pt x="536" y="384"/>
                    <a:pt x="493" y="356"/>
                  </a:cubicBezTo>
                  <a:cubicBezTo>
                    <a:pt x="450" y="328"/>
                    <a:pt x="351" y="371"/>
                    <a:pt x="303" y="341"/>
                  </a:cubicBezTo>
                  <a:cubicBezTo>
                    <a:pt x="255" y="311"/>
                    <a:pt x="256" y="231"/>
                    <a:pt x="205" y="174"/>
                  </a:cubicBezTo>
                  <a:cubicBezTo>
                    <a:pt x="154" y="117"/>
                    <a:pt x="43" y="36"/>
                    <a:pt x="0" y="0"/>
                  </a:cubicBezTo>
                </a:path>
              </a:pathLst>
            </a:custGeom>
            <a:noFill/>
            <a:ln w="12700" cap="rnd" cmpd="sng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93" name="Freeform 15"/>
            <p:cNvSpPr>
              <a:spLocks/>
            </p:cNvSpPr>
            <p:nvPr/>
          </p:nvSpPr>
          <p:spPr bwMode="auto">
            <a:xfrm>
              <a:off x="3464" y="1068"/>
              <a:ext cx="708" cy="541"/>
            </a:xfrm>
            <a:custGeom>
              <a:avLst/>
              <a:gdLst>
                <a:gd name="T0" fmla="*/ 708 w 708"/>
                <a:gd name="T1" fmla="*/ 541 h 541"/>
                <a:gd name="T2" fmla="*/ 579 w 708"/>
                <a:gd name="T3" fmla="*/ 425 h 541"/>
                <a:gd name="T4" fmla="*/ 432 w 708"/>
                <a:gd name="T5" fmla="*/ 288 h 541"/>
                <a:gd name="T6" fmla="*/ 220 w 708"/>
                <a:gd name="T7" fmla="*/ 288 h 541"/>
                <a:gd name="T8" fmla="*/ 129 w 708"/>
                <a:gd name="T9" fmla="*/ 114 h 541"/>
                <a:gd name="T10" fmla="*/ 0 w 708"/>
                <a:gd name="T11" fmla="*/ 0 h 5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8"/>
                <a:gd name="T19" fmla="*/ 0 h 541"/>
                <a:gd name="T20" fmla="*/ 708 w 708"/>
                <a:gd name="T21" fmla="*/ 541 h 5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8" h="541">
                  <a:moveTo>
                    <a:pt x="708" y="541"/>
                  </a:moveTo>
                  <a:cubicBezTo>
                    <a:pt x="656" y="504"/>
                    <a:pt x="625" y="467"/>
                    <a:pt x="579" y="425"/>
                  </a:cubicBezTo>
                  <a:cubicBezTo>
                    <a:pt x="533" y="383"/>
                    <a:pt x="492" y="311"/>
                    <a:pt x="432" y="288"/>
                  </a:cubicBezTo>
                  <a:cubicBezTo>
                    <a:pt x="372" y="265"/>
                    <a:pt x="270" y="317"/>
                    <a:pt x="220" y="288"/>
                  </a:cubicBezTo>
                  <a:cubicBezTo>
                    <a:pt x="170" y="259"/>
                    <a:pt x="166" y="162"/>
                    <a:pt x="129" y="114"/>
                  </a:cubicBezTo>
                  <a:cubicBezTo>
                    <a:pt x="92" y="66"/>
                    <a:pt x="27" y="24"/>
                    <a:pt x="0" y="0"/>
                  </a:cubicBezTo>
                </a:path>
              </a:pathLst>
            </a:custGeom>
            <a:noFill/>
            <a:ln w="12700" cap="rnd" cmpd="sng">
              <a:solidFill>
                <a:schemeClr val="bg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3440" name="AutoShape 16"/>
          <p:cNvSpPr>
            <a:spLocks noChangeArrowheads="1"/>
          </p:cNvSpPr>
          <p:nvPr/>
        </p:nvSpPr>
        <p:spPr bwMode="auto">
          <a:xfrm>
            <a:off x="6156325" y="188913"/>
            <a:ext cx="2154238" cy="676275"/>
          </a:xfrm>
          <a:prstGeom prst="cloudCallout">
            <a:avLst>
              <a:gd name="adj1" fmla="val -14704"/>
              <a:gd name="adj2" fmla="val 43426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33CCFF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>
              <a:latin typeface="Times New Roman" pitchFamily="18" charset="0"/>
            </a:endParaRPr>
          </a:p>
        </p:txBody>
      </p:sp>
      <p:pic>
        <p:nvPicPr>
          <p:cNvPr id="11270" name="Picture 17" descr="Волны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140200" y="6230938"/>
            <a:ext cx="1003300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18" descr="Волны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148263" y="6230938"/>
            <a:ext cx="1003300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19" descr="Волны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156325" y="6230938"/>
            <a:ext cx="1003300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20" descr="Волны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164388" y="6230938"/>
            <a:ext cx="1003300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21" descr="Волны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8140700" y="6230938"/>
            <a:ext cx="1003300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22" descr="Волны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132138" y="6230938"/>
            <a:ext cx="1003300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23" descr="Волны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124075" y="6230938"/>
            <a:ext cx="1003300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24" descr="Волны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116013" y="6230938"/>
            <a:ext cx="1003300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8" name="Picture 25" descr="Волны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9388" y="6230938"/>
            <a:ext cx="1003300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9" name="Line 26"/>
          <p:cNvSpPr>
            <a:spLocks noChangeShapeType="1"/>
          </p:cNvSpPr>
          <p:nvPr/>
        </p:nvSpPr>
        <p:spPr bwMode="auto">
          <a:xfrm flipH="1">
            <a:off x="3635375" y="6237288"/>
            <a:ext cx="1611313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103452" name="Rectangle 28"/>
          <p:cNvSpPr>
            <a:spLocks noChangeArrowheads="1"/>
          </p:cNvSpPr>
          <p:nvPr/>
        </p:nvSpPr>
        <p:spPr bwMode="auto">
          <a:xfrm>
            <a:off x="4067175" y="5373688"/>
            <a:ext cx="796925" cy="701675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000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v</a:t>
            </a:r>
            <a:r>
              <a:rPr lang="ru-RU" sz="2400" b="1" baseline="-25000">
                <a:solidFill>
                  <a:schemeClr val="bg1"/>
                </a:solidFill>
              </a:rPr>
              <a:t>теч.</a:t>
            </a:r>
            <a:endParaRPr lang="ru-RU" sz="2400" b="1">
              <a:solidFill>
                <a:schemeClr val="bg1"/>
              </a:solidFill>
            </a:endParaRPr>
          </a:p>
        </p:txBody>
      </p:sp>
      <p:pic>
        <p:nvPicPr>
          <p:cNvPr id="103454" name="Picture 30" descr="j023467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34050"/>
            <a:ext cx="12192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31"/>
          <p:cNvGrpSpPr>
            <a:grpSpLocks/>
          </p:cNvGrpSpPr>
          <p:nvPr/>
        </p:nvGrpSpPr>
        <p:grpSpPr bwMode="auto">
          <a:xfrm>
            <a:off x="827088" y="4797425"/>
            <a:ext cx="1817687" cy="784225"/>
            <a:chOff x="556" y="3219"/>
            <a:chExt cx="1145" cy="400"/>
          </a:xfrm>
        </p:grpSpPr>
        <p:sp>
          <p:nvSpPr>
            <p:cNvPr id="103456" name="Rectangle 32"/>
            <p:cNvSpPr>
              <a:spLocks noChangeArrowheads="1"/>
            </p:cNvSpPr>
            <p:nvPr/>
          </p:nvSpPr>
          <p:spPr bwMode="auto">
            <a:xfrm>
              <a:off x="624" y="3219"/>
              <a:ext cx="704" cy="361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40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v</a:t>
              </a:r>
              <a:r>
                <a:rPr lang="ru-RU" sz="4000" b="1" i="1" baseline="-25000" dirty="0" err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соб</a:t>
              </a:r>
              <a:r>
                <a:rPr lang="ru-RU" sz="4000" b="1" i="1" baseline="-25000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.</a:t>
              </a:r>
              <a:endParaRPr lang="ru-RU" sz="40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1290" name="Line 33"/>
            <p:cNvSpPr>
              <a:spLocks noChangeShapeType="1"/>
            </p:cNvSpPr>
            <p:nvPr/>
          </p:nvSpPr>
          <p:spPr bwMode="auto">
            <a:xfrm>
              <a:off x="556" y="3619"/>
              <a:ext cx="1145" cy="0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3458" name="Rectangle 34"/>
          <p:cNvSpPr>
            <a:spLocks noChangeArrowheads="1"/>
          </p:cNvSpPr>
          <p:nvPr/>
        </p:nvSpPr>
        <p:spPr bwMode="auto">
          <a:xfrm>
            <a:off x="323850" y="3141663"/>
            <a:ext cx="5567363" cy="823912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8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v</a:t>
            </a:r>
            <a:r>
              <a:rPr lang="ru-RU" sz="4800" b="1" i="1" baseline="-25000" dirty="0" err="1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</a:t>
            </a:r>
            <a:r>
              <a:rPr lang="ru-RU" sz="4800" b="1" i="1" baseline="-25000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sz="4800" b="1" i="1" baseline="-25000" dirty="0" err="1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теч</a:t>
            </a:r>
            <a:r>
              <a:rPr lang="en-US" sz="48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= v</a:t>
            </a:r>
            <a:r>
              <a:rPr lang="ru-RU" sz="4800" b="1" i="1" baseline="-25000" dirty="0" err="1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соб</a:t>
            </a:r>
            <a:r>
              <a:rPr lang="ru-RU" sz="48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–</a:t>
            </a:r>
            <a:r>
              <a:rPr lang="en-US" sz="48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v</a:t>
            </a:r>
            <a:r>
              <a:rPr lang="ru-RU" sz="4800" b="1" i="1" baseline="-25000" dirty="0" err="1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теч</a:t>
            </a:r>
            <a:endParaRPr lang="ru-RU" sz="4800" b="1" i="1" dirty="0">
              <a:solidFill>
                <a:srgbClr val="7722A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03460" name="Picture 36" descr="j0234678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740650" y="5734050"/>
            <a:ext cx="12192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38"/>
          <p:cNvGrpSpPr>
            <a:grpSpLocks/>
          </p:cNvGrpSpPr>
          <p:nvPr/>
        </p:nvGrpSpPr>
        <p:grpSpPr bwMode="auto">
          <a:xfrm>
            <a:off x="6516688" y="4797425"/>
            <a:ext cx="1817687" cy="782638"/>
            <a:chOff x="4087" y="3206"/>
            <a:chExt cx="1145" cy="493"/>
          </a:xfrm>
        </p:grpSpPr>
        <p:sp>
          <p:nvSpPr>
            <p:cNvPr id="103463" name="Rectangle 39"/>
            <p:cNvSpPr>
              <a:spLocks noChangeArrowheads="1"/>
            </p:cNvSpPr>
            <p:nvPr/>
          </p:nvSpPr>
          <p:spPr bwMode="auto">
            <a:xfrm flipH="1">
              <a:off x="4320" y="3206"/>
              <a:ext cx="675" cy="446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40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v</a:t>
              </a:r>
              <a:r>
                <a:rPr lang="ru-RU" sz="4000" b="1" i="1" baseline="-25000" dirty="0" err="1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соб</a:t>
              </a:r>
              <a:r>
                <a:rPr lang="ru-RU" sz="2000" b="1" i="1" baseline="-25000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.</a:t>
              </a:r>
            </a:p>
          </p:txBody>
        </p:sp>
        <p:sp>
          <p:nvSpPr>
            <p:cNvPr id="11288" name="Line 40"/>
            <p:cNvSpPr>
              <a:spLocks noChangeShapeType="1"/>
            </p:cNvSpPr>
            <p:nvPr/>
          </p:nvSpPr>
          <p:spPr bwMode="auto">
            <a:xfrm flipH="1">
              <a:off x="4087" y="3699"/>
              <a:ext cx="1145" cy="0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3465" name="Rectangle 41"/>
          <p:cNvSpPr>
            <a:spLocks noChangeArrowheads="1"/>
          </p:cNvSpPr>
          <p:nvPr/>
        </p:nvSpPr>
        <p:spPr bwMode="auto">
          <a:xfrm>
            <a:off x="3348038" y="2420938"/>
            <a:ext cx="5567362" cy="823912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48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v</a:t>
            </a:r>
            <a:r>
              <a:rPr lang="ru-RU" sz="4800" b="1" i="1" baseline="-25000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по </a:t>
            </a:r>
            <a:r>
              <a:rPr lang="ru-RU" sz="4800" b="1" i="1" baseline="-25000" dirty="0" err="1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теч</a:t>
            </a:r>
            <a:r>
              <a:rPr lang="en-US" sz="48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= v</a:t>
            </a:r>
            <a:r>
              <a:rPr lang="ru-RU" sz="4800" b="1" i="1" baseline="-25000" dirty="0" err="1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соб</a:t>
            </a:r>
            <a:r>
              <a:rPr lang="ru-RU" sz="4800" b="1" i="1" dirty="0" err="1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+</a:t>
            </a:r>
            <a:r>
              <a:rPr lang="en-US" sz="48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v</a:t>
            </a:r>
            <a:r>
              <a:rPr lang="ru-RU" sz="4800" b="1" i="1" baseline="-25000" dirty="0" err="1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теч</a:t>
            </a:r>
            <a:endParaRPr lang="ru-RU" sz="4800" b="1" i="1" dirty="0">
              <a:solidFill>
                <a:srgbClr val="7722A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0116 L -0.16979 0.00231 " pathEditMode="relative" rAng="0" ptsTypes="AA">
                                      <p:cBhvr>
                                        <p:cTn id="15" dur="5000" fill="hold"/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979 0.00232 L -0.325 -0.00324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5 -0.00324 L -0.4842 -0.00509 " pathEditMode="relative" rAng="0" ptsTypes="AA">
                                      <p:cBhvr>
                                        <p:cTn id="21" dur="5000" fill="hold"/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0"/>
                            </p:stCondLst>
                            <p:childTnLst>
                              <p:par>
                                <p:cTn id="23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842 -0.00509 L -0.63038 -0.0088 " pathEditMode="relative" rAng="0" ptsTypes="AA">
                                      <p:cBhvr>
                                        <p:cTn id="24" dur="5000" fill="hold"/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0"/>
                            </p:stCondLst>
                            <p:childTnLst>
                              <p:par>
                                <p:cTn id="26" presetID="35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3038 -0.0088 L -0.74879 -0.0088 " pathEditMode="relative" rAng="0" ptsTypes="AA">
                                      <p:cBhvr>
                                        <p:cTn id="27" dur="5000" fill="hold"/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5.18519E-6 L 0.19584 0.00024 " pathEditMode="relative" ptsTypes="AA">
                                      <p:cBhvr>
                                        <p:cTn id="29" dur="5000" fill="hold"/>
                                        <p:tgtEl>
                                          <p:spTgt spid="1034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584 0.00023 L 0.41945 0.00046 " pathEditMode="relative" ptsTypes="AA">
                                      <p:cBhvr>
                                        <p:cTn id="31" dur="5000" fill="hold"/>
                                        <p:tgtEl>
                                          <p:spTgt spid="1034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944 0.00047 L 0.63194 0.00232 " pathEditMode="relative" ptsTypes="AA">
                                      <p:cBhvr>
                                        <p:cTn id="33" dur="5000" fill="hold"/>
                                        <p:tgtEl>
                                          <p:spTgt spid="1034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3195 0.00232 L 0.83472 0.00787 " pathEditMode="relative" ptsTypes="AA">
                                      <p:cBhvr>
                                        <p:cTn id="35" dur="5000" fill="hold"/>
                                        <p:tgtEl>
                                          <p:spTgt spid="1034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3472 0.00787 L 1.1 0.01343 " pathEditMode="relative" ptsTypes="AA">
                                      <p:cBhvr>
                                        <p:cTn id="37" dur="5000" fill="hold"/>
                                        <p:tgtEl>
                                          <p:spTgt spid="1034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0"/>
                            </p:stCondLst>
                            <p:childTnLst>
                              <p:par>
                                <p:cTn id="42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0"/>
                            </p:stCondLst>
                            <p:childTnLst>
                              <p:par>
                                <p:cTn id="4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96296E-6 L -1.01945 0.00046 " pathEditMode="relative" rAng="0" ptsTypes="AA">
                                      <p:cBhvr>
                                        <p:cTn id="47" dur="5000" fill="hold"/>
                                        <p:tgtEl>
                                          <p:spTgt spid="103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0"/>
                            </p:stCondLst>
                            <p:childTnLst>
                              <p:par>
                                <p:cTn id="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500"/>
                            </p:stCondLst>
                            <p:childTnLst>
                              <p:par>
                                <p:cTn id="5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40" grpId="0" animBg="1"/>
      <p:bldP spid="103440" grpId="1" animBg="1"/>
      <p:bldP spid="103440" grpId="2" animBg="1"/>
      <p:bldP spid="103440" grpId="3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476" name="Group 28"/>
          <p:cNvGraphicFramePr>
            <a:graphicFrameLocks noGrp="1"/>
          </p:cNvGraphicFramePr>
          <p:nvPr/>
        </p:nvGraphicFramePr>
        <p:xfrm>
          <a:off x="179388" y="188913"/>
          <a:ext cx="9144000" cy="579120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344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Задание B12 (№ 5691)</a:t>
                      </a:r>
                      <a:endParaRPr kumimoji="0" lang="ru-RU" sz="3200" b="0" i="1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292" name="Rectangle 13"/>
          <p:cNvSpPr>
            <a:spLocks noChangeArrowheads="1"/>
          </p:cNvSpPr>
          <p:nvPr/>
        </p:nvSpPr>
        <p:spPr bwMode="auto">
          <a:xfrm>
            <a:off x="0" y="3125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4477" name="Group 29"/>
          <p:cNvGraphicFramePr>
            <a:graphicFrameLocks noGrp="1"/>
          </p:cNvGraphicFramePr>
          <p:nvPr/>
        </p:nvGraphicFramePr>
        <p:xfrm>
          <a:off x="0" y="188913"/>
          <a:ext cx="9144000" cy="2743200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722A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Моторная лодка прошла против течения реки 72 км и вернулась в пункт отправления, затратив на обратный путь на 6 часов меньше. Найдите скорость лодки в неподвижной воде, если скорость течения равна 3 км/ч. Ответ дайте в км/ч. </a:t>
                      </a: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7722A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4547" name="Group 99"/>
          <p:cNvGraphicFramePr>
            <a:graphicFrameLocks noGrp="1"/>
          </p:cNvGraphicFramePr>
          <p:nvPr/>
        </p:nvGraphicFramePr>
        <p:xfrm>
          <a:off x="468313" y="3013075"/>
          <a:ext cx="4536182" cy="3593755"/>
        </p:xfrm>
        <a:graphic>
          <a:graphicData uri="http://schemas.openxmlformats.org/drawingml/2006/table">
            <a:tbl>
              <a:tblPr/>
              <a:tblGrid>
                <a:gridCol w="1152525"/>
                <a:gridCol w="1152525"/>
                <a:gridCol w="1150938"/>
                <a:gridCol w="1080194"/>
              </a:tblGrid>
              <a:tr h="7895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42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722A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По </a:t>
                      </a:r>
                      <a:r>
                        <a:rPr kumimoji="0" lang="ru-RU" sz="2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722A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теч</a:t>
                      </a: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722A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. Реки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Х+3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3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D55D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039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722A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Против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722A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722A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теч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722A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. реки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722A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Х-3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3600" b="1" kern="1200" dirty="0">
                        <a:solidFill>
                          <a:srgbClr val="9D55D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2318" name="Group 69"/>
          <p:cNvGrpSpPr>
            <a:grpSpLocks/>
          </p:cNvGrpSpPr>
          <p:nvPr/>
        </p:nvGrpSpPr>
        <p:grpSpPr bwMode="auto">
          <a:xfrm>
            <a:off x="1547813" y="3213100"/>
            <a:ext cx="1135062" cy="1244600"/>
            <a:chOff x="912" y="1104"/>
            <a:chExt cx="715" cy="784"/>
          </a:xfrm>
        </p:grpSpPr>
        <p:sp>
          <p:nvSpPr>
            <p:cNvPr id="104518" name="Text Box 70"/>
            <p:cNvSpPr txBox="1">
              <a:spLocks noChangeArrowheads="1"/>
            </p:cNvSpPr>
            <p:nvPr/>
          </p:nvSpPr>
          <p:spPr bwMode="auto">
            <a:xfrm>
              <a:off x="1008" y="1619"/>
              <a:ext cx="26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200" b="1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  </a:t>
              </a:r>
            </a:p>
          </p:txBody>
        </p:sp>
        <p:grpSp>
          <p:nvGrpSpPr>
            <p:cNvPr id="12335" name="Group 71"/>
            <p:cNvGrpSpPr>
              <a:grpSpLocks/>
            </p:cNvGrpSpPr>
            <p:nvPr/>
          </p:nvGrpSpPr>
          <p:grpSpPr bwMode="auto">
            <a:xfrm>
              <a:off x="912" y="1104"/>
              <a:ext cx="715" cy="404"/>
              <a:chOff x="1216" y="1192"/>
              <a:chExt cx="715" cy="404"/>
            </a:xfrm>
          </p:grpSpPr>
          <p:sp>
            <p:nvSpPr>
              <p:cNvPr id="104520" name="Rectangle 72"/>
              <p:cNvSpPr>
                <a:spLocks noChangeArrowheads="1"/>
              </p:cNvSpPr>
              <p:nvPr/>
            </p:nvSpPr>
            <p:spPr bwMode="auto">
              <a:xfrm>
                <a:off x="1216" y="1192"/>
                <a:ext cx="320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3600" b="1" i="1" dirty="0">
                    <a:solidFill>
                      <a:srgbClr val="7722A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</a:rPr>
                  <a:t>v,</a:t>
                </a:r>
                <a:endParaRPr lang="ru-RU" sz="2000" b="1" dirty="0">
                  <a:solidFill>
                    <a:srgbClr val="7722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endParaRPr>
              </a:p>
            </p:txBody>
          </p:sp>
          <p:sp>
            <p:nvSpPr>
              <p:cNvPr id="104521" name="Rectangle 73"/>
              <p:cNvSpPr>
                <a:spLocks noChangeArrowheads="1"/>
              </p:cNvSpPr>
              <p:nvPr/>
            </p:nvSpPr>
            <p:spPr bwMode="auto">
              <a:xfrm>
                <a:off x="1480" y="1312"/>
                <a:ext cx="451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000" b="1" dirty="0">
                    <a:solidFill>
                      <a:srgbClr val="7722A6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Times New Roman" pitchFamily="18" charset="0"/>
                  </a:rPr>
                  <a:t>км/ч</a:t>
                </a:r>
              </a:p>
            </p:txBody>
          </p:sp>
        </p:grpSp>
      </p:grpSp>
      <p:grpSp>
        <p:nvGrpSpPr>
          <p:cNvPr id="12319" name="Group 74"/>
          <p:cNvGrpSpPr>
            <a:grpSpLocks/>
          </p:cNvGrpSpPr>
          <p:nvPr/>
        </p:nvGrpSpPr>
        <p:grpSpPr bwMode="auto">
          <a:xfrm>
            <a:off x="2771775" y="3284538"/>
            <a:ext cx="912813" cy="641350"/>
            <a:chOff x="3664" y="1245"/>
            <a:chExt cx="575" cy="404"/>
          </a:xfrm>
        </p:grpSpPr>
        <p:sp>
          <p:nvSpPr>
            <p:cNvPr id="104523" name="Rectangle 75"/>
            <p:cNvSpPr>
              <a:spLocks noChangeArrowheads="1"/>
            </p:cNvSpPr>
            <p:nvPr/>
          </p:nvSpPr>
          <p:spPr bwMode="auto">
            <a:xfrm>
              <a:off x="3664" y="1245"/>
              <a:ext cx="34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600" b="1" i="1" dirty="0">
                  <a:solidFill>
                    <a:srgbClr val="7722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S,</a:t>
              </a:r>
              <a:endParaRPr lang="ru-RU" sz="2000" b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04524" name="Rectangle 76"/>
            <p:cNvSpPr>
              <a:spLocks noChangeArrowheads="1"/>
            </p:cNvSpPr>
            <p:nvPr/>
          </p:nvSpPr>
          <p:spPr bwMode="auto">
            <a:xfrm>
              <a:off x="3920" y="1368"/>
              <a:ext cx="31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000" b="1" dirty="0">
                  <a:solidFill>
                    <a:srgbClr val="7722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км</a:t>
              </a:r>
            </a:p>
          </p:txBody>
        </p:sp>
      </p:grpSp>
      <p:grpSp>
        <p:nvGrpSpPr>
          <p:cNvPr id="12320" name="Group 77"/>
          <p:cNvGrpSpPr>
            <a:grpSpLocks/>
          </p:cNvGrpSpPr>
          <p:nvPr/>
        </p:nvGrpSpPr>
        <p:grpSpPr bwMode="auto">
          <a:xfrm>
            <a:off x="3995738" y="3284538"/>
            <a:ext cx="584200" cy="641350"/>
            <a:chOff x="2608" y="1207"/>
            <a:chExt cx="368" cy="404"/>
          </a:xfrm>
        </p:grpSpPr>
        <p:sp>
          <p:nvSpPr>
            <p:cNvPr id="104526" name="Rectangle 78"/>
            <p:cNvSpPr>
              <a:spLocks noChangeArrowheads="1"/>
            </p:cNvSpPr>
            <p:nvPr/>
          </p:nvSpPr>
          <p:spPr bwMode="auto">
            <a:xfrm>
              <a:off x="2608" y="1207"/>
              <a:ext cx="23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3600" b="1" i="1" dirty="0">
                  <a:solidFill>
                    <a:srgbClr val="7722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t</a:t>
              </a:r>
              <a:r>
                <a:rPr lang="en-US" sz="2000" b="1" i="1" dirty="0">
                  <a:solidFill>
                    <a:srgbClr val="7722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,</a:t>
              </a:r>
              <a:endParaRPr lang="ru-RU" sz="2000" b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04527" name="Rectangle 79"/>
            <p:cNvSpPr>
              <a:spLocks noChangeArrowheads="1"/>
            </p:cNvSpPr>
            <p:nvPr/>
          </p:nvSpPr>
          <p:spPr bwMode="auto">
            <a:xfrm>
              <a:off x="2767" y="1342"/>
              <a:ext cx="20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000" b="1" dirty="0">
                  <a:solidFill>
                    <a:srgbClr val="7722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ч</a:t>
              </a:r>
            </a:p>
          </p:txBody>
        </p:sp>
      </p:grpSp>
      <p:grpSp>
        <p:nvGrpSpPr>
          <p:cNvPr id="12321" name="Group 100"/>
          <p:cNvGrpSpPr>
            <a:grpSpLocks/>
          </p:cNvGrpSpPr>
          <p:nvPr/>
        </p:nvGrpSpPr>
        <p:grpSpPr bwMode="auto">
          <a:xfrm>
            <a:off x="5076825" y="4724400"/>
            <a:ext cx="2527300" cy="1001713"/>
            <a:chOff x="2632" y="1528"/>
            <a:chExt cx="1592" cy="631"/>
          </a:xfrm>
        </p:grpSpPr>
        <p:sp>
          <p:nvSpPr>
            <p:cNvPr id="12328" name="Freeform 101"/>
            <p:cNvSpPr>
              <a:spLocks/>
            </p:cNvSpPr>
            <p:nvPr/>
          </p:nvSpPr>
          <p:spPr bwMode="auto">
            <a:xfrm>
              <a:off x="2632" y="1720"/>
              <a:ext cx="1592" cy="439"/>
            </a:xfrm>
            <a:custGeom>
              <a:avLst/>
              <a:gdLst>
                <a:gd name="T0" fmla="*/ 1377 w 1592"/>
                <a:gd name="T1" fmla="*/ 0 h 439"/>
                <a:gd name="T2" fmla="*/ 1592 w 1592"/>
                <a:gd name="T3" fmla="*/ 0 h 439"/>
                <a:gd name="T4" fmla="*/ 1592 w 1592"/>
                <a:gd name="T5" fmla="*/ 439 h 439"/>
                <a:gd name="T6" fmla="*/ 0 w 1592"/>
                <a:gd name="T7" fmla="*/ 432 h 4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92"/>
                <a:gd name="T13" fmla="*/ 0 h 439"/>
                <a:gd name="T14" fmla="*/ 1592 w 1592"/>
                <a:gd name="T15" fmla="*/ 439 h 4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92" h="439">
                  <a:moveTo>
                    <a:pt x="1377" y="0"/>
                  </a:moveTo>
                  <a:lnTo>
                    <a:pt x="1592" y="0"/>
                  </a:lnTo>
                  <a:lnTo>
                    <a:pt x="1592" y="439"/>
                  </a:lnTo>
                  <a:lnTo>
                    <a:pt x="0" y="432"/>
                  </a:lnTo>
                </a:path>
              </a:pathLst>
            </a:custGeom>
            <a:noFill/>
            <a:ln w="38100" cmpd="sng">
              <a:solidFill>
                <a:srgbClr val="0000FF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550" name="Oval 102"/>
            <p:cNvSpPr>
              <a:spLocks noChangeArrowheads="1"/>
            </p:cNvSpPr>
            <p:nvPr/>
          </p:nvSpPr>
          <p:spPr bwMode="auto">
            <a:xfrm rot="222229">
              <a:off x="3698" y="1528"/>
              <a:ext cx="334" cy="341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>
              <a:outerShdw dist="107763" dir="18900000" algn="ctr" rotWithShape="0">
                <a:srgbClr val="0000F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sz="4000" b="1" dirty="0">
                  <a:solidFill>
                    <a:srgbClr val="7722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&lt;</a:t>
              </a:r>
              <a:endParaRPr lang="ru-RU" sz="4000" b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</p:grpSp>
      <p:sp>
        <p:nvSpPr>
          <p:cNvPr id="104551" name="Text Box 103"/>
          <p:cNvSpPr txBox="1">
            <a:spLocks noChangeArrowheads="1"/>
          </p:cNvSpPr>
          <p:nvPr/>
        </p:nvSpPr>
        <p:spPr bwMode="auto">
          <a:xfrm>
            <a:off x="4932363" y="4581525"/>
            <a:ext cx="1801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6 часов</a:t>
            </a:r>
          </a:p>
        </p:txBody>
      </p:sp>
      <p:sp>
        <p:nvSpPr>
          <p:cNvPr id="104552" name="Rectangle 104"/>
          <p:cNvSpPr>
            <a:spLocks noChangeArrowheads="1"/>
          </p:cNvSpPr>
          <p:nvPr/>
        </p:nvSpPr>
        <p:spPr bwMode="auto">
          <a:xfrm>
            <a:off x="5292725" y="3259138"/>
            <a:ext cx="3565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Пусть</a:t>
            </a:r>
            <a:r>
              <a:rPr lang="en-US" sz="32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0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</a:t>
            </a:r>
            <a:r>
              <a:rPr lang="ru-RU" sz="3200" b="1" i="1" dirty="0" err="1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соб</a:t>
            </a:r>
            <a:r>
              <a:rPr lang="ru-RU" sz="32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en-US" sz="32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2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 </a:t>
            </a:r>
            <a:r>
              <a:rPr lang="en-US" sz="32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x</a:t>
            </a:r>
            <a:endParaRPr lang="ru-RU" sz="3200" b="1" i="1" dirty="0">
              <a:solidFill>
                <a:srgbClr val="7722A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324" name="Rectangle 10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2325" name="Picture 10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738" y="5373688"/>
            <a:ext cx="7207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26" name="Rectangle 10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2327" name="Picture 10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0200" y="3860800"/>
            <a:ext cx="79216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6634162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9D55D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Составим и решим уравнение:</a:t>
            </a:r>
          </a:p>
          <a:p>
            <a:pPr>
              <a:defRPr/>
            </a:pPr>
            <a:r>
              <a:rPr lang="ru-RU" sz="3200" b="1" i="1" dirty="0">
                <a:solidFill>
                  <a:srgbClr val="9D55D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72           72</a:t>
            </a:r>
          </a:p>
          <a:p>
            <a:pPr>
              <a:defRPr/>
            </a:pPr>
            <a:r>
              <a:rPr lang="ru-RU" sz="3200" b="1" i="1" dirty="0">
                <a:solidFill>
                  <a:srgbClr val="9D55D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___  _  ____ = 6    </a:t>
            </a:r>
          </a:p>
          <a:p>
            <a:pPr>
              <a:defRPr/>
            </a:pPr>
            <a:r>
              <a:rPr lang="ru-RU" sz="3200" b="1" i="1" dirty="0">
                <a:solidFill>
                  <a:srgbClr val="9D55D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Х-3        х+3</a:t>
            </a:r>
          </a:p>
          <a:p>
            <a:pPr>
              <a:defRPr/>
            </a:pPr>
            <a:r>
              <a:rPr lang="ru-RU" sz="3200" b="1" i="1" dirty="0">
                <a:solidFill>
                  <a:srgbClr val="9D55D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х²-81=0</a:t>
            </a:r>
          </a:p>
          <a:p>
            <a:pPr>
              <a:defRPr/>
            </a:pPr>
            <a:r>
              <a:rPr lang="ru-RU" sz="3200" b="1" i="1" dirty="0">
                <a:solidFill>
                  <a:srgbClr val="9D55D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х²=81</a:t>
            </a:r>
          </a:p>
          <a:p>
            <a:pPr>
              <a:defRPr/>
            </a:pPr>
            <a:r>
              <a:rPr lang="ru-RU" sz="3200" b="1" i="1" dirty="0">
                <a:solidFill>
                  <a:srgbClr val="9D55D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Х=9</a:t>
            </a:r>
          </a:p>
          <a:p>
            <a:pPr>
              <a:defRPr/>
            </a:pPr>
            <a:r>
              <a:rPr lang="ru-RU" sz="3200" b="1" i="1" dirty="0">
                <a:solidFill>
                  <a:srgbClr val="9D55D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Ответ:9</a:t>
            </a:r>
          </a:p>
          <a:p>
            <a:pPr>
              <a:defRPr/>
            </a:pPr>
            <a:r>
              <a:rPr lang="ru-RU" sz="3200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242888"/>
            <a:ext cx="9144000" cy="1663701"/>
          </a:xfrm>
        </p:spPr>
        <p:txBody>
          <a:bodyPr/>
          <a:lstStyle/>
          <a:p>
            <a:pPr eaLnBrk="1" hangingPunct="1">
              <a:defRPr/>
            </a:pPr>
            <a:r>
              <a:rPr lang="ru-RU" sz="8000" dirty="0" smtClean="0">
                <a:solidFill>
                  <a:srgbClr val="7722A6"/>
                </a:solidFill>
              </a:rPr>
              <a:t>Задачи на  работу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550" y="1268413"/>
            <a:ext cx="6400800" cy="1778000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sz="2000" b="1" dirty="0" smtClean="0">
                <a:solidFill>
                  <a:srgbClr val="FFFF00"/>
                </a:solidFill>
              </a:rPr>
              <a:t>Решение задачи с помощью уравнения обычно проводят в такой последовательности:</a:t>
            </a:r>
            <a:endParaRPr lang="ru-RU" sz="2000" dirty="0" smtClean="0">
              <a:solidFill>
                <a:srgbClr val="FFFF00"/>
              </a:solidFill>
            </a:endParaRPr>
          </a:p>
          <a:p>
            <a:pPr algn="just" eaLnBrk="1" hangingPunct="1">
              <a:defRPr/>
            </a:pPr>
            <a:r>
              <a:rPr lang="ru-RU" sz="2000" dirty="0" smtClean="0">
                <a:solidFill>
                  <a:srgbClr val="FFFF00"/>
                </a:solidFill>
              </a:rPr>
              <a:t>1</a:t>
            </a:r>
            <a:r>
              <a:rPr lang="ru-RU" sz="20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.Вводят переменную, т.е. обозначают буквой х… величину, которую требуется найти по условию задачи, либо ту, которая необходима для отыскания искомых величин.</a:t>
            </a:r>
          </a:p>
          <a:p>
            <a:pPr algn="just" eaLnBrk="1" hangingPunct="1">
              <a:defRPr/>
            </a:pPr>
            <a:r>
              <a:rPr lang="ru-RU" sz="2000" dirty="0" smtClean="0">
                <a:solidFill>
                  <a:srgbClr val="FFFF00"/>
                </a:solidFill>
              </a:rPr>
              <a:t>2</a:t>
            </a:r>
            <a:r>
              <a:rPr lang="ru-RU" sz="20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.Используя введенную переменную, а также указанные в условии задачи конкретные значения переменных и соотношения между ними, составляют уравнение, т.е. «переводят» текст задачи на язык алгебры, составляя равенство алгебраических выражений</a:t>
            </a:r>
          </a:p>
          <a:p>
            <a:pPr algn="just" eaLnBrk="1" hangingPunct="1">
              <a:defRPr/>
            </a:pPr>
            <a:r>
              <a:rPr lang="ru-RU" sz="2000" dirty="0" smtClean="0">
                <a:solidFill>
                  <a:srgbClr val="FFFF00"/>
                </a:solidFill>
              </a:rPr>
              <a:t>3.</a:t>
            </a:r>
            <a:r>
              <a:rPr lang="ru-RU" sz="20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Решают составленное уравнение и из полученных решений отбирают те, которые подходят по смыслу задачи.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1268413"/>
            <a:ext cx="8569325" cy="4681537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/>
              <a:t> </a:t>
            </a:r>
            <a:r>
              <a:rPr lang="ru-RU" sz="2000" b="0" dirty="0" smtClean="0">
                <a:solidFill>
                  <a:srgbClr val="7722A6"/>
                </a:solidFill>
              </a:rPr>
              <a:t>Пусть вся работа=1 части.</a:t>
            </a:r>
            <a:br>
              <a:rPr lang="ru-RU" sz="2000" b="0" dirty="0" smtClean="0">
                <a:solidFill>
                  <a:srgbClr val="7722A6"/>
                </a:solidFill>
              </a:rPr>
            </a:br>
            <a:r>
              <a:rPr lang="ru-RU" sz="2000" b="0" dirty="0" smtClean="0">
                <a:solidFill>
                  <a:srgbClr val="7722A6"/>
                </a:solidFill>
              </a:rPr>
              <a:t>1насос очистит пруд за </a:t>
            </a:r>
            <a:r>
              <a:rPr lang="ru-RU" sz="2000" b="0" dirty="0" err="1" smtClean="0">
                <a:solidFill>
                  <a:srgbClr val="7722A6"/>
                </a:solidFill>
              </a:rPr>
              <a:t>х</a:t>
            </a:r>
            <a:r>
              <a:rPr lang="ru-RU" sz="2000" b="0" dirty="0" smtClean="0">
                <a:solidFill>
                  <a:srgbClr val="7722A6"/>
                </a:solidFill>
              </a:rPr>
              <a:t> (час.) ,работая отдельно</a:t>
            </a:r>
            <a:br>
              <a:rPr lang="ru-RU" sz="2000" b="0" dirty="0" smtClean="0">
                <a:solidFill>
                  <a:srgbClr val="7722A6"/>
                </a:solidFill>
              </a:rPr>
            </a:br>
            <a:r>
              <a:rPr lang="ru-RU" sz="2000" b="0" dirty="0" smtClean="0">
                <a:solidFill>
                  <a:srgbClr val="7722A6"/>
                </a:solidFill>
              </a:rPr>
              <a:t>2 насос очистит пруд за (х+2 ) (час.) . Работая отдельно</a:t>
            </a:r>
            <a:br>
              <a:rPr lang="ru-RU" sz="2000" b="0" dirty="0" smtClean="0">
                <a:solidFill>
                  <a:srgbClr val="7722A6"/>
                </a:solidFill>
              </a:rPr>
            </a:br>
            <a:r>
              <a:rPr lang="ru-RU" sz="2000" b="0" dirty="0" smtClean="0">
                <a:solidFill>
                  <a:srgbClr val="7722A6"/>
                </a:solidFill>
              </a:rPr>
              <a:t>1насос очистит пруд за 1час_____1</a:t>
            </a:r>
            <a:r>
              <a:rPr lang="en-US" sz="2000" b="0" dirty="0" smtClean="0">
                <a:solidFill>
                  <a:srgbClr val="7722A6"/>
                </a:solidFill>
              </a:rPr>
              <a:t>/</a:t>
            </a:r>
            <a:r>
              <a:rPr lang="ru-RU" sz="2000" b="0" dirty="0" err="1" smtClean="0">
                <a:solidFill>
                  <a:srgbClr val="7722A6"/>
                </a:solidFill>
              </a:rPr>
              <a:t>х</a:t>
            </a:r>
            <a:r>
              <a:rPr lang="ru-RU" sz="2000" b="0" dirty="0" smtClean="0">
                <a:solidFill>
                  <a:srgbClr val="7722A6"/>
                </a:solidFill>
              </a:rPr>
              <a:t> пруда</a:t>
            </a:r>
            <a:br>
              <a:rPr lang="ru-RU" sz="2000" b="0" dirty="0" smtClean="0">
                <a:solidFill>
                  <a:srgbClr val="7722A6"/>
                </a:solidFill>
              </a:rPr>
            </a:br>
            <a:r>
              <a:rPr lang="ru-RU" sz="2000" b="0" dirty="0" smtClean="0">
                <a:solidFill>
                  <a:srgbClr val="7722A6"/>
                </a:solidFill>
              </a:rPr>
              <a:t>2насос очистит пруд за 1 час _____1</a:t>
            </a:r>
            <a:r>
              <a:rPr lang="en-US" sz="2000" b="0" dirty="0" smtClean="0">
                <a:solidFill>
                  <a:srgbClr val="7722A6"/>
                </a:solidFill>
              </a:rPr>
              <a:t>/</a:t>
            </a:r>
            <a:r>
              <a:rPr lang="ru-RU" sz="2000" b="0" dirty="0" smtClean="0">
                <a:solidFill>
                  <a:srgbClr val="7722A6"/>
                </a:solidFill>
              </a:rPr>
              <a:t> (х+2 ) пруда</a:t>
            </a:r>
            <a:br>
              <a:rPr lang="ru-RU" sz="2000" b="0" dirty="0" smtClean="0">
                <a:solidFill>
                  <a:srgbClr val="7722A6"/>
                </a:solidFill>
              </a:rPr>
            </a:br>
            <a:r>
              <a:rPr lang="ru-RU" sz="2000" b="0" dirty="0" smtClean="0">
                <a:solidFill>
                  <a:srgbClr val="7722A6"/>
                </a:solidFill>
              </a:rPr>
              <a:t>2ч55мин.=35</a:t>
            </a:r>
            <a:r>
              <a:rPr lang="en-US" sz="2000" b="0" dirty="0" smtClean="0">
                <a:solidFill>
                  <a:srgbClr val="7722A6"/>
                </a:solidFill>
              </a:rPr>
              <a:t>/12</a:t>
            </a:r>
            <a:r>
              <a:rPr lang="ru-RU" sz="2000" b="0" dirty="0" smtClean="0">
                <a:solidFill>
                  <a:srgbClr val="7722A6"/>
                </a:solidFill>
              </a:rPr>
              <a:t> ч</a:t>
            </a:r>
            <a:br>
              <a:rPr lang="ru-RU" sz="2000" b="0" dirty="0" smtClean="0">
                <a:solidFill>
                  <a:srgbClr val="7722A6"/>
                </a:solidFill>
              </a:rPr>
            </a:br>
            <a:r>
              <a:rPr lang="ru-RU" sz="2000" b="0" dirty="0" smtClean="0">
                <a:solidFill>
                  <a:srgbClr val="7722A6"/>
                </a:solidFill>
              </a:rPr>
              <a:t>По условию задачи составим и решим уравнение:</a:t>
            </a:r>
            <a:br>
              <a:rPr lang="ru-RU" sz="2000" b="0" dirty="0" smtClean="0">
                <a:solidFill>
                  <a:srgbClr val="7722A6"/>
                </a:solidFill>
              </a:rPr>
            </a:br>
            <a:r>
              <a:rPr lang="ru-RU" sz="2000" dirty="0" smtClean="0">
                <a:solidFill>
                  <a:srgbClr val="7722A6"/>
                </a:solidFill>
              </a:rPr>
              <a:t/>
            </a:r>
            <a:br>
              <a:rPr lang="ru-RU" sz="2000" dirty="0" smtClean="0">
                <a:solidFill>
                  <a:srgbClr val="7722A6"/>
                </a:solidFill>
              </a:rPr>
            </a:br>
            <a:r>
              <a:rPr lang="ru-RU" sz="2000" dirty="0" smtClean="0">
                <a:solidFill>
                  <a:srgbClr val="7722A6"/>
                </a:solidFill>
              </a:rPr>
              <a:t>                 </a:t>
            </a:r>
            <a:r>
              <a:rPr lang="en-US" sz="4400" dirty="0" smtClean="0">
                <a:solidFill>
                  <a:srgbClr val="7722A6"/>
                </a:solidFill>
                <a:effectLst/>
              </a:rPr>
              <a:t>+</a:t>
            </a:r>
            <a:r>
              <a:rPr lang="ru-RU" sz="2000" dirty="0" smtClean="0">
                <a:solidFill>
                  <a:srgbClr val="7722A6"/>
                </a:solidFill>
              </a:rPr>
              <a:t>             </a:t>
            </a:r>
            <a:r>
              <a:rPr lang="en-US" sz="2000" dirty="0" smtClean="0">
                <a:solidFill>
                  <a:srgbClr val="7722A6"/>
                </a:solidFill>
                <a:effectLst/>
              </a:rPr>
              <a:t>=</a:t>
            </a:r>
            <a:br>
              <a:rPr lang="en-US" sz="2000" dirty="0" smtClean="0">
                <a:solidFill>
                  <a:srgbClr val="7722A6"/>
                </a:solidFill>
                <a:effectLst/>
              </a:rPr>
            </a:br>
            <a:r>
              <a:rPr lang="en-US" sz="2000" dirty="0" smtClean="0">
                <a:solidFill>
                  <a:srgbClr val="7722A6"/>
                </a:solidFill>
                <a:effectLst/>
              </a:rPr>
              <a:t/>
            </a:r>
            <a:br>
              <a:rPr lang="en-US" sz="2000" dirty="0" smtClean="0">
                <a:solidFill>
                  <a:srgbClr val="7722A6"/>
                </a:solidFill>
                <a:effectLst/>
              </a:rPr>
            </a:br>
            <a:r>
              <a:rPr lang="en-US" sz="2000" dirty="0" smtClean="0">
                <a:solidFill>
                  <a:srgbClr val="7722A6"/>
                </a:solidFill>
                <a:effectLst/>
              </a:rPr>
              <a:t>       12( </a:t>
            </a:r>
            <a:r>
              <a:rPr lang="ru-RU" sz="2000" dirty="0" smtClean="0">
                <a:solidFill>
                  <a:srgbClr val="7722A6"/>
                </a:solidFill>
                <a:effectLst/>
              </a:rPr>
              <a:t>х+2) +12х= 35(      +2х)</a:t>
            </a:r>
            <a:br>
              <a:rPr lang="ru-RU" sz="2000" dirty="0" smtClean="0">
                <a:solidFill>
                  <a:srgbClr val="7722A6"/>
                </a:solidFill>
                <a:effectLst/>
              </a:rPr>
            </a:br>
            <a:r>
              <a:rPr lang="ru-RU" sz="2000" dirty="0" smtClean="0">
                <a:solidFill>
                  <a:srgbClr val="7722A6"/>
                </a:solidFill>
                <a:effectLst/>
              </a:rPr>
              <a:t>       35     + 46х – 24 =0</a:t>
            </a:r>
            <a:br>
              <a:rPr lang="ru-RU" sz="2000" dirty="0" smtClean="0">
                <a:solidFill>
                  <a:srgbClr val="7722A6"/>
                </a:solidFill>
                <a:effectLst/>
              </a:rPr>
            </a:br>
            <a:r>
              <a:rPr lang="ru-RU" sz="2000" dirty="0" smtClean="0">
                <a:solidFill>
                  <a:srgbClr val="7722A6"/>
                </a:solidFill>
                <a:effectLst/>
              </a:rPr>
              <a:t>х=14   и х=60______не подходит по условию задачи</a:t>
            </a:r>
            <a:br>
              <a:rPr lang="ru-RU" sz="2000" dirty="0" smtClean="0">
                <a:solidFill>
                  <a:srgbClr val="7722A6"/>
                </a:solidFill>
                <a:effectLst/>
              </a:rPr>
            </a:br>
            <a:r>
              <a:rPr lang="ru-RU" sz="2000" dirty="0" smtClean="0">
                <a:solidFill>
                  <a:srgbClr val="7722A6"/>
                </a:solidFill>
                <a:effectLst/>
              </a:rPr>
              <a:t>за 14 ч очистит  пруд 1 насос, работая отдельно.</a:t>
            </a:r>
            <a:br>
              <a:rPr lang="ru-RU" sz="2000" dirty="0" smtClean="0">
                <a:solidFill>
                  <a:srgbClr val="7722A6"/>
                </a:solidFill>
                <a:effectLst/>
              </a:rPr>
            </a:br>
            <a:r>
              <a:rPr lang="ru-RU" sz="2000" dirty="0" smtClean="0">
                <a:solidFill>
                  <a:srgbClr val="7722A6"/>
                </a:solidFill>
                <a:effectLst/>
              </a:rPr>
              <a:t>14+2=16; за 16ч очистит пруд 2 насос, работая отдельно.     </a:t>
            </a:r>
            <a:br>
              <a:rPr lang="ru-RU" sz="2000" dirty="0" smtClean="0">
                <a:solidFill>
                  <a:srgbClr val="7722A6"/>
                </a:solidFill>
                <a:effectLst/>
              </a:rPr>
            </a:br>
            <a:r>
              <a:rPr lang="ru-RU" sz="2000" dirty="0" smtClean="0">
                <a:solidFill>
                  <a:srgbClr val="7722A6"/>
                </a:solidFill>
                <a:effectLst/>
              </a:rPr>
              <a:t>Ответ: 14ч; 16ч.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750" y="0"/>
            <a:ext cx="7772400" cy="1628775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9D55D3"/>
                </a:solidFill>
              </a:rPr>
              <a:t>1.</a:t>
            </a:r>
            <a:r>
              <a:rPr lang="ru-RU" b="1" dirty="0" smtClean="0">
                <a:solidFill>
                  <a:srgbClr val="FF33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При одновременной работе двух насосов пруд был очищен за 2 ч 55 мин. За сколько времени мог бы очистить пруд каждый насос, работая отдельно, если один из них может эту работу выполнить на 2 ч быстрее другого?</a:t>
            </a:r>
          </a:p>
          <a:p>
            <a:pPr eaLnBrk="1" hangingPunct="1">
              <a:defRPr/>
            </a:pPr>
            <a:r>
              <a:rPr lang="ru-RU" dirty="0" smtClean="0">
                <a:solidFill>
                  <a:srgbClr val="FFFF00"/>
                </a:solidFill>
              </a:rPr>
              <a:t> </a:t>
            </a:r>
          </a:p>
        </p:txBody>
      </p:sp>
      <p:sp>
        <p:nvSpPr>
          <p:cNvPr id="1536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6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5367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450" y="3644900"/>
            <a:ext cx="214313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Rectangle 6"/>
          <p:cNvSpPr>
            <a:spLocks noChangeArrowheads="1"/>
          </p:cNvSpPr>
          <p:nvPr/>
        </p:nvSpPr>
        <p:spPr bwMode="auto">
          <a:xfrm>
            <a:off x="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5370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8175" y="3573463"/>
            <a:ext cx="6334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1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5372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2138" y="3573463"/>
            <a:ext cx="504825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3" name="Rectangle 11"/>
          <p:cNvSpPr>
            <a:spLocks noChangeArrowheads="1"/>
          </p:cNvSpPr>
          <p:nvPr/>
        </p:nvSpPr>
        <p:spPr bwMode="auto">
          <a:xfrm>
            <a:off x="0" y="1038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74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75" name="Rectangle 14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76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78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5379" name="Picture 1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2138" y="4724400"/>
            <a:ext cx="2667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0" y="771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81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5382" name="Picture 2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6013" y="5013325"/>
            <a:ext cx="2667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0" y="771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4"/>
          <p:cNvSpPr>
            <a:spLocks noChangeArrowheads="1"/>
          </p:cNvSpPr>
          <p:nvPr/>
        </p:nvSpPr>
        <p:spPr bwMode="auto">
          <a:xfrm>
            <a:off x="0" y="-242888"/>
            <a:ext cx="9144000" cy="3887788"/>
          </a:xfrm>
          <a:prstGeom prst="irregularSeal1">
            <a:avLst/>
          </a:prstGeom>
          <a:gradFill rotWithShape="1">
            <a:gsLst>
              <a:gs pos="0">
                <a:srgbClr val="FEE9FD"/>
              </a:gs>
              <a:gs pos="100000">
                <a:srgbClr val="FAA2F8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9F099B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ru-RU" sz="2400" b="1" i="1">
              <a:solidFill>
                <a:srgbClr val="995ECA"/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400" b="1" i="1">
                <a:solidFill>
                  <a:srgbClr val="995ECA"/>
                </a:solidFill>
              </a:rPr>
              <a:t>Схема решения задач на движение и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400" b="1" i="1">
                <a:solidFill>
                  <a:srgbClr val="995ECA"/>
                </a:solidFill>
              </a:rPr>
              <a:t>На совместную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400" b="1" i="1">
                <a:solidFill>
                  <a:srgbClr val="995ECA"/>
                </a:solidFill>
              </a:rPr>
              <a:t>Работу</a:t>
            </a:r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250825" y="3789363"/>
            <a:ext cx="8642350" cy="275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Blip>
                <a:blip r:embed="rId2"/>
              </a:buBlip>
            </a:pPr>
            <a:r>
              <a:rPr lang="ru-RU" sz="4800">
                <a:solidFill>
                  <a:srgbClr val="7722A6"/>
                </a:solidFill>
              </a:rPr>
              <a:t>Уметь строить и исследовать простейшие математические модели</a:t>
            </a:r>
            <a:r>
              <a:rPr lang="ru-RU" sz="4800">
                <a:solidFill>
                  <a:srgbClr val="42871B"/>
                </a:solidFill>
              </a:rPr>
              <a:t/>
            </a:r>
            <a:br>
              <a:rPr lang="ru-RU" sz="4800">
                <a:solidFill>
                  <a:srgbClr val="42871B"/>
                </a:solidFill>
              </a:rPr>
            </a:br>
            <a:endParaRPr lang="ru-RU" sz="4800">
              <a:solidFill>
                <a:srgbClr val="42871B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684213" y="0"/>
            <a:ext cx="774065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5400" b="1" i="1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Задачи на движение</a:t>
            </a:r>
            <a:br>
              <a:rPr lang="ru-RU" sz="5400" b="1" i="1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5400" b="1" i="1">
              <a:solidFill>
                <a:srgbClr val="7722A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099" name="Rectangle 5"/>
          <p:cNvSpPr>
            <a:spLocks noChangeArrowheads="1"/>
          </p:cNvSpPr>
          <p:nvPr/>
        </p:nvSpPr>
        <p:spPr bwMode="auto">
          <a:xfrm>
            <a:off x="755650" y="3068638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-131763" y="5683250"/>
            <a:ext cx="9275763" cy="1174750"/>
            <a:chOff x="-83" y="2668"/>
            <a:chExt cx="5843" cy="740"/>
          </a:xfrm>
        </p:grpSpPr>
        <p:grpSp>
          <p:nvGrpSpPr>
            <p:cNvPr id="4690" name="Group 7"/>
            <p:cNvGrpSpPr>
              <a:grpSpLocks/>
            </p:cNvGrpSpPr>
            <p:nvPr/>
          </p:nvGrpSpPr>
          <p:grpSpPr bwMode="auto">
            <a:xfrm>
              <a:off x="-62" y="2668"/>
              <a:ext cx="5806" cy="145"/>
              <a:chOff x="5" y="2784"/>
              <a:chExt cx="6072" cy="192"/>
            </a:xfrm>
          </p:grpSpPr>
          <p:sp>
            <p:nvSpPr>
              <p:cNvPr id="4692" name="Freeform 8"/>
              <p:cNvSpPr>
                <a:spLocks/>
              </p:cNvSpPr>
              <p:nvPr/>
            </p:nvSpPr>
            <p:spPr bwMode="auto">
              <a:xfrm rot="27553" flipH="1">
                <a:off x="5" y="278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1 w 5837"/>
                  <a:gd name="T15" fmla="*/ 0 h 927"/>
                  <a:gd name="T16" fmla="*/ 1 w 5837"/>
                  <a:gd name="T17" fmla="*/ 0 h 927"/>
                  <a:gd name="T18" fmla="*/ 1 w 5837"/>
                  <a:gd name="T19" fmla="*/ 0 h 927"/>
                  <a:gd name="T20" fmla="*/ 1 w 5837"/>
                  <a:gd name="T21" fmla="*/ 0 h 927"/>
                  <a:gd name="T22" fmla="*/ 1 w 5837"/>
                  <a:gd name="T23" fmla="*/ 0 h 927"/>
                  <a:gd name="T24" fmla="*/ 1 w 5837"/>
                  <a:gd name="T25" fmla="*/ 0 h 927"/>
                  <a:gd name="T26" fmla="*/ 1 w 5837"/>
                  <a:gd name="T27" fmla="*/ 0 h 927"/>
                  <a:gd name="T28" fmla="*/ 1 w 5837"/>
                  <a:gd name="T29" fmla="*/ 0 h 927"/>
                  <a:gd name="T30" fmla="*/ 1 w 5837"/>
                  <a:gd name="T31" fmla="*/ 0 h 927"/>
                  <a:gd name="T32" fmla="*/ 1 w 5837"/>
                  <a:gd name="T33" fmla="*/ 0 h 927"/>
                  <a:gd name="T34" fmla="*/ 1 w 5837"/>
                  <a:gd name="T35" fmla="*/ 0 h 927"/>
                  <a:gd name="T36" fmla="*/ 1 w 5837"/>
                  <a:gd name="T37" fmla="*/ 0 h 927"/>
                  <a:gd name="T38" fmla="*/ 1 w 5837"/>
                  <a:gd name="T39" fmla="*/ 0 h 927"/>
                  <a:gd name="T40" fmla="*/ 1 w 5837"/>
                  <a:gd name="T41" fmla="*/ 0 h 927"/>
                  <a:gd name="T42" fmla="*/ 1 w 5837"/>
                  <a:gd name="T43" fmla="*/ 0 h 927"/>
                  <a:gd name="T44" fmla="*/ 1 w 5837"/>
                  <a:gd name="T45" fmla="*/ 0 h 927"/>
                  <a:gd name="T46" fmla="*/ 1 w 5837"/>
                  <a:gd name="T47" fmla="*/ 0 h 927"/>
                  <a:gd name="T48" fmla="*/ 1 w 5837"/>
                  <a:gd name="T49" fmla="*/ 0 h 927"/>
                  <a:gd name="T50" fmla="*/ 1 w 5837"/>
                  <a:gd name="T51" fmla="*/ 0 h 927"/>
                  <a:gd name="T52" fmla="*/ 1 w 5837"/>
                  <a:gd name="T53" fmla="*/ 0 h 927"/>
                  <a:gd name="T54" fmla="*/ 1 w 5837"/>
                  <a:gd name="T55" fmla="*/ 0 h 927"/>
                  <a:gd name="T56" fmla="*/ 1 w 5837"/>
                  <a:gd name="T57" fmla="*/ 0 h 927"/>
                  <a:gd name="T58" fmla="*/ 1 w 5837"/>
                  <a:gd name="T59" fmla="*/ 0 h 927"/>
                  <a:gd name="T60" fmla="*/ 1 w 5837"/>
                  <a:gd name="T61" fmla="*/ 0 h 927"/>
                  <a:gd name="T62" fmla="*/ 1 w 5837"/>
                  <a:gd name="T63" fmla="*/ 0 h 927"/>
                  <a:gd name="T64" fmla="*/ 1 w 5837"/>
                  <a:gd name="T65" fmla="*/ 0 h 927"/>
                  <a:gd name="T66" fmla="*/ 1 w 5837"/>
                  <a:gd name="T67" fmla="*/ 0 h 927"/>
                  <a:gd name="T68" fmla="*/ 1 w 5837"/>
                  <a:gd name="T69" fmla="*/ 0 h 927"/>
                  <a:gd name="T70" fmla="*/ 1 w 5837"/>
                  <a:gd name="T71" fmla="*/ 0 h 927"/>
                  <a:gd name="T72" fmla="*/ 1 w 5837"/>
                  <a:gd name="T73" fmla="*/ 0 h 927"/>
                  <a:gd name="T74" fmla="*/ 2 w 5837"/>
                  <a:gd name="T75" fmla="*/ 0 h 927"/>
                  <a:gd name="T76" fmla="*/ 2 w 5837"/>
                  <a:gd name="T77" fmla="*/ 0 h 927"/>
                  <a:gd name="T78" fmla="*/ 2 w 5837"/>
                  <a:gd name="T79" fmla="*/ 0 h 927"/>
                  <a:gd name="T80" fmla="*/ 2 w 5837"/>
                  <a:gd name="T81" fmla="*/ 0 h 927"/>
                  <a:gd name="T82" fmla="*/ 2 w 5837"/>
                  <a:gd name="T83" fmla="*/ 0 h 927"/>
                  <a:gd name="T84" fmla="*/ 2 w 5837"/>
                  <a:gd name="T85" fmla="*/ 0 h 927"/>
                  <a:gd name="T86" fmla="*/ 2 w 5837"/>
                  <a:gd name="T87" fmla="*/ 0 h 927"/>
                  <a:gd name="T88" fmla="*/ 2 w 5837"/>
                  <a:gd name="T89" fmla="*/ 0 h 927"/>
                  <a:gd name="T90" fmla="*/ 2 w 5837"/>
                  <a:gd name="T91" fmla="*/ 0 h 927"/>
                  <a:gd name="T92" fmla="*/ 2 w 5837"/>
                  <a:gd name="T93" fmla="*/ 0 h 927"/>
                  <a:gd name="T94" fmla="*/ 2 w 5837"/>
                  <a:gd name="T95" fmla="*/ 0 h 927"/>
                  <a:gd name="T96" fmla="*/ 2 w 5837"/>
                  <a:gd name="T97" fmla="*/ 0 h 927"/>
                  <a:gd name="T98" fmla="*/ 2 w 5837"/>
                  <a:gd name="T99" fmla="*/ 0 h 927"/>
                  <a:gd name="T100" fmla="*/ 2 w 5837"/>
                  <a:gd name="T101" fmla="*/ 0 h 927"/>
                  <a:gd name="T102" fmla="*/ 2 w 5837"/>
                  <a:gd name="T103" fmla="*/ 0 h 927"/>
                  <a:gd name="T104" fmla="*/ 2 w 5837"/>
                  <a:gd name="T105" fmla="*/ 0 h 927"/>
                  <a:gd name="T106" fmla="*/ 2 w 5837"/>
                  <a:gd name="T107" fmla="*/ 0 h 927"/>
                  <a:gd name="T108" fmla="*/ 2 w 5837"/>
                  <a:gd name="T109" fmla="*/ 0 h 927"/>
                  <a:gd name="T110" fmla="*/ 2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93" name="Freeform 9"/>
              <p:cNvSpPr>
                <a:spLocks/>
              </p:cNvSpPr>
              <p:nvPr/>
            </p:nvSpPr>
            <p:spPr bwMode="auto">
              <a:xfrm rot="27553" flipH="1">
                <a:off x="1521" y="279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1 w 5837"/>
                  <a:gd name="T15" fmla="*/ 0 h 927"/>
                  <a:gd name="T16" fmla="*/ 1 w 5837"/>
                  <a:gd name="T17" fmla="*/ 0 h 927"/>
                  <a:gd name="T18" fmla="*/ 1 w 5837"/>
                  <a:gd name="T19" fmla="*/ 0 h 927"/>
                  <a:gd name="T20" fmla="*/ 1 w 5837"/>
                  <a:gd name="T21" fmla="*/ 0 h 927"/>
                  <a:gd name="T22" fmla="*/ 1 w 5837"/>
                  <a:gd name="T23" fmla="*/ 0 h 927"/>
                  <a:gd name="T24" fmla="*/ 1 w 5837"/>
                  <a:gd name="T25" fmla="*/ 0 h 927"/>
                  <a:gd name="T26" fmla="*/ 1 w 5837"/>
                  <a:gd name="T27" fmla="*/ 0 h 927"/>
                  <a:gd name="T28" fmla="*/ 1 w 5837"/>
                  <a:gd name="T29" fmla="*/ 0 h 927"/>
                  <a:gd name="T30" fmla="*/ 1 w 5837"/>
                  <a:gd name="T31" fmla="*/ 0 h 927"/>
                  <a:gd name="T32" fmla="*/ 1 w 5837"/>
                  <a:gd name="T33" fmla="*/ 0 h 927"/>
                  <a:gd name="T34" fmla="*/ 1 w 5837"/>
                  <a:gd name="T35" fmla="*/ 0 h 927"/>
                  <a:gd name="T36" fmla="*/ 1 w 5837"/>
                  <a:gd name="T37" fmla="*/ 0 h 927"/>
                  <a:gd name="T38" fmla="*/ 1 w 5837"/>
                  <a:gd name="T39" fmla="*/ 0 h 927"/>
                  <a:gd name="T40" fmla="*/ 1 w 5837"/>
                  <a:gd name="T41" fmla="*/ 0 h 927"/>
                  <a:gd name="T42" fmla="*/ 1 w 5837"/>
                  <a:gd name="T43" fmla="*/ 0 h 927"/>
                  <a:gd name="T44" fmla="*/ 1 w 5837"/>
                  <a:gd name="T45" fmla="*/ 0 h 927"/>
                  <a:gd name="T46" fmla="*/ 1 w 5837"/>
                  <a:gd name="T47" fmla="*/ 0 h 927"/>
                  <a:gd name="T48" fmla="*/ 1 w 5837"/>
                  <a:gd name="T49" fmla="*/ 0 h 927"/>
                  <a:gd name="T50" fmla="*/ 1 w 5837"/>
                  <a:gd name="T51" fmla="*/ 0 h 927"/>
                  <a:gd name="T52" fmla="*/ 1 w 5837"/>
                  <a:gd name="T53" fmla="*/ 0 h 927"/>
                  <a:gd name="T54" fmla="*/ 1 w 5837"/>
                  <a:gd name="T55" fmla="*/ 0 h 927"/>
                  <a:gd name="T56" fmla="*/ 1 w 5837"/>
                  <a:gd name="T57" fmla="*/ 0 h 927"/>
                  <a:gd name="T58" fmla="*/ 1 w 5837"/>
                  <a:gd name="T59" fmla="*/ 0 h 927"/>
                  <a:gd name="T60" fmla="*/ 1 w 5837"/>
                  <a:gd name="T61" fmla="*/ 0 h 927"/>
                  <a:gd name="T62" fmla="*/ 1 w 5837"/>
                  <a:gd name="T63" fmla="*/ 0 h 927"/>
                  <a:gd name="T64" fmla="*/ 1 w 5837"/>
                  <a:gd name="T65" fmla="*/ 0 h 927"/>
                  <a:gd name="T66" fmla="*/ 1 w 5837"/>
                  <a:gd name="T67" fmla="*/ 0 h 927"/>
                  <a:gd name="T68" fmla="*/ 1 w 5837"/>
                  <a:gd name="T69" fmla="*/ 0 h 927"/>
                  <a:gd name="T70" fmla="*/ 1 w 5837"/>
                  <a:gd name="T71" fmla="*/ 0 h 927"/>
                  <a:gd name="T72" fmla="*/ 1 w 5837"/>
                  <a:gd name="T73" fmla="*/ 0 h 927"/>
                  <a:gd name="T74" fmla="*/ 2 w 5837"/>
                  <a:gd name="T75" fmla="*/ 0 h 927"/>
                  <a:gd name="T76" fmla="*/ 2 w 5837"/>
                  <a:gd name="T77" fmla="*/ 0 h 927"/>
                  <a:gd name="T78" fmla="*/ 2 w 5837"/>
                  <a:gd name="T79" fmla="*/ 0 h 927"/>
                  <a:gd name="T80" fmla="*/ 2 w 5837"/>
                  <a:gd name="T81" fmla="*/ 0 h 927"/>
                  <a:gd name="T82" fmla="*/ 2 w 5837"/>
                  <a:gd name="T83" fmla="*/ 0 h 927"/>
                  <a:gd name="T84" fmla="*/ 2 w 5837"/>
                  <a:gd name="T85" fmla="*/ 0 h 927"/>
                  <a:gd name="T86" fmla="*/ 2 w 5837"/>
                  <a:gd name="T87" fmla="*/ 0 h 927"/>
                  <a:gd name="T88" fmla="*/ 2 w 5837"/>
                  <a:gd name="T89" fmla="*/ 0 h 927"/>
                  <a:gd name="T90" fmla="*/ 2 w 5837"/>
                  <a:gd name="T91" fmla="*/ 0 h 927"/>
                  <a:gd name="T92" fmla="*/ 2 w 5837"/>
                  <a:gd name="T93" fmla="*/ 0 h 927"/>
                  <a:gd name="T94" fmla="*/ 2 w 5837"/>
                  <a:gd name="T95" fmla="*/ 0 h 927"/>
                  <a:gd name="T96" fmla="*/ 2 w 5837"/>
                  <a:gd name="T97" fmla="*/ 0 h 927"/>
                  <a:gd name="T98" fmla="*/ 2 w 5837"/>
                  <a:gd name="T99" fmla="*/ 0 h 927"/>
                  <a:gd name="T100" fmla="*/ 2 w 5837"/>
                  <a:gd name="T101" fmla="*/ 0 h 927"/>
                  <a:gd name="T102" fmla="*/ 2 w 5837"/>
                  <a:gd name="T103" fmla="*/ 0 h 927"/>
                  <a:gd name="T104" fmla="*/ 2 w 5837"/>
                  <a:gd name="T105" fmla="*/ 0 h 927"/>
                  <a:gd name="T106" fmla="*/ 2 w 5837"/>
                  <a:gd name="T107" fmla="*/ 0 h 927"/>
                  <a:gd name="T108" fmla="*/ 2 w 5837"/>
                  <a:gd name="T109" fmla="*/ 0 h 927"/>
                  <a:gd name="T110" fmla="*/ 2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94" name="Freeform 10"/>
              <p:cNvSpPr>
                <a:spLocks/>
              </p:cNvSpPr>
              <p:nvPr/>
            </p:nvSpPr>
            <p:spPr bwMode="auto">
              <a:xfrm rot="27553" flipH="1">
                <a:off x="3030" y="2814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1 w 5837"/>
                  <a:gd name="T15" fmla="*/ 0 h 927"/>
                  <a:gd name="T16" fmla="*/ 1 w 5837"/>
                  <a:gd name="T17" fmla="*/ 0 h 927"/>
                  <a:gd name="T18" fmla="*/ 1 w 5837"/>
                  <a:gd name="T19" fmla="*/ 0 h 927"/>
                  <a:gd name="T20" fmla="*/ 1 w 5837"/>
                  <a:gd name="T21" fmla="*/ 0 h 927"/>
                  <a:gd name="T22" fmla="*/ 1 w 5837"/>
                  <a:gd name="T23" fmla="*/ 0 h 927"/>
                  <a:gd name="T24" fmla="*/ 1 w 5837"/>
                  <a:gd name="T25" fmla="*/ 0 h 927"/>
                  <a:gd name="T26" fmla="*/ 1 w 5837"/>
                  <a:gd name="T27" fmla="*/ 0 h 927"/>
                  <a:gd name="T28" fmla="*/ 1 w 5837"/>
                  <a:gd name="T29" fmla="*/ 0 h 927"/>
                  <a:gd name="T30" fmla="*/ 1 w 5837"/>
                  <a:gd name="T31" fmla="*/ 0 h 927"/>
                  <a:gd name="T32" fmla="*/ 1 w 5837"/>
                  <a:gd name="T33" fmla="*/ 0 h 927"/>
                  <a:gd name="T34" fmla="*/ 1 w 5837"/>
                  <a:gd name="T35" fmla="*/ 0 h 927"/>
                  <a:gd name="T36" fmla="*/ 1 w 5837"/>
                  <a:gd name="T37" fmla="*/ 0 h 927"/>
                  <a:gd name="T38" fmla="*/ 1 w 5837"/>
                  <a:gd name="T39" fmla="*/ 0 h 927"/>
                  <a:gd name="T40" fmla="*/ 1 w 5837"/>
                  <a:gd name="T41" fmla="*/ 0 h 927"/>
                  <a:gd name="T42" fmla="*/ 1 w 5837"/>
                  <a:gd name="T43" fmla="*/ 0 h 927"/>
                  <a:gd name="T44" fmla="*/ 1 w 5837"/>
                  <a:gd name="T45" fmla="*/ 0 h 927"/>
                  <a:gd name="T46" fmla="*/ 1 w 5837"/>
                  <a:gd name="T47" fmla="*/ 0 h 927"/>
                  <a:gd name="T48" fmla="*/ 1 w 5837"/>
                  <a:gd name="T49" fmla="*/ 0 h 927"/>
                  <a:gd name="T50" fmla="*/ 1 w 5837"/>
                  <a:gd name="T51" fmla="*/ 0 h 927"/>
                  <a:gd name="T52" fmla="*/ 1 w 5837"/>
                  <a:gd name="T53" fmla="*/ 0 h 927"/>
                  <a:gd name="T54" fmla="*/ 1 w 5837"/>
                  <a:gd name="T55" fmla="*/ 0 h 927"/>
                  <a:gd name="T56" fmla="*/ 1 w 5837"/>
                  <a:gd name="T57" fmla="*/ 0 h 927"/>
                  <a:gd name="T58" fmla="*/ 1 w 5837"/>
                  <a:gd name="T59" fmla="*/ 0 h 927"/>
                  <a:gd name="T60" fmla="*/ 1 w 5837"/>
                  <a:gd name="T61" fmla="*/ 0 h 927"/>
                  <a:gd name="T62" fmla="*/ 1 w 5837"/>
                  <a:gd name="T63" fmla="*/ 0 h 927"/>
                  <a:gd name="T64" fmla="*/ 1 w 5837"/>
                  <a:gd name="T65" fmla="*/ 0 h 927"/>
                  <a:gd name="T66" fmla="*/ 1 w 5837"/>
                  <a:gd name="T67" fmla="*/ 0 h 927"/>
                  <a:gd name="T68" fmla="*/ 1 w 5837"/>
                  <a:gd name="T69" fmla="*/ 0 h 927"/>
                  <a:gd name="T70" fmla="*/ 1 w 5837"/>
                  <a:gd name="T71" fmla="*/ 0 h 927"/>
                  <a:gd name="T72" fmla="*/ 1 w 5837"/>
                  <a:gd name="T73" fmla="*/ 0 h 927"/>
                  <a:gd name="T74" fmla="*/ 2 w 5837"/>
                  <a:gd name="T75" fmla="*/ 0 h 927"/>
                  <a:gd name="T76" fmla="*/ 2 w 5837"/>
                  <a:gd name="T77" fmla="*/ 0 h 927"/>
                  <a:gd name="T78" fmla="*/ 2 w 5837"/>
                  <a:gd name="T79" fmla="*/ 0 h 927"/>
                  <a:gd name="T80" fmla="*/ 2 w 5837"/>
                  <a:gd name="T81" fmla="*/ 0 h 927"/>
                  <a:gd name="T82" fmla="*/ 2 w 5837"/>
                  <a:gd name="T83" fmla="*/ 0 h 927"/>
                  <a:gd name="T84" fmla="*/ 2 w 5837"/>
                  <a:gd name="T85" fmla="*/ 0 h 927"/>
                  <a:gd name="T86" fmla="*/ 2 w 5837"/>
                  <a:gd name="T87" fmla="*/ 0 h 927"/>
                  <a:gd name="T88" fmla="*/ 2 w 5837"/>
                  <a:gd name="T89" fmla="*/ 0 h 927"/>
                  <a:gd name="T90" fmla="*/ 2 w 5837"/>
                  <a:gd name="T91" fmla="*/ 0 h 927"/>
                  <a:gd name="T92" fmla="*/ 2 w 5837"/>
                  <a:gd name="T93" fmla="*/ 0 h 927"/>
                  <a:gd name="T94" fmla="*/ 2 w 5837"/>
                  <a:gd name="T95" fmla="*/ 0 h 927"/>
                  <a:gd name="T96" fmla="*/ 2 w 5837"/>
                  <a:gd name="T97" fmla="*/ 0 h 927"/>
                  <a:gd name="T98" fmla="*/ 2 w 5837"/>
                  <a:gd name="T99" fmla="*/ 0 h 927"/>
                  <a:gd name="T100" fmla="*/ 2 w 5837"/>
                  <a:gd name="T101" fmla="*/ 0 h 927"/>
                  <a:gd name="T102" fmla="*/ 2 w 5837"/>
                  <a:gd name="T103" fmla="*/ 0 h 927"/>
                  <a:gd name="T104" fmla="*/ 2 w 5837"/>
                  <a:gd name="T105" fmla="*/ 0 h 927"/>
                  <a:gd name="T106" fmla="*/ 2 w 5837"/>
                  <a:gd name="T107" fmla="*/ 0 h 927"/>
                  <a:gd name="T108" fmla="*/ 2 w 5837"/>
                  <a:gd name="T109" fmla="*/ 0 h 927"/>
                  <a:gd name="T110" fmla="*/ 2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95" name="Freeform 11"/>
              <p:cNvSpPr>
                <a:spLocks/>
              </p:cNvSpPr>
              <p:nvPr/>
            </p:nvSpPr>
            <p:spPr bwMode="auto">
              <a:xfrm rot="27553" flipH="1">
                <a:off x="4546" y="2829"/>
                <a:ext cx="1531" cy="147"/>
              </a:xfrm>
              <a:custGeom>
                <a:avLst/>
                <a:gdLst>
                  <a:gd name="T0" fmla="*/ 0 w 5837"/>
                  <a:gd name="T1" fmla="*/ 0 h 927"/>
                  <a:gd name="T2" fmla="*/ 0 w 5837"/>
                  <a:gd name="T3" fmla="*/ 0 h 927"/>
                  <a:gd name="T4" fmla="*/ 0 w 5837"/>
                  <a:gd name="T5" fmla="*/ 0 h 927"/>
                  <a:gd name="T6" fmla="*/ 0 w 5837"/>
                  <a:gd name="T7" fmla="*/ 0 h 927"/>
                  <a:gd name="T8" fmla="*/ 0 w 5837"/>
                  <a:gd name="T9" fmla="*/ 0 h 927"/>
                  <a:gd name="T10" fmla="*/ 0 w 5837"/>
                  <a:gd name="T11" fmla="*/ 0 h 927"/>
                  <a:gd name="T12" fmla="*/ 0 w 5837"/>
                  <a:gd name="T13" fmla="*/ 0 h 927"/>
                  <a:gd name="T14" fmla="*/ 1 w 5837"/>
                  <a:gd name="T15" fmla="*/ 0 h 927"/>
                  <a:gd name="T16" fmla="*/ 1 w 5837"/>
                  <a:gd name="T17" fmla="*/ 0 h 927"/>
                  <a:gd name="T18" fmla="*/ 1 w 5837"/>
                  <a:gd name="T19" fmla="*/ 0 h 927"/>
                  <a:gd name="T20" fmla="*/ 1 w 5837"/>
                  <a:gd name="T21" fmla="*/ 0 h 927"/>
                  <a:gd name="T22" fmla="*/ 1 w 5837"/>
                  <a:gd name="T23" fmla="*/ 0 h 927"/>
                  <a:gd name="T24" fmla="*/ 1 w 5837"/>
                  <a:gd name="T25" fmla="*/ 0 h 927"/>
                  <a:gd name="T26" fmla="*/ 1 w 5837"/>
                  <a:gd name="T27" fmla="*/ 0 h 927"/>
                  <a:gd name="T28" fmla="*/ 1 w 5837"/>
                  <a:gd name="T29" fmla="*/ 0 h 927"/>
                  <a:gd name="T30" fmla="*/ 1 w 5837"/>
                  <a:gd name="T31" fmla="*/ 0 h 927"/>
                  <a:gd name="T32" fmla="*/ 1 w 5837"/>
                  <a:gd name="T33" fmla="*/ 0 h 927"/>
                  <a:gd name="T34" fmla="*/ 1 w 5837"/>
                  <a:gd name="T35" fmla="*/ 0 h 927"/>
                  <a:gd name="T36" fmla="*/ 1 w 5837"/>
                  <a:gd name="T37" fmla="*/ 0 h 927"/>
                  <a:gd name="T38" fmla="*/ 1 w 5837"/>
                  <a:gd name="T39" fmla="*/ 0 h 927"/>
                  <a:gd name="T40" fmla="*/ 1 w 5837"/>
                  <a:gd name="T41" fmla="*/ 0 h 927"/>
                  <a:gd name="T42" fmla="*/ 1 w 5837"/>
                  <a:gd name="T43" fmla="*/ 0 h 927"/>
                  <a:gd name="T44" fmla="*/ 1 w 5837"/>
                  <a:gd name="T45" fmla="*/ 0 h 927"/>
                  <a:gd name="T46" fmla="*/ 1 w 5837"/>
                  <a:gd name="T47" fmla="*/ 0 h 927"/>
                  <a:gd name="T48" fmla="*/ 1 w 5837"/>
                  <a:gd name="T49" fmla="*/ 0 h 927"/>
                  <a:gd name="T50" fmla="*/ 1 w 5837"/>
                  <a:gd name="T51" fmla="*/ 0 h 927"/>
                  <a:gd name="T52" fmla="*/ 1 w 5837"/>
                  <a:gd name="T53" fmla="*/ 0 h 927"/>
                  <a:gd name="T54" fmla="*/ 1 w 5837"/>
                  <a:gd name="T55" fmla="*/ 0 h 927"/>
                  <a:gd name="T56" fmla="*/ 1 w 5837"/>
                  <a:gd name="T57" fmla="*/ 0 h 927"/>
                  <a:gd name="T58" fmla="*/ 1 w 5837"/>
                  <a:gd name="T59" fmla="*/ 0 h 927"/>
                  <a:gd name="T60" fmla="*/ 1 w 5837"/>
                  <a:gd name="T61" fmla="*/ 0 h 927"/>
                  <a:gd name="T62" fmla="*/ 1 w 5837"/>
                  <a:gd name="T63" fmla="*/ 0 h 927"/>
                  <a:gd name="T64" fmla="*/ 1 w 5837"/>
                  <a:gd name="T65" fmla="*/ 0 h 927"/>
                  <a:gd name="T66" fmla="*/ 1 w 5837"/>
                  <a:gd name="T67" fmla="*/ 0 h 927"/>
                  <a:gd name="T68" fmla="*/ 1 w 5837"/>
                  <a:gd name="T69" fmla="*/ 0 h 927"/>
                  <a:gd name="T70" fmla="*/ 1 w 5837"/>
                  <a:gd name="T71" fmla="*/ 0 h 927"/>
                  <a:gd name="T72" fmla="*/ 1 w 5837"/>
                  <a:gd name="T73" fmla="*/ 0 h 927"/>
                  <a:gd name="T74" fmla="*/ 2 w 5837"/>
                  <a:gd name="T75" fmla="*/ 0 h 927"/>
                  <a:gd name="T76" fmla="*/ 2 w 5837"/>
                  <a:gd name="T77" fmla="*/ 0 h 927"/>
                  <a:gd name="T78" fmla="*/ 2 w 5837"/>
                  <a:gd name="T79" fmla="*/ 0 h 927"/>
                  <a:gd name="T80" fmla="*/ 2 w 5837"/>
                  <a:gd name="T81" fmla="*/ 0 h 927"/>
                  <a:gd name="T82" fmla="*/ 2 w 5837"/>
                  <a:gd name="T83" fmla="*/ 0 h 927"/>
                  <a:gd name="T84" fmla="*/ 2 w 5837"/>
                  <a:gd name="T85" fmla="*/ 0 h 927"/>
                  <a:gd name="T86" fmla="*/ 2 w 5837"/>
                  <a:gd name="T87" fmla="*/ 0 h 927"/>
                  <a:gd name="T88" fmla="*/ 2 w 5837"/>
                  <a:gd name="T89" fmla="*/ 0 h 927"/>
                  <a:gd name="T90" fmla="*/ 2 w 5837"/>
                  <a:gd name="T91" fmla="*/ 0 h 927"/>
                  <a:gd name="T92" fmla="*/ 2 w 5837"/>
                  <a:gd name="T93" fmla="*/ 0 h 927"/>
                  <a:gd name="T94" fmla="*/ 2 w 5837"/>
                  <a:gd name="T95" fmla="*/ 0 h 927"/>
                  <a:gd name="T96" fmla="*/ 2 w 5837"/>
                  <a:gd name="T97" fmla="*/ 0 h 927"/>
                  <a:gd name="T98" fmla="*/ 2 w 5837"/>
                  <a:gd name="T99" fmla="*/ 0 h 927"/>
                  <a:gd name="T100" fmla="*/ 2 w 5837"/>
                  <a:gd name="T101" fmla="*/ 0 h 927"/>
                  <a:gd name="T102" fmla="*/ 2 w 5837"/>
                  <a:gd name="T103" fmla="*/ 0 h 927"/>
                  <a:gd name="T104" fmla="*/ 2 w 5837"/>
                  <a:gd name="T105" fmla="*/ 0 h 927"/>
                  <a:gd name="T106" fmla="*/ 2 w 5837"/>
                  <a:gd name="T107" fmla="*/ 0 h 927"/>
                  <a:gd name="T108" fmla="*/ 2 w 5837"/>
                  <a:gd name="T109" fmla="*/ 0 h 927"/>
                  <a:gd name="T110" fmla="*/ 2 w 5837"/>
                  <a:gd name="T111" fmla="*/ 0 h 927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5837"/>
                  <a:gd name="T169" fmla="*/ 0 h 927"/>
                  <a:gd name="T170" fmla="*/ 5837 w 5837"/>
                  <a:gd name="T171" fmla="*/ 927 h 927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5837" h="927">
                    <a:moveTo>
                      <a:pt x="0" y="816"/>
                    </a:moveTo>
                    <a:cubicBezTo>
                      <a:pt x="194" y="488"/>
                      <a:pt x="388" y="161"/>
                      <a:pt x="556" y="99"/>
                    </a:cubicBezTo>
                    <a:cubicBezTo>
                      <a:pt x="724" y="37"/>
                      <a:pt x="987" y="408"/>
                      <a:pt x="1010" y="442"/>
                    </a:cubicBezTo>
                    <a:cubicBezTo>
                      <a:pt x="1033" y="476"/>
                      <a:pt x="790" y="276"/>
                      <a:pt x="697" y="301"/>
                    </a:cubicBezTo>
                    <a:cubicBezTo>
                      <a:pt x="604" y="326"/>
                      <a:pt x="450" y="498"/>
                      <a:pt x="455" y="594"/>
                    </a:cubicBezTo>
                    <a:cubicBezTo>
                      <a:pt x="460" y="690"/>
                      <a:pt x="624" y="864"/>
                      <a:pt x="727" y="877"/>
                    </a:cubicBezTo>
                    <a:cubicBezTo>
                      <a:pt x="830" y="890"/>
                      <a:pt x="982" y="769"/>
                      <a:pt x="1071" y="675"/>
                    </a:cubicBezTo>
                    <a:cubicBezTo>
                      <a:pt x="1160" y="581"/>
                      <a:pt x="1170" y="410"/>
                      <a:pt x="1263" y="311"/>
                    </a:cubicBezTo>
                    <a:cubicBezTo>
                      <a:pt x="1356" y="212"/>
                      <a:pt x="1514" y="69"/>
                      <a:pt x="1627" y="79"/>
                    </a:cubicBezTo>
                    <a:cubicBezTo>
                      <a:pt x="1740" y="89"/>
                      <a:pt x="1933" y="338"/>
                      <a:pt x="1940" y="372"/>
                    </a:cubicBezTo>
                    <a:cubicBezTo>
                      <a:pt x="1947" y="406"/>
                      <a:pt x="1743" y="244"/>
                      <a:pt x="1667" y="281"/>
                    </a:cubicBezTo>
                    <a:cubicBezTo>
                      <a:pt x="1591" y="318"/>
                      <a:pt x="1473" y="490"/>
                      <a:pt x="1485" y="594"/>
                    </a:cubicBezTo>
                    <a:cubicBezTo>
                      <a:pt x="1497" y="698"/>
                      <a:pt x="1634" y="887"/>
                      <a:pt x="1738" y="907"/>
                    </a:cubicBezTo>
                    <a:cubicBezTo>
                      <a:pt x="1842" y="927"/>
                      <a:pt x="2033" y="801"/>
                      <a:pt x="2112" y="715"/>
                    </a:cubicBezTo>
                    <a:cubicBezTo>
                      <a:pt x="2191" y="629"/>
                      <a:pt x="2141" y="502"/>
                      <a:pt x="2213" y="392"/>
                    </a:cubicBezTo>
                    <a:cubicBezTo>
                      <a:pt x="2285" y="282"/>
                      <a:pt x="2430" y="60"/>
                      <a:pt x="2546" y="58"/>
                    </a:cubicBezTo>
                    <a:cubicBezTo>
                      <a:pt x="2662" y="56"/>
                      <a:pt x="2900" y="342"/>
                      <a:pt x="2910" y="382"/>
                    </a:cubicBezTo>
                    <a:cubicBezTo>
                      <a:pt x="2920" y="422"/>
                      <a:pt x="2681" y="267"/>
                      <a:pt x="2607" y="301"/>
                    </a:cubicBezTo>
                    <a:cubicBezTo>
                      <a:pt x="2533" y="335"/>
                      <a:pt x="2483" y="508"/>
                      <a:pt x="2465" y="584"/>
                    </a:cubicBezTo>
                    <a:cubicBezTo>
                      <a:pt x="2447" y="660"/>
                      <a:pt x="2434" y="704"/>
                      <a:pt x="2496" y="756"/>
                    </a:cubicBezTo>
                    <a:cubicBezTo>
                      <a:pt x="2558" y="808"/>
                      <a:pt x="2746" y="895"/>
                      <a:pt x="2839" y="897"/>
                    </a:cubicBezTo>
                    <a:cubicBezTo>
                      <a:pt x="2932" y="899"/>
                      <a:pt x="3008" y="813"/>
                      <a:pt x="3052" y="766"/>
                    </a:cubicBezTo>
                    <a:cubicBezTo>
                      <a:pt x="3096" y="719"/>
                      <a:pt x="3080" y="675"/>
                      <a:pt x="3102" y="614"/>
                    </a:cubicBezTo>
                    <a:cubicBezTo>
                      <a:pt x="3124" y="553"/>
                      <a:pt x="3151" y="476"/>
                      <a:pt x="3183" y="402"/>
                    </a:cubicBezTo>
                    <a:cubicBezTo>
                      <a:pt x="3215" y="328"/>
                      <a:pt x="3244" y="228"/>
                      <a:pt x="3294" y="169"/>
                    </a:cubicBezTo>
                    <a:cubicBezTo>
                      <a:pt x="3344" y="110"/>
                      <a:pt x="3417" y="58"/>
                      <a:pt x="3486" y="48"/>
                    </a:cubicBezTo>
                    <a:cubicBezTo>
                      <a:pt x="3555" y="38"/>
                      <a:pt x="3639" y="55"/>
                      <a:pt x="3708" y="109"/>
                    </a:cubicBezTo>
                    <a:cubicBezTo>
                      <a:pt x="3777" y="163"/>
                      <a:pt x="3923" y="350"/>
                      <a:pt x="3900" y="372"/>
                    </a:cubicBezTo>
                    <a:cubicBezTo>
                      <a:pt x="3877" y="394"/>
                      <a:pt x="3641" y="222"/>
                      <a:pt x="3567" y="240"/>
                    </a:cubicBezTo>
                    <a:cubicBezTo>
                      <a:pt x="3493" y="258"/>
                      <a:pt x="3480" y="422"/>
                      <a:pt x="3456" y="483"/>
                    </a:cubicBezTo>
                    <a:cubicBezTo>
                      <a:pt x="3432" y="544"/>
                      <a:pt x="3422" y="559"/>
                      <a:pt x="3425" y="604"/>
                    </a:cubicBezTo>
                    <a:cubicBezTo>
                      <a:pt x="3428" y="649"/>
                      <a:pt x="3449" y="719"/>
                      <a:pt x="3476" y="756"/>
                    </a:cubicBezTo>
                    <a:cubicBezTo>
                      <a:pt x="3503" y="793"/>
                      <a:pt x="3545" y="809"/>
                      <a:pt x="3587" y="826"/>
                    </a:cubicBezTo>
                    <a:cubicBezTo>
                      <a:pt x="3629" y="843"/>
                      <a:pt x="3677" y="862"/>
                      <a:pt x="3729" y="857"/>
                    </a:cubicBezTo>
                    <a:cubicBezTo>
                      <a:pt x="3781" y="852"/>
                      <a:pt x="3833" y="841"/>
                      <a:pt x="3900" y="796"/>
                    </a:cubicBezTo>
                    <a:cubicBezTo>
                      <a:pt x="3967" y="751"/>
                      <a:pt x="4087" y="646"/>
                      <a:pt x="4133" y="584"/>
                    </a:cubicBezTo>
                    <a:cubicBezTo>
                      <a:pt x="4179" y="522"/>
                      <a:pt x="4123" y="516"/>
                      <a:pt x="4173" y="422"/>
                    </a:cubicBezTo>
                    <a:cubicBezTo>
                      <a:pt x="4223" y="328"/>
                      <a:pt x="4320" y="36"/>
                      <a:pt x="4436" y="18"/>
                    </a:cubicBezTo>
                    <a:cubicBezTo>
                      <a:pt x="4552" y="0"/>
                      <a:pt x="4849" y="274"/>
                      <a:pt x="4871" y="311"/>
                    </a:cubicBezTo>
                    <a:cubicBezTo>
                      <a:pt x="4893" y="348"/>
                      <a:pt x="4643" y="208"/>
                      <a:pt x="4567" y="240"/>
                    </a:cubicBezTo>
                    <a:cubicBezTo>
                      <a:pt x="4491" y="272"/>
                      <a:pt x="4441" y="422"/>
                      <a:pt x="4416" y="503"/>
                    </a:cubicBezTo>
                    <a:cubicBezTo>
                      <a:pt x="4391" y="584"/>
                      <a:pt x="4387" y="671"/>
                      <a:pt x="4416" y="725"/>
                    </a:cubicBezTo>
                    <a:cubicBezTo>
                      <a:pt x="4445" y="779"/>
                      <a:pt x="4509" y="802"/>
                      <a:pt x="4588" y="826"/>
                    </a:cubicBezTo>
                    <a:cubicBezTo>
                      <a:pt x="4667" y="850"/>
                      <a:pt x="4810" y="904"/>
                      <a:pt x="4891" y="867"/>
                    </a:cubicBezTo>
                    <a:cubicBezTo>
                      <a:pt x="4972" y="830"/>
                      <a:pt x="5029" y="686"/>
                      <a:pt x="5073" y="604"/>
                    </a:cubicBezTo>
                    <a:cubicBezTo>
                      <a:pt x="5117" y="522"/>
                      <a:pt x="5116" y="451"/>
                      <a:pt x="5153" y="372"/>
                    </a:cubicBezTo>
                    <a:cubicBezTo>
                      <a:pt x="5190" y="293"/>
                      <a:pt x="5238" y="181"/>
                      <a:pt x="5295" y="129"/>
                    </a:cubicBezTo>
                    <a:cubicBezTo>
                      <a:pt x="5352" y="77"/>
                      <a:pt x="5423" y="48"/>
                      <a:pt x="5497" y="58"/>
                    </a:cubicBezTo>
                    <a:cubicBezTo>
                      <a:pt x="5571" y="68"/>
                      <a:pt x="5688" y="126"/>
                      <a:pt x="5740" y="190"/>
                    </a:cubicBezTo>
                    <a:cubicBezTo>
                      <a:pt x="5792" y="254"/>
                      <a:pt x="5837" y="434"/>
                      <a:pt x="5810" y="442"/>
                    </a:cubicBezTo>
                    <a:cubicBezTo>
                      <a:pt x="5783" y="450"/>
                      <a:pt x="5652" y="222"/>
                      <a:pt x="5578" y="240"/>
                    </a:cubicBezTo>
                    <a:cubicBezTo>
                      <a:pt x="5504" y="258"/>
                      <a:pt x="5393" y="472"/>
                      <a:pt x="5366" y="553"/>
                    </a:cubicBezTo>
                    <a:cubicBezTo>
                      <a:pt x="5339" y="634"/>
                      <a:pt x="5388" y="678"/>
                      <a:pt x="5416" y="725"/>
                    </a:cubicBezTo>
                    <a:cubicBezTo>
                      <a:pt x="5444" y="772"/>
                      <a:pt x="5487" y="812"/>
                      <a:pt x="5537" y="836"/>
                    </a:cubicBezTo>
                    <a:cubicBezTo>
                      <a:pt x="5587" y="860"/>
                      <a:pt x="5684" y="879"/>
                      <a:pt x="5719" y="867"/>
                    </a:cubicBezTo>
                    <a:cubicBezTo>
                      <a:pt x="5754" y="855"/>
                      <a:pt x="5743" y="781"/>
                      <a:pt x="5750" y="766"/>
                    </a:cubicBezTo>
                  </a:path>
                </a:pathLst>
              </a:custGeom>
              <a:gradFill rotWithShape="1">
                <a:gsLst>
                  <a:gs pos="0">
                    <a:srgbClr val="66FFFF"/>
                  </a:gs>
                  <a:gs pos="50000">
                    <a:srgbClr val="33CCFF"/>
                  </a:gs>
                  <a:gs pos="100000">
                    <a:srgbClr val="66FFFF"/>
                  </a:gs>
                </a:gsLst>
                <a:lin ang="18900000" scaled="1"/>
              </a:gradFill>
              <a:ln w="38100" cap="flat" cmpd="sng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691" name="Freeform 12"/>
            <p:cNvSpPr>
              <a:spLocks/>
            </p:cNvSpPr>
            <p:nvPr/>
          </p:nvSpPr>
          <p:spPr bwMode="auto">
            <a:xfrm>
              <a:off x="-83" y="2756"/>
              <a:ext cx="5843" cy="652"/>
            </a:xfrm>
            <a:custGeom>
              <a:avLst/>
              <a:gdLst>
                <a:gd name="T0" fmla="*/ 68 w 5813"/>
                <a:gd name="T1" fmla="*/ 0 h 1596"/>
                <a:gd name="T2" fmla="*/ 38 w 5813"/>
                <a:gd name="T3" fmla="*/ 0 h 1596"/>
                <a:gd name="T4" fmla="*/ 0 w 5813"/>
                <a:gd name="T5" fmla="*/ 0 h 1596"/>
                <a:gd name="T6" fmla="*/ 46 w 5813"/>
                <a:gd name="T7" fmla="*/ 1 h 1596"/>
                <a:gd name="T8" fmla="*/ 53 w 5813"/>
                <a:gd name="T9" fmla="*/ 1 h 1596"/>
                <a:gd name="T10" fmla="*/ 23 w 5813"/>
                <a:gd name="T11" fmla="*/ 7 h 1596"/>
                <a:gd name="T12" fmla="*/ 5995 w 5813"/>
                <a:gd name="T13" fmla="*/ 7 h 1596"/>
                <a:gd name="T14" fmla="*/ 5995 w 5813"/>
                <a:gd name="T15" fmla="*/ 0 h 15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813"/>
                <a:gd name="T25" fmla="*/ 0 h 1596"/>
                <a:gd name="T26" fmla="*/ 5813 w 5813"/>
                <a:gd name="T27" fmla="*/ 1596 h 159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813" h="1596">
                  <a:moveTo>
                    <a:pt x="68" y="4"/>
                  </a:moveTo>
                  <a:cubicBezTo>
                    <a:pt x="25" y="34"/>
                    <a:pt x="63" y="0"/>
                    <a:pt x="38" y="50"/>
                  </a:cubicBezTo>
                  <a:cubicBezTo>
                    <a:pt x="28" y="69"/>
                    <a:pt x="12" y="85"/>
                    <a:pt x="0" y="103"/>
                  </a:cubicBezTo>
                  <a:cubicBezTo>
                    <a:pt x="14" y="124"/>
                    <a:pt x="28" y="139"/>
                    <a:pt x="46" y="156"/>
                  </a:cubicBezTo>
                  <a:cubicBezTo>
                    <a:pt x="48" y="166"/>
                    <a:pt x="53" y="186"/>
                    <a:pt x="53" y="186"/>
                  </a:cubicBezTo>
                  <a:lnTo>
                    <a:pt x="23" y="1581"/>
                  </a:lnTo>
                  <a:lnTo>
                    <a:pt x="5813" y="1596"/>
                  </a:lnTo>
                  <a:lnTo>
                    <a:pt x="5813" y="19"/>
                  </a:lnTo>
                </a:path>
              </a:pathLst>
            </a:custGeom>
            <a:gradFill rotWithShape="1">
              <a:gsLst>
                <a:gs pos="0">
                  <a:srgbClr val="66FFFF"/>
                </a:gs>
                <a:gs pos="50000">
                  <a:srgbClr val="33CCFF"/>
                </a:gs>
                <a:gs pos="100000">
                  <a:srgbClr val="66FFFF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132138" y="5734050"/>
            <a:ext cx="5486400" cy="1384300"/>
            <a:chOff x="2736" y="3448"/>
            <a:chExt cx="3456" cy="872"/>
          </a:xfrm>
        </p:grpSpPr>
        <p:grpSp>
          <p:nvGrpSpPr>
            <p:cNvPr id="4558" name="Group 14"/>
            <p:cNvGrpSpPr>
              <a:grpSpLocks/>
            </p:cNvGrpSpPr>
            <p:nvPr/>
          </p:nvGrpSpPr>
          <p:grpSpPr bwMode="auto">
            <a:xfrm>
              <a:off x="3984" y="3592"/>
              <a:ext cx="2037" cy="728"/>
              <a:chOff x="691" y="2872"/>
              <a:chExt cx="2853" cy="1224"/>
            </a:xfrm>
          </p:grpSpPr>
          <p:grpSp>
            <p:nvGrpSpPr>
              <p:cNvPr id="4658" name="Group 15"/>
              <p:cNvGrpSpPr>
                <a:grpSpLocks/>
              </p:cNvGrpSpPr>
              <p:nvPr/>
            </p:nvGrpSpPr>
            <p:grpSpPr bwMode="auto">
              <a:xfrm rot="1058693">
                <a:off x="691" y="2872"/>
                <a:ext cx="1937" cy="864"/>
                <a:chOff x="672" y="997"/>
                <a:chExt cx="2952" cy="2163"/>
              </a:xfrm>
            </p:grpSpPr>
            <p:sp>
              <p:nvSpPr>
                <p:cNvPr id="4685" name="Freeform 16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86" name="Oval 17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87" name="Oval 18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88" name="Oval 19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89" name="Oval 20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659" name="Group 21"/>
              <p:cNvGrpSpPr>
                <a:grpSpLocks/>
              </p:cNvGrpSpPr>
              <p:nvPr/>
            </p:nvGrpSpPr>
            <p:grpSpPr bwMode="auto">
              <a:xfrm rot="1058693">
                <a:off x="923" y="2968"/>
                <a:ext cx="1937" cy="864"/>
                <a:chOff x="672" y="997"/>
                <a:chExt cx="2952" cy="2163"/>
              </a:xfrm>
            </p:grpSpPr>
            <p:sp>
              <p:nvSpPr>
                <p:cNvPr id="4680" name="Freeform 22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81" name="Oval 23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82" name="Oval 24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83" name="Oval 25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84" name="Oval 26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660" name="Group 27"/>
              <p:cNvGrpSpPr>
                <a:grpSpLocks/>
              </p:cNvGrpSpPr>
              <p:nvPr/>
            </p:nvGrpSpPr>
            <p:grpSpPr bwMode="auto">
              <a:xfrm rot="1058693">
                <a:off x="1171" y="3048"/>
                <a:ext cx="1937" cy="864"/>
                <a:chOff x="672" y="997"/>
                <a:chExt cx="2952" cy="2163"/>
              </a:xfrm>
            </p:grpSpPr>
            <p:sp>
              <p:nvSpPr>
                <p:cNvPr id="4675" name="Freeform 28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76" name="Oval 29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77" name="Oval 30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78" name="Oval 31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79" name="Oval 32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661" name="Group 33"/>
              <p:cNvGrpSpPr>
                <a:grpSpLocks/>
              </p:cNvGrpSpPr>
              <p:nvPr/>
            </p:nvGrpSpPr>
            <p:grpSpPr bwMode="auto">
              <a:xfrm rot="1058693">
                <a:off x="1387" y="3128"/>
                <a:ext cx="1937" cy="864"/>
                <a:chOff x="672" y="997"/>
                <a:chExt cx="2952" cy="2163"/>
              </a:xfrm>
            </p:grpSpPr>
            <p:sp>
              <p:nvSpPr>
                <p:cNvPr id="4670" name="Freeform 34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71" name="Oval 35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72" name="Oval 36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73" name="Oval 37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74" name="Oval 38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662" name="Group 39"/>
              <p:cNvGrpSpPr>
                <a:grpSpLocks/>
              </p:cNvGrpSpPr>
              <p:nvPr/>
            </p:nvGrpSpPr>
            <p:grpSpPr bwMode="auto">
              <a:xfrm rot="1201705">
                <a:off x="1608" y="3232"/>
                <a:ext cx="1936" cy="864"/>
                <a:chOff x="672" y="997"/>
                <a:chExt cx="2952" cy="2163"/>
              </a:xfrm>
            </p:grpSpPr>
            <p:sp>
              <p:nvSpPr>
                <p:cNvPr id="4665" name="Freeform 40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66" name="Oval 41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67" name="Oval 42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68" name="Oval 43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69" name="Oval 44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4663" name="Freeform 45" descr="Орех"/>
              <p:cNvSpPr>
                <a:spLocks/>
              </p:cNvSpPr>
              <p:nvPr/>
            </p:nvSpPr>
            <p:spPr bwMode="auto">
              <a:xfrm>
                <a:off x="2062" y="3124"/>
                <a:ext cx="1059" cy="576"/>
              </a:xfrm>
              <a:custGeom>
                <a:avLst/>
                <a:gdLst>
                  <a:gd name="T0" fmla="*/ 2140 w 528"/>
                  <a:gd name="T1" fmla="*/ 0 h 336"/>
                  <a:gd name="T2" fmla="*/ 34371 w 528"/>
                  <a:gd name="T3" fmla="*/ 8067 h 336"/>
                  <a:gd name="T4" fmla="*/ 32428 w 528"/>
                  <a:gd name="T5" fmla="*/ 8525 h 336"/>
                  <a:gd name="T6" fmla="*/ 16784 w 528"/>
                  <a:gd name="T7" fmla="*/ 4646 h 336"/>
                  <a:gd name="T8" fmla="*/ 12491 w 528"/>
                  <a:gd name="T9" fmla="*/ 3274 h 336"/>
                  <a:gd name="T10" fmla="*/ 0 w 528"/>
                  <a:gd name="T11" fmla="*/ 458 h 336"/>
                  <a:gd name="T12" fmla="*/ 2140 w 528"/>
                  <a:gd name="T13" fmla="*/ 0 h 3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8"/>
                  <a:gd name="T22" fmla="*/ 0 h 336"/>
                  <a:gd name="T23" fmla="*/ 528 w 528"/>
                  <a:gd name="T24" fmla="*/ 336 h 3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8" h="336">
                    <a:moveTo>
                      <a:pt x="33" y="0"/>
                    </a:moveTo>
                    <a:lnTo>
                      <a:pt x="528" y="318"/>
                    </a:lnTo>
                    <a:lnTo>
                      <a:pt x="498" y="336"/>
                    </a:lnTo>
                    <a:lnTo>
                      <a:pt x="258" y="183"/>
                    </a:lnTo>
                    <a:lnTo>
                      <a:pt x="192" y="129"/>
                    </a:lnTo>
                    <a:lnTo>
                      <a:pt x="0" y="18"/>
                    </a:lnTo>
                    <a:lnTo>
                      <a:pt x="33" y="0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64" name="Freeform 46" descr="Орех"/>
              <p:cNvSpPr>
                <a:spLocks/>
              </p:cNvSpPr>
              <p:nvPr/>
            </p:nvSpPr>
            <p:spPr bwMode="auto">
              <a:xfrm>
                <a:off x="1296" y="3222"/>
                <a:ext cx="1059" cy="576"/>
              </a:xfrm>
              <a:custGeom>
                <a:avLst/>
                <a:gdLst>
                  <a:gd name="T0" fmla="*/ 2140 w 528"/>
                  <a:gd name="T1" fmla="*/ 0 h 336"/>
                  <a:gd name="T2" fmla="*/ 34371 w 528"/>
                  <a:gd name="T3" fmla="*/ 8067 h 336"/>
                  <a:gd name="T4" fmla="*/ 32428 w 528"/>
                  <a:gd name="T5" fmla="*/ 8525 h 336"/>
                  <a:gd name="T6" fmla="*/ 16784 w 528"/>
                  <a:gd name="T7" fmla="*/ 4646 h 336"/>
                  <a:gd name="T8" fmla="*/ 12491 w 528"/>
                  <a:gd name="T9" fmla="*/ 3274 h 336"/>
                  <a:gd name="T10" fmla="*/ 0 w 528"/>
                  <a:gd name="T11" fmla="*/ 458 h 336"/>
                  <a:gd name="T12" fmla="*/ 2140 w 528"/>
                  <a:gd name="T13" fmla="*/ 0 h 3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8"/>
                  <a:gd name="T22" fmla="*/ 0 h 336"/>
                  <a:gd name="T23" fmla="*/ 528 w 528"/>
                  <a:gd name="T24" fmla="*/ 336 h 3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8" h="336">
                    <a:moveTo>
                      <a:pt x="33" y="0"/>
                    </a:moveTo>
                    <a:lnTo>
                      <a:pt x="528" y="318"/>
                    </a:lnTo>
                    <a:lnTo>
                      <a:pt x="498" y="336"/>
                    </a:lnTo>
                    <a:lnTo>
                      <a:pt x="258" y="183"/>
                    </a:lnTo>
                    <a:lnTo>
                      <a:pt x="192" y="129"/>
                    </a:lnTo>
                    <a:lnTo>
                      <a:pt x="0" y="18"/>
                    </a:lnTo>
                    <a:lnTo>
                      <a:pt x="33" y="0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559" name="Group 47"/>
            <p:cNvGrpSpPr>
              <a:grpSpLocks/>
            </p:cNvGrpSpPr>
            <p:nvPr/>
          </p:nvGrpSpPr>
          <p:grpSpPr bwMode="auto">
            <a:xfrm>
              <a:off x="4155" y="3448"/>
              <a:ext cx="2037" cy="728"/>
              <a:chOff x="691" y="2872"/>
              <a:chExt cx="2853" cy="1224"/>
            </a:xfrm>
          </p:grpSpPr>
          <p:grpSp>
            <p:nvGrpSpPr>
              <p:cNvPr id="4626" name="Group 48"/>
              <p:cNvGrpSpPr>
                <a:grpSpLocks/>
              </p:cNvGrpSpPr>
              <p:nvPr/>
            </p:nvGrpSpPr>
            <p:grpSpPr bwMode="auto">
              <a:xfrm rot="1058693">
                <a:off x="691" y="2872"/>
                <a:ext cx="1937" cy="864"/>
                <a:chOff x="672" y="997"/>
                <a:chExt cx="2952" cy="2163"/>
              </a:xfrm>
            </p:grpSpPr>
            <p:sp>
              <p:nvSpPr>
                <p:cNvPr id="4653" name="Freeform 49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54" name="Oval 50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55" name="Oval 51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56" name="Oval 52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57" name="Oval 53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627" name="Group 54"/>
              <p:cNvGrpSpPr>
                <a:grpSpLocks/>
              </p:cNvGrpSpPr>
              <p:nvPr/>
            </p:nvGrpSpPr>
            <p:grpSpPr bwMode="auto">
              <a:xfrm rot="1058693">
                <a:off x="923" y="2968"/>
                <a:ext cx="1937" cy="864"/>
                <a:chOff x="672" y="997"/>
                <a:chExt cx="2952" cy="2163"/>
              </a:xfrm>
            </p:grpSpPr>
            <p:sp>
              <p:nvSpPr>
                <p:cNvPr id="4648" name="Freeform 55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49" name="Oval 56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50" name="Oval 57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51" name="Oval 58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52" name="Oval 59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628" name="Group 60"/>
              <p:cNvGrpSpPr>
                <a:grpSpLocks/>
              </p:cNvGrpSpPr>
              <p:nvPr/>
            </p:nvGrpSpPr>
            <p:grpSpPr bwMode="auto">
              <a:xfrm rot="1058693">
                <a:off x="1171" y="3048"/>
                <a:ext cx="1937" cy="864"/>
                <a:chOff x="672" y="997"/>
                <a:chExt cx="2952" cy="2163"/>
              </a:xfrm>
            </p:grpSpPr>
            <p:sp>
              <p:nvSpPr>
                <p:cNvPr id="4643" name="Freeform 61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44" name="Oval 62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45" name="Oval 63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46" name="Oval 64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47" name="Oval 65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629" name="Group 66"/>
              <p:cNvGrpSpPr>
                <a:grpSpLocks/>
              </p:cNvGrpSpPr>
              <p:nvPr/>
            </p:nvGrpSpPr>
            <p:grpSpPr bwMode="auto">
              <a:xfrm rot="1058693">
                <a:off x="1387" y="3128"/>
                <a:ext cx="1937" cy="864"/>
                <a:chOff x="672" y="997"/>
                <a:chExt cx="2952" cy="2163"/>
              </a:xfrm>
            </p:grpSpPr>
            <p:sp>
              <p:nvSpPr>
                <p:cNvPr id="4638" name="Freeform 67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39" name="Oval 68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40" name="Oval 69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41" name="Oval 70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42" name="Oval 71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630" name="Group 72"/>
              <p:cNvGrpSpPr>
                <a:grpSpLocks/>
              </p:cNvGrpSpPr>
              <p:nvPr/>
            </p:nvGrpSpPr>
            <p:grpSpPr bwMode="auto">
              <a:xfrm rot="1201705">
                <a:off x="1608" y="3232"/>
                <a:ext cx="1936" cy="864"/>
                <a:chOff x="672" y="997"/>
                <a:chExt cx="2952" cy="2163"/>
              </a:xfrm>
            </p:grpSpPr>
            <p:sp>
              <p:nvSpPr>
                <p:cNvPr id="4633" name="Freeform 73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34" name="Oval 74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35" name="Oval 75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36" name="Oval 76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37" name="Oval 77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4631" name="Freeform 78" descr="Орех"/>
              <p:cNvSpPr>
                <a:spLocks/>
              </p:cNvSpPr>
              <p:nvPr/>
            </p:nvSpPr>
            <p:spPr bwMode="auto">
              <a:xfrm>
                <a:off x="2062" y="3124"/>
                <a:ext cx="1059" cy="576"/>
              </a:xfrm>
              <a:custGeom>
                <a:avLst/>
                <a:gdLst>
                  <a:gd name="T0" fmla="*/ 2140 w 528"/>
                  <a:gd name="T1" fmla="*/ 0 h 336"/>
                  <a:gd name="T2" fmla="*/ 34371 w 528"/>
                  <a:gd name="T3" fmla="*/ 8067 h 336"/>
                  <a:gd name="T4" fmla="*/ 32428 w 528"/>
                  <a:gd name="T5" fmla="*/ 8525 h 336"/>
                  <a:gd name="T6" fmla="*/ 16784 w 528"/>
                  <a:gd name="T7" fmla="*/ 4646 h 336"/>
                  <a:gd name="T8" fmla="*/ 12491 w 528"/>
                  <a:gd name="T9" fmla="*/ 3274 h 336"/>
                  <a:gd name="T10" fmla="*/ 0 w 528"/>
                  <a:gd name="T11" fmla="*/ 458 h 336"/>
                  <a:gd name="T12" fmla="*/ 2140 w 528"/>
                  <a:gd name="T13" fmla="*/ 0 h 3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8"/>
                  <a:gd name="T22" fmla="*/ 0 h 336"/>
                  <a:gd name="T23" fmla="*/ 528 w 528"/>
                  <a:gd name="T24" fmla="*/ 336 h 3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8" h="336">
                    <a:moveTo>
                      <a:pt x="33" y="0"/>
                    </a:moveTo>
                    <a:lnTo>
                      <a:pt x="528" y="318"/>
                    </a:lnTo>
                    <a:lnTo>
                      <a:pt x="498" y="336"/>
                    </a:lnTo>
                    <a:lnTo>
                      <a:pt x="258" y="183"/>
                    </a:lnTo>
                    <a:lnTo>
                      <a:pt x="192" y="129"/>
                    </a:lnTo>
                    <a:lnTo>
                      <a:pt x="0" y="18"/>
                    </a:lnTo>
                    <a:lnTo>
                      <a:pt x="33" y="0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32" name="Freeform 79" descr="Орех"/>
              <p:cNvSpPr>
                <a:spLocks/>
              </p:cNvSpPr>
              <p:nvPr/>
            </p:nvSpPr>
            <p:spPr bwMode="auto">
              <a:xfrm>
                <a:off x="1296" y="3222"/>
                <a:ext cx="1059" cy="576"/>
              </a:xfrm>
              <a:custGeom>
                <a:avLst/>
                <a:gdLst>
                  <a:gd name="T0" fmla="*/ 2140 w 528"/>
                  <a:gd name="T1" fmla="*/ 0 h 336"/>
                  <a:gd name="T2" fmla="*/ 34371 w 528"/>
                  <a:gd name="T3" fmla="*/ 8067 h 336"/>
                  <a:gd name="T4" fmla="*/ 32428 w 528"/>
                  <a:gd name="T5" fmla="*/ 8525 h 336"/>
                  <a:gd name="T6" fmla="*/ 16784 w 528"/>
                  <a:gd name="T7" fmla="*/ 4646 h 336"/>
                  <a:gd name="T8" fmla="*/ 12491 w 528"/>
                  <a:gd name="T9" fmla="*/ 3274 h 336"/>
                  <a:gd name="T10" fmla="*/ 0 w 528"/>
                  <a:gd name="T11" fmla="*/ 458 h 336"/>
                  <a:gd name="T12" fmla="*/ 2140 w 528"/>
                  <a:gd name="T13" fmla="*/ 0 h 3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8"/>
                  <a:gd name="T22" fmla="*/ 0 h 336"/>
                  <a:gd name="T23" fmla="*/ 528 w 528"/>
                  <a:gd name="T24" fmla="*/ 336 h 3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8" h="336">
                    <a:moveTo>
                      <a:pt x="33" y="0"/>
                    </a:moveTo>
                    <a:lnTo>
                      <a:pt x="528" y="318"/>
                    </a:lnTo>
                    <a:lnTo>
                      <a:pt x="498" y="336"/>
                    </a:lnTo>
                    <a:lnTo>
                      <a:pt x="258" y="183"/>
                    </a:lnTo>
                    <a:lnTo>
                      <a:pt x="192" y="129"/>
                    </a:lnTo>
                    <a:lnTo>
                      <a:pt x="0" y="18"/>
                    </a:lnTo>
                    <a:lnTo>
                      <a:pt x="33" y="0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560" name="Group 80"/>
            <p:cNvGrpSpPr>
              <a:grpSpLocks/>
            </p:cNvGrpSpPr>
            <p:nvPr/>
          </p:nvGrpSpPr>
          <p:grpSpPr bwMode="auto">
            <a:xfrm>
              <a:off x="2736" y="3592"/>
              <a:ext cx="2037" cy="728"/>
              <a:chOff x="691" y="2872"/>
              <a:chExt cx="2853" cy="1224"/>
            </a:xfrm>
          </p:grpSpPr>
          <p:grpSp>
            <p:nvGrpSpPr>
              <p:cNvPr id="4594" name="Group 81"/>
              <p:cNvGrpSpPr>
                <a:grpSpLocks/>
              </p:cNvGrpSpPr>
              <p:nvPr/>
            </p:nvGrpSpPr>
            <p:grpSpPr bwMode="auto">
              <a:xfrm rot="1058693">
                <a:off x="691" y="2872"/>
                <a:ext cx="1937" cy="864"/>
                <a:chOff x="672" y="997"/>
                <a:chExt cx="2952" cy="2163"/>
              </a:xfrm>
            </p:grpSpPr>
            <p:sp>
              <p:nvSpPr>
                <p:cNvPr id="4621" name="Freeform 82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22" name="Oval 83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23" name="Oval 84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24" name="Oval 85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25" name="Oval 86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595" name="Group 87"/>
              <p:cNvGrpSpPr>
                <a:grpSpLocks/>
              </p:cNvGrpSpPr>
              <p:nvPr/>
            </p:nvGrpSpPr>
            <p:grpSpPr bwMode="auto">
              <a:xfrm rot="1058693">
                <a:off x="923" y="2968"/>
                <a:ext cx="1937" cy="864"/>
                <a:chOff x="672" y="997"/>
                <a:chExt cx="2952" cy="2163"/>
              </a:xfrm>
            </p:grpSpPr>
            <p:sp>
              <p:nvSpPr>
                <p:cNvPr id="4616" name="Freeform 88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17" name="Oval 89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18" name="Oval 90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19" name="Oval 91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20" name="Oval 92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596" name="Group 93"/>
              <p:cNvGrpSpPr>
                <a:grpSpLocks/>
              </p:cNvGrpSpPr>
              <p:nvPr/>
            </p:nvGrpSpPr>
            <p:grpSpPr bwMode="auto">
              <a:xfrm rot="1058693">
                <a:off x="1171" y="3048"/>
                <a:ext cx="1937" cy="864"/>
                <a:chOff x="672" y="997"/>
                <a:chExt cx="2952" cy="2163"/>
              </a:xfrm>
            </p:grpSpPr>
            <p:sp>
              <p:nvSpPr>
                <p:cNvPr id="4611" name="Freeform 94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12" name="Oval 95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13" name="Oval 96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14" name="Oval 97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15" name="Oval 98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597" name="Group 99"/>
              <p:cNvGrpSpPr>
                <a:grpSpLocks/>
              </p:cNvGrpSpPr>
              <p:nvPr/>
            </p:nvGrpSpPr>
            <p:grpSpPr bwMode="auto">
              <a:xfrm rot="1058693">
                <a:off x="1387" y="3128"/>
                <a:ext cx="1937" cy="864"/>
                <a:chOff x="672" y="997"/>
                <a:chExt cx="2952" cy="2163"/>
              </a:xfrm>
            </p:grpSpPr>
            <p:sp>
              <p:nvSpPr>
                <p:cNvPr id="4606" name="Freeform 100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07" name="Oval 101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08" name="Oval 102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09" name="Oval 103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10" name="Oval 104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598" name="Group 105"/>
              <p:cNvGrpSpPr>
                <a:grpSpLocks/>
              </p:cNvGrpSpPr>
              <p:nvPr/>
            </p:nvGrpSpPr>
            <p:grpSpPr bwMode="auto">
              <a:xfrm rot="1201705">
                <a:off x="1608" y="3232"/>
                <a:ext cx="1936" cy="864"/>
                <a:chOff x="672" y="997"/>
                <a:chExt cx="2952" cy="2163"/>
              </a:xfrm>
            </p:grpSpPr>
            <p:sp>
              <p:nvSpPr>
                <p:cNvPr id="4601" name="Freeform 106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602" name="Oval 107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03" name="Oval 108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04" name="Oval 109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605" name="Oval 110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4599" name="Freeform 111" descr="Орех"/>
              <p:cNvSpPr>
                <a:spLocks/>
              </p:cNvSpPr>
              <p:nvPr/>
            </p:nvSpPr>
            <p:spPr bwMode="auto">
              <a:xfrm>
                <a:off x="2062" y="3124"/>
                <a:ext cx="1059" cy="576"/>
              </a:xfrm>
              <a:custGeom>
                <a:avLst/>
                <a:gdLst>
                  <a:gd name="T0" fmla="*/ 2140 w 528"/>
                  <a:gd name="T1" fmla="*/ 0 h 336"/>
                  <a:gd name="T2" fmla="*/ 34371 w 528"/>
                  <a:gd name="T3" fmla="*/ 8067 h 336"/>
                  <a:gd name="T4" fmla="*/ 32428 w 528"/>
                  <a:gd name="T5" fmla="*/ 8525 h 336"/>
                  <a:gd name="T6" fmla="*/ 16784 w 528"/>
                  <a:gd name="T7" fmla="*/ 4646 h 336"/>
                  <a:gd name="T8" fmla="*/ 12491 w 528"/>
                  <a:gd name="T9" fmla="*/ 3274 h 336"/>
                  <a:gd name="T10" fmla="*/ 0 w 528"/>
                  <a:gd name="T11" fmla="*/ 458 h 336"/>
                  <a:gd name="T12" fmla="*/ 2140 w 528"/>
                  <a:gd name="T13" fmla="*/ 0 h 3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8"/>
                  <a:gd name="T22" fmla="*/ 0 h 336"/>
                  <a:gd name="T23" fmla="*/ 528 w 528"/>
                  <a:gd name="T24" fmla="*/ 336 h 3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8" h="336">
                    <a:moveTo>
                      <a:pt x="33" y="0"/>
                    </a:moveTo>
                    <a:lnTo>
                      <a:pt x="528" y="318"/>
                    </a:lnTo>
                    <a:lnTo>
                      <a:pt x="498" y="336"/>
                    </a:lnTo>
                    <a:lnTo>
                      <a:pt x="258" y="183"/>
                    </a:lnTo>
                    <a:lnTo>
                      <a:pt x="192" y="129"/>
                    </a:lnTo>
                    <a:lnTo>
                      <a:pt x="0" y="18"/>
                    </a:lnTo>
                    <a:lnTo>
                      <a:pt x="33" y="0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00" name="Freeform 112" descr="Орех"/>
              <p:cNvSpPr>
                <a:spLocks/>
              </p:cNvSpPr>
              <p:nvPr/>
            </p:nvSpPr>
            <p:spPr bwMode="auto">
              <a:xfrm>
                <a:off x="1296" y="3222"/>
                <a:ext cx="1059" cy="576"/>
              </a:xfrm>
              <a:custGeom>
                <a:avLst/>
                <a:gdLst>
                  <a:gd name="T0" fmla="*/ 2140 w 528"/>
                  <a:gd name="T1" fmla="*/ 0 h 336"/>
                  <a:gd name="T2" fmla="*/ 34371 w 528"/>
                  <a:gd name="T3" fmla="*/ 8067 h 336"/>
                  <a:gd name="T4" fmla="*/ 32428 w 528"/>
                  <a:gd name="T5" fmla="*/ 8525 h 336"/>
                  <a:gd name="T6" fmla="*/ 16784 w 528"/>
                  <a:gd name="T7" fmla="*/ 4646 h 336"/>
                  <a:gd name="T8" fmla="*/ 12491 w 528"/>
                  <a:gd name="T9" fmla="*/ 3274 h 336"/>
                  <a:gd name="T10" fmla="*/ 0 w 528"/>
                  <a:gd name="T11" fmla="*/ 458 h 336"/>
                  <a:gd name="T12" fmla="*/ 2140 w 528"/>
                  <a:gd name="T13" fmla="*/ 0 h 3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8"/>
                  <a:gd name="T22" fmla="*/ 0 h 336"/>
                  <a:gd name="T23" fmla="*/ 528 w 528"/>
                  <a:gd name="T24" fmla="*/ 336 h 3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8" h="336">
                    <a:moveTo>
                      <a:pt x="33" y="0"/>
                    </a:moveTo>
                    <a:lnTo>
                      <a:pt x="528" y="318"/>
                    </a:lnTo>
                    <a:lnTo>
                      <a:pt x="498" y="336"/>
                    </a:lnTo>
                    <a:lnTo>
                      <a:pt x="258" y="183"/>
                    </a:lnTo>
                    <a:lnTo>
                      <a:pt x="192" y="129"/>
                    </a:lnTo>
                    <a:lnTo>
                      <a:pt x="0" y="18"/>
                    </a:lnTo>
                    <a:lnTo>
                      <a:pt x="33" y="0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561" name="Group 113"/>
            <p:cNvGrpSpPr>
              <a:grpSpLocks/>
            </p:cNvGrpSpPr>
            <p:nvPr/>
          </p:nvGrpSpPr>
          <p:grpSpPr bwMode="auto">
            <a:xfrm>
              <a:off x="2907" y="3496"/>
              <a:ext cx="2037" cy="728"/>
              <a:chOff x="691" y="2872"/>
              <a:chExt cx="2853" cy="1224"/>
            </a:xfrm>
          </p:grpSpPr>
          <p:grpSp>
            <p:nvGrpSpPr>
              <p:cNvPr id="4562" name="Group 114"/>
              <p:cNvGrpSpPr>
                <a:grpSpLocks/>
              </p:cNvGrpSpPr>
              <p:nvPr/>
            </p:nvGrpSpPr>
            <p:grpSpPr bwMode="auto">
              <a:xfrm rot="1058693">
                <a:off x="691" y="2872"/>
                <a:ext cx="1937" cy="864"/>
                <a:chOff x="672" y="997"/>
                <a:chExt cx="2952" cy="2163"/>
              </a:xfrm>
            </p:grpSpPr>
            <p:sp>
              <p:nvSpPr>
                <p:cNvPr id="4589" name="Freeform 115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90" name="Oval 116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91" name="Oval 117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92" name="Oval 118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93" name="Oval 119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563" name="Group 120"/>
              <p:cNvGrpSpPr>
                <a:grpSpLocks/>
              </p:cNvGrpSpPr>
              <p:nvPr/>
            </p:nvGrpSpPr>
            <p:grpSpPr bwMode="auto">
              <a:xfrm rot="1058693">
                <a:off x="923" y="2968"/>
                <a:ext cx="1937" cy="864"/>
                <a:chOff x="672" y="997"/>
                <a:chExt cx="2952" cy="2163"/>
              </a:xfrm>
            </p:grpSpPr>
            <p:sp>
              <p:nvSpPr>
                <p:cNvPr id="4584" name="Freeform 121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85" name="Oval 122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86" name="Oval 123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87" name="Oval 124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88" name="Oval 125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564" name="Group 126"/>
              <p:cNvGrpSpPr>
                <a:grpSpLocks/>
              </p:cNvGrpSpPr>
              <p:nvPr/>
            </p:nvGrpSpPr>
            <p:grpSpPr bwMode="auto">
              <a:xfrm rot="1058693">
                <a:off x="1171" y="3048"/>
                <a:ext cx="1937" cy="864"/>
                <a:chOff x="672" y="997"/>
                <a:chExt cx="2952" cy="2163"/>
              </a:xfrm>
            </p:grpSpPr>
            <p:sp>
              <p:nvSpPr>
                <p:cNvPr id="4579" name="Freeform 127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80" name="Oval 128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81" name="Oval 129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82" name="Oval 130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83" name="Oval 131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565" name="Group 132"/>
              <p:cNvGrpSpPr>
                <a:grpSpLocks/>
              </p:cNvGrpSpPr>
              <p:nvPr/>
            </p:nvGrpSpPr>
            <p:grpSpPr bwMode="auto">
              <a:xfrm rot="1058693">
                <a:off x="1387" y="3128"/>
                <a:ext cx="1937" cy="864"/>
                <a:chOff x="672" y="997"/>
                <a:chExt cx="2952" cy="2163"/>
              </a:xfrm>
            </p:grpSpPr>
            <p:sp>
              <p:nvSpPr>
                <p:cNvPr id="4574" name="Freeform 133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75" name="Oval 134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76" name="Oval 135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77" name="Oval 136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78" name="Oval 137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566" name="Group 138"/>
              <p:cNvGrpSpPr>
                <a:grpSpLocks/>
              </p:cNvGrpSpPr>
              <p:nvPr/>
            </p:nvGrpSpPr>
            <p:grpSpPr bwMode="auto">
              <a:xfrm rot="1201705">
                <a:off x="1608" y="3232"/>
                <a:ext cx="1936" cy="864"/>
                <a:chOff x="672" y="997"/>
                <a:chExt cx="2952" cy="2163"/>
              </a:xfrm>
            </p:grpSpPr>
            <p:sp>
              <p:nvSpPr>
                <p:cNvPr id="4569" name="Freeform 139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70" name="Oval 140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71" name="Oval 141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72" name="Oval 142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73" name="Oval 143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4567" name="Freeform 144" descr="Орех"/>
              <p:cNvSpPr>
                <a:spLocks/>
              </p:cNvSpPr>
              <p:nvPr/>
            </p:nvSpPr>
            <p:spPr bwMode="auto">
              <a:xfrm>
                <a:off x="2062" y="3124"/>
                <a:ext cx="1059" cy="576"/>
              </a:xfrm>
              <a:custGeom>
                <a:avLst/>
                <a:gdLst>
                  <a:gd name="T0" fmla="*/ 2140 w 528"/>
                  <a:gd name="T1" fmla="*/ 0 h 336"/>
                  <a:gd name="T2" fmla="*/ 34371 w 528"/>
                  <a:gd name="T3" fmla="*/ 8067 h 336"/>
                  <a:gd name="T4" fmla="*/ 32428 w 528"/>
                  <a:gd name="T5" fmla="*/ 8525 h 336"/>
                  <a:gd name="T6" fmla="*/ 16784 w 528"/>
                  <a:gd name="T7" fmla="*/ 4646 h 336"/>
                  <a:gd name="T8" fmla="*/ 12491 w 528"/>
                  <a:gd name="T9" fmla="*/ 3274 h 336"/>
                  <a:gd name="T10" fmla="*/ 0 w 528"/>
                  <a:gd name="T11" fmla="*/ 458 h 336"/>
                  <a:gd name="T12" fmla="*/ 2140 w 528"/>
                  <a:gd name="T13" fmla="*/ 0 h 3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8"/>
                  <a:gd name="T22" fmla="*/ 0 h 336"/>
                  <a:gd name="T23" fmla="*/ 528 w 528"/>
                  <a:gd name="T24" fmla="*/ 336 h 3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8" h="336">
                    <a:moveTo>
                      <a:pt x="33" y="0"/>
                    </a:moveTo>
                    <a:lnTo>
                      <a:pt x="528" y="318"/>
                    </a:lnTo>
                    <a:lnTo>
                      <a:pt x="498" y="336"/>
                    </a:lnTo>
                    <a:lnTo>
                      <a:pt x="258" y="183"/>
                    </a:lnTo>
                    <a:lnTo>
                      <a:pt x="192" y="129"/>
                    </a:lnTo>
                    <a:lnTo>
                      <a:pt x="0" y="18"/>
                    </a:lnTo>
                    <a:lnTo>
                      <a:pt x="33" y="0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68" name="Freeform 145" descr="Орех"/>
              <p:cNvSpPr>
                <a:spLocks/>
              </p:cNvSpPr>
              <p:nvPr/>
            </p:nvSpPr>
            <p:spPr bwMode="auto">
              <a:xfrm>
                <a:off x="1296" y="3222"/>
                <a:ext cx="1059" cy="576"/>
              </a:xfrm>
              <a:custGeom>
                <a:avLst/>
                <a:gdLst>
                  <a:gd name="T0" fmla="*/ 2140 w 528"/>
                  <a:gd name="T1" fmla="*/ 0 h 336"/>
                  <a:gd name="T2" fmla="*/ 34371 w 528"/>
                  <a:gd name="T3" fmla="*/ 8067 h 336"/>
                  <a:gd name="T4" fmla="*/ 32428 w 528"/>
                  <a:gd name="T5" fmla="*/ 8525 h 336"/>
                  <a:gd name="T6" fmla="*/ 16784 w 528"/>
                  <a:gd name="T7" fmla="*/ 4646 h 336"/>
                  <a:gd name="T8" fmla="*/ 12491 w 528"/>
                  <a:gd name="T9" fmla="*/ 3274 h 336"/>
                  <a:gd name="T10" fmla="*/ 0 w 528"/>
                  <a:gd name="T11" fmla="*/ 458 h 336"/>
                  <a:gd name="T12" fmla="*/ 2140 w 528"/>
                  <a:gd name="T13" fmla="*/ 0 h 3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8"/>
                  <a:gd name="T22" fmla="*/ 0 h 336"/>
                  <a:gd name="T23" fmla="*/ 528 w 528"/>
                  <a:gd name="T24" fmla="*/ 336 h 3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8" h="336">
                    <a:moveTo>
                      <a:pt x="33" y="0"/>
                    </a:moveTo>
                    <a:lnTo>
                      <a:pt x="528" y="318"/>
                    </a:lnTo>
                    <a:lnTo>
                      <a:pt x="498" y="336"/>
                    </a:lnTo>
                    <a:lnTo>
                      <a:pt x="258" y="183"/>
                    </a:lnTo>
                    <a:lnTo>
                      <a:pt x="192" y="129"/>
                    </a:lnTo>
                    <a:lnTo>
                      <a:pt x="0" y="18"/>
                    </a:lnTo>
                    <a:lnTo>
                      <a:pt x="33" y="0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102" name="Freeform 146"/>
          <p:cNvSpPr>
            <a:spLocks/>
          </p:cNvSpPr>
          <p:nvPr/>
        </p:nvSpPr>
        <p:spPr bwMode="auto">
          <a:xfrm>
            <a:off x="7812088" y="3860800"/>
            <a:ext cx="1054100" cy="2032000"/>
          </a:xfrm>
          <a:custGeom>
            <a:avLst/>
            <a:gdLst>
              <a:gd name="T0" fmla="*/ 0 w 664"/>
              <a:gd name="T1" fmla="*/ 2147483647 h 1280"/>
              <a:gd name="T2" fmla="*/ 2147483647 w 664"/>
              <a:gd name="T3" fmla="*/ 2147483647 h 1280"/>
              <a:gd name="T4" fmla="*/ 2147483647 w 664"/>
              <a:gd name="T5" fmla="*/ 0 h 1280"/>
              <a:gd name="T6" fmla="*/ 2147483647 w 664"/>
              <a:gd name="T7" fmla="*/ 2147483647 h 1280"/>
              <a:gd name="T8" fmla="*/ 0 60000 65536"/>
              <a:gd name="T9" fmla="*/ 0 60000 65536"/>
              <a:gd name="T10" fmla="*/ 0 60000 65536"/>
              <a:gd name="T11" fmla="*/ 0 60000 65536"/>
              <a:gd name="T12" fmla="*/ 0 w 664"/>
              <a:gd name="T13" fmla="*/ 0 h 1280"/>
              <a:gd name="T14" fmla="*/ 664 w 664"/>
              <a:gd name="T15" fmla="*/ 1280 h 12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64" h="1280">
                <a:moveTo>
                  <a:pt x="0" y="1240"/>
                </a:moveTo>
                <a:lnTo>
                  <a:pt x="176" y="16"/>
                </a:lnTo>
                <a:lnTo>
                  <a:pt x="400" y="0"/>
                </a:lnTo>
                <a:lnTo>
                  <a:pt x="664" y="1280"/>
                </a:ln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Freeform 147"/>
          <p:cNvSpPr>
            <a:spLocks/>
          </p:cNvSpPr>
          <p:nvPr/>
        </p:nvSpPr>
        <p:spPr bwMode="auto">
          <a:xfrm>
            <a:off x="539750" y="3789363"/>
            <a:ext cx="1054100" cy="2032000"/>
          </a:xfrm>
          <a:custGeom>
            <a:avLst/>
            <a:gdLst>
              <a:gd name="T0" fmla="*/ 0 w 664"/>
              <a:gd name="T1" fmla="*/ 2147483647 h 1280"/>
              <a:gd name="T2" fmla="*/ 2147483647 w 664"/>
              <a:gd name="T3" fmla="*/ 2147483647 h 1280"/>
              <a:gd name="T4" fmla="*/ 2147483647 w 664"/>
              <a:gd name="T5" fmla="*/ 0 h 1280"/>
              <a:gd name="T6" fmla="*/ 2147483647 w 664"/>
              <a:gd name="T7" fmla="*/ 2147483647 h 1280"/>
              <a:gd name="T8" fmla="*/ 0 60000 65536"/>
              <a:gd name="T9" fmla="*/ 0 60000 65536"/>
              <a:gd name="T10" fmla="*/ 0 60000 65536"/>
              <a:gd name="T11" fmla="*/ 0 60000 65536"/>
              <a:gd name="T12" fmla="*/ 0 w 664"/>
              <a:gd name="T13" fmla="*/ 0 h 1280"/>
              <a:gd name="T14" fmla="*/ 664 w 664"/>
              <a:gd name="T15" fmla="*/ 1280 h 12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64" h="1280">
                <a:moveTo>
                  <a:pt x="0" y="1240"/>
                </a:moveTo>
                <a:lnTo>
                  <a:pt x="176" y="16"/>
                </a:lnTo>
                <a:lnTo>
                  <a:pt x="400" y="0"/>
                </a:lnTo>
                <a:lnTo>
                  <a:pt x="664" y="1280"/>
                </a:ln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4" name="Freeform 148"/>
          <p:cNvSpPr>
            <a:spLocks/>
          </p:cNvSpPr>
          <p:nvPr/>
        </p:nvSpPr>
        <p:spPr bwMode="auto">
          <a:xfrm>
            <a:off x="4211638" y="3860800"/>
            <a:ext cx="1054100" cy="2032000"/>
          </a:xfrm>
          <a:custGeom>
            <a:avLst/>
            <a:gdLst>
              <a:gd name="T0" fmla="*/ 0 w 664"/>
              <a:gd name="T1" fmla="*/ 2147483647 h 1280"/>
              <a:gd name="T2" fmla="*/ 2147483647 w 664"/>
              <a:gd name="T3" fmla="*/ 2147483647 h 1280"/>
              <a:gd name="T4" fmla="*/ 2147483647 w 664"/>
              <a:gd name="T5" fmla="*/ 0 h 1280"/>
              <a:gd name="T6" fmla="*/ 2147483647 w 664"/>
              <a:gd name="T7" fmla="*/ 2147483647 h 1280"/>
              <a:gd name="T8" fmla="*/ 0 60000 65536"/>
              <a:gd name="T9" fmla="*/ 0 60000 65536"/>
              <a:gd name="T10" fmla="*/ 0 60000 65536"/>
              <a:gd name="T11" fmla="*/ 0 60000 65536"/>
              <a:gd name="T12" fmla="*/ 0 w 664"/>
              <a:gd name="T13" fmla="*/ 0 h 1280"/>
              <a:gd name="T14" fmla="*/ 664 w 664"/>
              <a:gd name="T15" fmla="*/ 1280 h 12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64" h="1280">
                <a:moveTo>
                  <a:pt x="0" y="1240"/>
                </a:moveTo>
                <a:lnTo>
                  <a:pt x="176" y="16"/>
                </a:lnTo>
                <a:lnTo>
                  <a:pt x="400" y="0"/>
                </a:lnTo>
                <a:lnTo>
                  <a:pt x="664" y="1280"/>
                </a:ln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chemeClr val="bg2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5" name="Freeform 149" descr="Светлый вертикальный"/>
          <p:cNvSpPr>
            <a:spLocks/>
          </p:cNvSpPr>
          <p:nvPr/>
        </p:nvSpPr>
        <p:spPr bwMode="auto">
          <a:xfrm>
            <a:off x="0" y="3716338"/>
            <a:ext cx="9220200" cy="304800"/>
          </a:xfrm>
          <a:custGeom>
            <a:avLst/>
            <a:gdLst>
              <a:gd name="T0" fmla="*/ 0 w 5808"/>
              <a:gd name="T1" fmla="*/ 2147483647 h 192"/>
              <a:gd name="T2" fmla="*/ 2147483647 w 5808"/>
              <a:gd name="T3" fmla="*/ 0 h 192"/>
              <a:gd name="T4" fmla="*/ 2147483647 w 5808"/>
              <a:gd name="T5" fmla="*/ 2147483647 h 192"/>
              <a:gd name="T6" fmla="*/ 0 w 5808"/>
              <a:gd name="T7" fmla="*/ 2147483647 h 192"/>
              <a:gd name="T8" fmla="*/ 0 w 5808"/>
              <a:gd name="T9" fmla="*/ 2147483647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808"/>
              <a:gd name="T16" fmla="*/ 0 h 192"/>
              <a:gd name="T17" fmla="*/ 5808 w 5808"/>
              <a:gd name="T18" fmla="*/ 192 h 1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808" h="192">
                <a:moveTo>
                  <a:pt x="0" y="48"/>
                </a:moveTo>
                <a:lnTo>
                  <a:pt x="5808" y="0"/>
                </a:lnTo>
                <a:lnTo>
                  <a:pt x="5808" y="192"/>
                </a:lnTo>
                <a:lnTo>
                  <a:pt x="0" y="192"/>
                </a:lnTo>
                <a:lnTo>
                  <a:pt x="0" y="48"/>
                </a:lnTo>
                <a:close/>
              </a:path>
            </a:pathLst>
          </a:custGeom>
          <a:pattFill prst="ltVert">
            <a:fgClr>
              <a:schemeClr val="tx2"/>
            </a:fgClr>
            <a:bgClr>
              <a:schemeClr val="bg1"/>
            </a:bgClr>
          </a:pattFill>
          <a:ln w="3810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9" name="Group 150"/>
          <p:cNvGrpSpPr>
            <a:grpSpLocks/>
          </p:cNvGrpSpPr>
          <p:nvPr/>
        </p:nvGrpSpPr>
        <p:grpSpPr bwMode="auto">
          <a:xfrm>
            <a:off x="533400" y="2276475"/>
            <a:ext cx="8610600" cy="1671638"/>
            <a:chOff x="816" y="1536"/>
            <a:chExt cx="5424" cy="1053"/>
          </a:xfrm>
        </p:grpSpPr>
        <p:grpSp>
          <p:nvGrpSpPr>
            <p:cNvPr id="4107" name="Group 151"/>
            <p:cNvGrpSpPr>
              <a:grpSpLocks/>
            </p:cNvGrpSpPr>
            <p:nvPr/>
          </p:nvGrpSpPr>
          <p:grpSpPr bwMode="auto">
            <a:xfrm>
              <a:off x="1007" y="1917"/>
              <a:ext cx="1201" cy="672"/>
              <a:chOff x="4368" y="2688"/>
              <a:chExt cx="1201" cy="672"/>
            </a:xfrm>
          </p:grpSpPr>
          <p:grpSp>
            <p:nvGrpSpPr>
              <p:cNvPr id="4477" name="Group 152"/>
              <p:cNvGrpSpPr>
                <a:grpSpLocks/>
              </p:cNvGrpSpPr>
              <p:nvPr/>
            </p:nvGrpSpPr>
            <p:grpSpPr bwMode="auto">
              <a:xfrm rot="-1131">
                <a:off x="4432" y="3092"/>
                <a:ext cx="250" cy="268"/>
                <a:chOff x="3973" y="2756"/>
                <a:chExt cx="148" cy="164"/>
              </a:xfrm>
            </p:grpSpPr>
            <p:grpSp>
              <p:nvGrpSpPr>
                <p:cNvPr id="4548" name="Group 153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grpSp>
                <p:nvGrpSpPr>
                  <p:cNvPr id="4552" name="Group 154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sp>
                  <p:nvSpPr>
                    <p:cNvPr id="4556" name="Oval 1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557" name="Oval 1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553" name="Group 157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4554" name="Oval 1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555" name="Oval 1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4549" name="Group 160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4550" name="Freeform 161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51" name="Freeform 162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478" name="Group 163"/>
              <p:cNvGrpSpPr>
                <a:grpSpLocks/>
              </p:cNvGrpSpPr>
              <p:nvPr/>
            </p:nvGrpSpPr>
            <p:grpSpPr bwMode="auto">
              <a:xfrm rot="-1131">
                <a:off x="5122" y="3092"/>
                <a:ext cx="252" cy="268"/>
                <a:chOff x="4381" y="2756"/>
                <a:chExt cx="148" cy="164"/>
              </a:xfrm>
            </p:grpSpPr>
            <p:grpSp>
              <p:nvGrpSpPr>
                <p:cNvPr id="4538" name="Group 164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grpSp>
                <p:nvGrpSpPr>
                  <p:cNvPr id="4542" name="Group 165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4546" name="Oval 1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547" name="Oval 1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543" name="Group 168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4544" name="Oval 1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545" name="Oval 1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4539" name="Group 171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4540" name="Freeform 172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41" name="Freeform 173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479" name="Group 174"/>
              <p:cNvGrpSpPr>
                <a:grpSpLocks/>
              </p:cNvGrpSpPr>
              <p:nvPr/>
            </p:nvGrpSpPr>
            <p:grpSpPr bwMode="auto">
              <a:xfrm rot="-1131">
                <a:off x="4432" y="3092"/>
                <a:ext cx="250" cy="268"/>
                <a:chOff x="3973" y="2756"/>
                <a:chExt cx="148" cy="164"/>
              </a:xfrm>
            </p:grpSpPr>
            <p:grpSp>
              <p:nvGrpSpPr>
                <p:cNvPr id="4532" name="Group 175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sp>
                <p:nvSpPr>
                  <p:cNvPr id="4536" name="Oval 176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37" name="Oval 177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33" name="Group 178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4534" name="Oval 179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35" name="Oval 180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480" name="Group 181"/>
              <p:cNvGrpSpPr>
                <a:grpSpLocks/>
              </p:cNvGrpSpPr>
              <p:nvPr/>
            </p:nvGrpSpPr>
            <p:grpSpPr bwMode="auto">
              <a:xfrm rot="-1131">
                <a:off x="4452" y="3115"/>
                <a:ext cx="207" cy="222"/>
                <a:chOff x="3985" y="2770"/>
                <a:chExt cx="123" cy="136"/>
              </a:xfrm>
            </p:grpSpPr>
            <p:sp>
              <p:nvSpPr>
                <p:cNvPr id="4530" name="Freeform 182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31" name="Freeform 183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481" name="Group 184"/>
              <p:cNvGrpSpPr>
                <a:grpSpLocks/>
              </p:cNvGrpSpPr>
              <p:nvPr/>
            </p:nvGrpSpPr>
            <p:grpSpPr bwMode="auto">
              <a:xfrm rot="-1131">
                <a:off x="4432" y="3092"/>
                <a:ext cx="250" cy="268"/>
                <a:chOff x="3973" y="2756"/>
                <a:chExt cx="148" cy="164"/>
              </a:xfrm>
            </p:grpSpPr>
            <p:sp>
              <p:nvSpPr>
                <p:cNvPr id="4528" name="Oval 185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29" name="Oval 186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482" name="Group 187"/>
              <p:cNvGrpSpPr>
                <a:grpSpLocks/>
              </p:cNvGrpSpPr>
              <p:nvPr/>
            </p:nvGrpSpPr>
            <p:grpSpPr bwMode="auto">
              <a:xfrm rot="-1131">
                <a:off x="4452" y="3115"/>
                <a:ext cx="207" cy="222"/>
                <a:chOff x="3985" y="2770"/>
                <a:chExt cx="123" cy="136"/>
              </a:xfrm>
            </p:grpSpPr>
            <p:sp>
              <p:nvSpPr>
                <p:cNvPr id="4526" name="Oval 188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27" name="Oval 189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483" name="Group 190"/>
              <p:cNvGrpSpPr>
                <a:grpSpLocks/>
              </p:cNvGrpSpPr>
              <p:nvPr/>
            </p:nvGrpSpPr>
            <p:grpSpPr bwMode="auto">
              <a:xfrm rot="-1131">
                <a:off x="4432" y="3092"/>
                <a:ext cx="250" cy="268"/>
                <a:chOff x="3973" y="2756"/>
                <a:chExt cx="148" cy="164"/>
              </a:xfrm>
            </p:grpSpPr>
            <p:sp>
              <p:nvSpPr>
                <p:cNvPr id="4524" name="Oval 191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25" name="Oval 192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484" name="Group 193"/>
              <p:cNvGrpSpPr>
                <a:grpSpLocks/>
              </p:cNvGrpSpPr>
              <p:nvPr/>
            </p:nvGrpSpPr>
            <p:grpSpPr bwMode="auto">
              <a:xfrm rot="-1131">
                <a:off x="4452" y="3115"/>
                <a:ext cx="207" cy="222"/>
                <a:chOff x="3985" y="2770"/>
                <a:chExt cx="123" cy="136"/>
              </a:xfrm>
            </p:grpSpPr>
            <p:sp>
              <p:nvSpPr>
                <p:cNvPr id="4522" name="Oval 194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23" name="Oval 195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485" name="Group 196"/>
              <p:cNvGrpSpPr>
                <a:grpSpLocks/>
              </p:cNvGrpSpPr>
              <p:nvPr/>
            </p:nvGrpSpPr>
            <p:grpSpPr bwMode="auto">
              <a:xfrm rot="-1131">
                <a:off x="4452" y="3115"/>
                <a:ext cx="207" cy="222"/>
                <a:chOff x="3985" y="2770"/>
                <a:chExt cx="123" cy="136"/>
              </a:xfrm>
            </p:grpSpPr>
            <p:sp>
              <p:nvSpPr>
                <p:cNvPr id="4520" name="Freeform 197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21" name="Freeform 198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486" name="Group 199"/>
              <p:cNvGrpSpPr>
                <a:grpSpLocks/>
              </p:cNvGrpSpPr>
              <p:nvPr/>
            </p:nvGrpSpPr>
            <p:grpSpPr bwMode="auto">
              <a:xfrm rot="-1131">
                <a:off x="5122" y="3092"/>
                <a:ext cx="252" cy="268"/>
                <a:chOff x="4381" y="2756"/>
                <a:chExt cx="148" cy="164"/>
              </a:xfrm>
            </p:grpSpPr>
            <p:grpSp>
              <p:nvGrpSpPr>
                <p:cNvPr id="4514" name="Group 200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sp>
                <p:nvSpPr>
                  <p:cNvPr id="4518" name="Oval 201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19" name="Oval 202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515" name="Group 203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4516" name="Oval 204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517" name="Oval 205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487" name="Group 206"/>
              <p:cNvGrpSpPr>
                <a:grpSpLocks/>
              </p:cNvGrpSpPr>
              <p:nvPr/>
            </p:nvGrpSpPr>
            <p:grpSpPr bwMode="auto">
              <a:xfrm rot="-1131">
                <a:off x="5143" y="3115"/>
                <a:ext cx="209" cy="222"/>
                <a:chOff x="4393" y="2770"/>
                <a:chExt cx="123" cy="136"/>
              </a:xfrm>
            </p:grpSpPr>
            <p:sp>
              <p:nvSpPr>
                <p:cNvPr id="4512" name="Freeform 207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13" name="Freeform 208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488" name="Group 209"/>
              <p:cNvGrpSpPr>
                <a:grpSpLocks/>
              </p:cNvGrpSpPr>
              <p:nvPr/>
            </p:nvGrpSpPr>
            <p:grpSpPr bwMode="auto">
              <a:xfrm rot="-1131">
                <a:off x="5122" y="3092"/>
                <a:ext cx="252" cy="268"/>
                <a:chOff x="4381" y="2756"/>
                <a:chExt cx="148" cy="164"/>
              </a:xfrm>
            </p:grpSpPr>
            <p:sp>
              <p:nvSpPr>
                <p:cNvPr id="4510" name="Oval 210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11" name="Oval 211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489" name="Group 212"/>
              <p:cNvGrpSpPr>
                <a:grpSpLocks/>
              </p:cNvGrpSpPr>
              <p:nvPr/>
            </p:nvGrpSpPr>
            <p:grpSpPr bwMode="auto">
              <a:xfrm rot="-1131">
                <a:off x="5143" y="3115"/>
                <a:ext cx="209" cy="222"/>
                <a:chOff x="4393" y="2770"/>
                <a:chExt cx="123" cy="136"/>
              </a:xfrm>
            </p:grpSpPr>
            <p:sp>
              <p:nvSpPr>
                <p:cNvPr id="4508" name="Oval 213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09" name="Oval 214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490" name="Group 215"/>
              <p:cNvGrpSpPr>
                <a:grpSpLocks/>
              </p:cNvGrpSpPr>
              <p:nvPr/>
            </p:nvGrpSpPr>
            <p:grpSpPr bwMode="auto">
              <a:xfrm rot="-1131">
                <a:off x="5122" y="3092"/>
                <a:ext cx="252" cy="268"/>
                <a:chOff x="4381" y="2756"/>
                <a:chExt cx="148" cy="164"/>
              </a:xfrm>
            </p:grpSpPr>
            <p:sp>
              <p:nvSpPr>
                <p:cNvPr id="4506" name="Oval 216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07" name="Oval 217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491" name="Group 218"/>
              <p:cNvGrpSpPr>
                <a:grpSpLocks/>
              </p:cNvGrpSpPr>
              <p:nvPr/>
            </p:nvGrpSpPr>
            <p:grpSpPr bwMode="auto">
              <a:xfrm rot="-1131">
                <a:off x="5143" y="3115"/>
                <a:ext cx="209" cy="222"/>
                <a:chOff x="4393" y="2770"/>
                <a:chExt cx="123" cy="136"/>
              </a:xfrm>
            </p:grpSpPr>
            <p:sp>
              <p:nvSpPr>
                <p:cNvPr id="4504" name="Oval 219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05" name="Oval 220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492" name="Group 221"/>
              <p:cNvGrpSpPr>
                <a:grpSpLocks/>
              </p:cNvGrpSpPr>
              <p:nvPr/>
            </p:nvGrpSpPr>
            <p:grpSpPr bwMode="auto">
              <a:xfrm rot="-1131">
                <a:off x="5143" y="3115"/>
                <a:ext cx="209" cy="222"/>
                <a:chOff x="4393" y="2770"/>
                <a:chExt cx="123" cy="136"/>
              </a:xfrm>
            </p:grpSpPr>
            <p:sp>
              <p:nvSpPr>
                <p:cNvPr id="4502" name="Freeform 222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503" name="Freeform 223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493" name="Group 224"/>
              <p:cNvGrpSpPr>
                <a:grpSpLocks/>
              </p:cNvGrpSpPr>
              <p:nvPr/>
            </p:nvGrpSpPr>
            <p:grpSpPr bwMode="auto">
              <a:xfrm rot="-1131">
                <a:off x="4368" y="2688"/>
                <a:ext cx="1070" cy="470"/>
                <a:chOff x="3936" y="2509"/>
                <a:chExt cx="630" cy="288"/>
              </a:xfrm>
            </p:grpSpPr>
            <p:pic>
              <p:nvPicPr>
                <p:cNvPr id="96481" name="Picture 225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936" y="2509"/>
                  <a:ext cx="630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dist="107763" dir="18900000" algn="ctr" rotWithShape="0">
                    <a:srgbClr val="663300">
                      <a:alpha val="50000"/>
                    </a:srgbClr>
                  </a:outerShdw>
                </a:effectLst>
              </p:spPr>
            </p:pic>
            <p:sp>
              <p:nvSpPr>
                <p:cNvPr id="96482" name="Rectangle 226"/>
                <p:cNvSpPr>
                  <a:spLocks noChangeArrowheads="1"/>
                </p:cNvSpPr>
                <p:nvPr/>
              </p:nvSpPr>
              <p:spPr bwMode="auto">
                <a:xfrm>
                  <a:off x="3936" y="2510"/>
                  <a:ext cx="630" cy="286"/>
                </a:xfrm>
                <a:prstGeom prst="rect">
                  <a:avLst/>
                </a:prstGeom>
                <a:noFill/>
                <a:ln w="9525" cap="rnd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dist="107763" dir="18900000" algn="ctr" rotWithShape="0">
                    <a:srgbClr val="663300">
                      <a:alpha val="50000"/>
                    </a:srgb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4494" name="Group 227"/>
              <p:cNvGrpSpPr>
                <a:grpSpLocks/>
              </p:cNvGrpSpPr>
              <p:nvPr/>
            </p:nvGrpSpPr>
            <p:grpSpPr bwMode="auto">
              <a:xfrm>
                <a:off x="5422" y="2960"/>
                <a:ext cx="147" cy="161"/>
                <a:chOff x="5325" y="3391"/>
                <a:chExt cx="289" cy="198"/>
              </a:xfrm>
            </p:grpSpPr>
            <p:sp>
              <p:nvSpPr>
                <p:cNvPr id="4495" name="Line 228"/>
                <p:cNvSpPr>
                  <a:spLocks noChangeShapeType="1"/>
                </p:cNvSpPr>
                <p:nvPr/>
              </p:nvSpPr>
              <p:spPr bwMode="auto">
                <a:xfrm rot="-1131">
                  <a:off x="5435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96" name="Line 229"/>
                <p:cNvSpPr>
                  <a:spLocks noChangeShapeType="1"/>
                </p:cNvSpPr>
                <p:nvPr/>
              </p:nvSpPr>
              <p:spPr bwMode="auto">
                <a:xfrm rot="-1131">
                  <a:off x="5496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97" name="Line 230"/>
                <p:cNvSpPr>
                  <a:spLocks noChangeShapeType="1"/>
                </p:cNvSpPr>
                <p:nvPr/>
              </p:nvSpPr>
              <p:spPr bwMode="auto">
                <a:xfrm rot="-1131">
                  <a:off x="5435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98" name="Line 231"/>
                <p:cNvSpPr>
                  <a:spLocks noChangeShapeType="1"/>
                </p:cNvSpPr>
                <p:nvPr/>
              </p:nvSpPr>
              <p:spPr bwMode="auto">
                <a:xfrm rot="-1131">
                  <a:off x="5496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99" name="Freeform 232"/>
                <p:cNvSpPr>
                  <a:spLocks noEditPoints="1"/>
                </p:cNvSpPr>
                <p:nvPr/>
              </p:nvSpPr>
              <p:spPr bwMode="auto">
                <a:xfrm rot="-1131">
                  <a:off x="5325" y="3471"/>
                  <a:ext cx="289" cy="47"/>
                </a:xfrm>
                <a:custGeom>
                  <a:avLst/>
                  <a:gdLst>
                    <a:gd name="T0" fmla="*/ 0 w 190"/>
                    <a:gd name="T1" fmla="*/ 0 h 18"/>
                    <a:gd name="T2" fmla="*/ 218 w 190"/>
                    <a:gd name="T3" fmla="*/ 0 h 18"/>
                    <a:gd name="T4" fmla="*/ 218 w 190"/>
                    <a:gd name="T5" fmla="*/ 5713 h 18"/>
                    <a:gd name="T6" fmla="*/ 0 w 190"/>
                    <a:gd name="T7" fmla="*/ 5713 h 18"/>
                    <a:gd name="T8" fmla="*/ 0 w 190"/>
                    <a:gd name="T9" fmla="*/ 0 h 18"/>
                    <a:gd name="T10" fmla="*/ 452 w 190"/>
                    <a:gd name="T11" fmla="*/ 0 h 18"/>
                    <a:gd name="T12" fmla="*/ 669 w 190"/>
                    <a:gd name="T13" fmla="*/ 0 h 18"/>
                    <a:gd name="T14" fmla="*/ 669 w 190"/>
                    <a:gd name="T15" fmla="*/ 5713 h 18"/>
                    <a:gd name="T16" fmla="*/ 452 w 190"/>
                    <a:gd name="T17" fmla="*/ 5713 h 18"/>
                    <a:gd name="T18" fmla="*/ 452 w 190"/>
                    <a:gd name="T19" fmla="*/ 0 h 18"/>
                    <a:gd name="T20" fmla="*/ 893 w 190"/>
                    <a:gd name="T21" fmla="*/ 0 h 18"/>
                    <a:gd name="T22" fmla="*/ 1113 w 190"/>
                    <a:gd name="T23" fmla="*/ 0 h 18"/>
                    <a:gd name="T24" fmla="*/ 1113 w 190"/>
                    <a:gd name="T25" fmla="*/ 5713 h 18"/>
                    <a:gd name="T26" fmla="*/ 893 w 190"/>
                    <a:gd name="T27" fmla="*/ 5713 h 18"/>
                    <a:gd name="T28" fmla="*/ 893 w 190"/>
                    <a:gd name="T29" fmla="*/ 0 h 18"/>
                    <a:gd name="T30" fmla="*/ 1332 w 190"/>
                    <a:gd name="T31" fmla="*/ 0 h 18"/>
                    <a:gd name="T32" fmla="*/ 1562 w 190"/>
                    <a:gd name="T33" fmla="*/ 0 h 18"/>
                    <a:gd name="T34" fmla="*/ 1562 w 190"/>
                    <a:gd name="T35" fmla="*/ 5713 h 18"/>
                    <a:gd name="T36" fmla="*/ 1332 w 190"/>
                    <a:gd name="T37" fmla="*/ 5713 h 18"/>
                    <a:gd name="T38" fmla="*/ 1332 w 190"/>
                    <a:gd name="T39" fmla="*/ 0 h 18"/>
                    <a:gd name="T40" fmla="*/ 1784 w 190"/>
                    <a:gd name="T41" fmla="*/ 0 h 18"/>
                    <a:gd name="T42" fmla="*/ 2002 w 190"/>
                    <a:gd name="T43" fmla="*/ 0 h 18"/>
                    <a:gd name="T44" fmla="*/ 2002 w 190"/>
                    <a:gd name="T45" fmla="*/ 5713 h 18"/>
                    <a:gd name="T46" fmla="*/ 1784 w 190"/>
                    <a:gd name="T47" fmla="*/ 5713 h 18"/>
                    <a:gd name="T48" fmla="*/ 1784 w 190"/>
                    <a:gd name="T49" fmla="*/ 0 h 18"/>
                    <a:gd name="T50" fmla="*/ 2230 w 190"/>
                    <a:gd name="T51" fmla="*/ 0 h 18"/>
                    <a:gd name="T52" fmla="*/ 2355 w 190"/>
                    <a:gd name="T53" fmla="*/ 0 h 18"/>
                    <a:gd name="T54" fmla="*/ 2355 w 190"/>
                    <a:gd name="T55" fmla="*/ 5713 h 18"/>
                    <a:gd name="T56" fmla="*/ 2230 w 190"/>
                    <a:gd name="T57" fmla="*/ 5713 h 18"/>
                    <a:gd name="T58" fmla="*/ 2230 w 190"/>
                    <a:gd name="T59" fmla="*/ 0 h 1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90"/>
                    <a:gd name="T91" fmla="*/ 0 h 18"/>
                    <a:gd name="T92" fmla="*/ 190 w 190"/>
                    <a:gd name="T93" fmla="*/ 18 h 1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4108" name="Group 233"/>
            <p:cNvGrpSpPr>
              <a:grpSpLocks/>
            </p:cNvGrpSpPr>
            <p:nvPr/>
          </p:nvGrpSpPr>
          <p:grpSpPr bwMode="auto">
            <a:xfrm>
              <a:off x="2208" y="2109"/>
              <a:ext cx="1251" cy="480"/>
              <a:chOff x="3792" y="3408"/>
              <a:chExt cx="1251" cy="480"/>
            </a:xfrm>
          </p:grpSpPr>
          <p:grpSp>
            <p:nvGrpSpPr>
              <p:cNvPr id="4394" name="Group 234"/>
              <p:cNvGrpSpPr>
                <a:grpSpLocks/>
              </p:cNvGrpSpPr>
              <p:nvPr/>
            </p:nvGrpSpPr>
            <p:grpSpPr bwMode="auto">
              <a:xfrm rot="-1131">
                <a:off x="3856" y="3620"/>
                <a:ext cx="250" cy="268"/>
                <a:chOff x="3973" y="2756"/>
                <a:chExt cx="148" cy="164"/>
              </a:xfrm>
            </p:grpSpPr>
            <p:grpSp>
              <p:nvGrpSpPr>
                <p:cNvPr id="4467" name="Group 235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grpSp>
                <p:nvGrpSpPr>
                  <p:cNvPr id="4471" name="Group 236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sp>
                  <p:nvSpPr>
                    <p:cNvPr id="4475" name="Oval 2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476" name="Oval 2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472" name="Group 239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4473" name="Oval 2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474" name="Oval 2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4468" name="Group 242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4469" name="Freeform 243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70" name="Freeform 244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395" name="Group 245"/>
              <p:cNvGrpSpPr>
                <a:grpSpLocks/>
              </p:cNvGrpSpPr>
              <p:nvPr/>
            </p:nvGrpSpPr>
            <p:grpSpPr bwMode="auto">
              <a:xfrm rot="-1131">
                <a:off x="4546" y="3620"/>
                <a:ext cx="252" cy="268"/>
                <a:chOff x="4381" y="2756"/>
                <a:chExt cx="148" cy="164"/>
              </a:xfrm>
            </p:grpSpPr>
            <p:grpSp>
              <p:nvGrpSpPr>
                <p:cNvPr id="4457" name="Group 246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grpSp>
                <p:nvGrpSpPr>
                  <p:cNvPr id="4461" name="Group 247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4465" name="Oval 2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466" name="Oval 2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462" name="Group 250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4463" name="Oval 2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464" name="Oval 2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4458" name="Group 253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4459" name="Freeform 254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60" name="Freeform 255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396" name="Group 256"/>
              <p:cNvGrpSpPr>
                <a:grpSpLocks/>
              </p:cNvGrpSpPr>
              <p:nvPr/>
            </p:nvGrpSpPr>
            <p:grpSpPr bwMode="auto">
              <a:xfrm rot="-1131">
                <a:off x="3856" y="3620"/>
                <a:ext cx="250" cy="268"/>
                <a:chOff x="3973" y="2756"/>
                <a:chExt cx="148" cy="164"/>
              </a:xfrm>
            </p:grpSpPr>
            <p:grpSp>
              <p:nvGrpSpPr>
                <p:cNvPr id="4451" name="Group 257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sp>
                <p:nvSpPr>
                  <p:cNvPr id="4455" name="Oval 258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56" name="Oval 259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452" name="Group 260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4453" name="Oval 261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54" name="Oval 262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397" name="Group 263"/>
              <p:cNvGrpSpPr>
                <a:grpSpLocks/>
              </p:cNvGrpSpPr>
              <p:nvPr/>
            </p:nvGrpSpPr>
            <p:grpSpPr bwMode="auto">
              <a:xfrm rot="-1131">
                <a:off x="3876" y="3643"/>
                <a:ext cx="207" cy="222"/>
                <a:chOff x="3985" y="2770"/>
                <a:chExt cx="123" cy="136"/>
              </a:xfrm>
            </p:grpSpPr>
            <p:sp>
              <p:nvSpPr>
                <p:cNvPr id="4449" name="Freeform 264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50" name="Freeform 265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398" name="Group 266"/>
              <p:cNvGrpSpPr>
                <a:grpSpLocks/>
              </p:cNvGrpSpPr>
              <p:nvPr/>
            </p:nvGrpSpPr>
            <p:grpSpPr bwMode="auto">
              <a:xfrm rot="-1131">
                <a:off x="3856" y="3620"/>
                <a:ext cx="250" cy="268"/>
                <a:chOff x="3973" y="2756"/>
                <a:chExt cx="148" cy="164"/>
              </a:xfrm>
            </p:grpSpPr>
            <p:sp>
              <p:nvSpPr>
                <p:cNvPr id="4447" name="Oval 267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48" name="Oval 268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399" name="Group 269"/>
              <p:cNvGrpSpPr>
                <a:grpSpLocks/>
              </p:cNvGrpSpPr>
              <p:nvPr/>
            </p:nvGrpSpPr>
            <p:grpSpPr bwMode="auto">
              <a:xfrm rot="-1131">
                <a:off x="3876" y="3643"/>
                <a:ext cx="207" cy="222"/>
                <a:chOff x="3985" y="2770"/>
                <a:chExt cx="123" cy="136"/>
              </a:xfrm>
            </p:grpSpPr>
            <p:sp>
              <p:nvSpPr>
                <p:cNvPr id="4445" name="Oval 270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46" name="Oval 271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400" name="Group 272"/>
              <p:cNvGrpSpPr>
                <a:grpSpLocks/>
              </p:cNvGrpSpPr>
              <p:nvPr/>
            </p:nvGrpSpPr>
            <p:grpSpPr bwMode="auto">
              <a:xfrm rot="-1131">
                <a:off x="3856" y="3620"/>
                <a:ext cx="250" cy="268"/>
                <a:chOff x="3973" y="2756"/>
                <a:chExt cx="148" cy="164"/>
              </a:xfrm>
            </p:grpSpPr>
            <p:sp>
              <p:nvSpPr>
                <p:cNvPr id="4443" name="Oval 273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44" name="Oval 274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401" name="Group 275"/>
              <p:cNvGrpSpPr>
                <a:grpSpLocks/>
              </p:cNvGrpSpPr>
              <p:nvPr/>
            </p:nvGrpSpPr>
            <p:grpSpPr bwMode="auto">
              <a:xfrm rot="-1131">
                <a:off x="3876" y="3643"/>
                <a:ext cx="207" cy="222"/>
                <a:chOff x="3985" y="2770"/>
                <a:chExt cx="123" cy="136"/>
              </a:xfrm>
            </p:grpSpPr>
            <p:sp>
              <p:nvSpPr>
                <p:cNvPr id="4441" name="Oval 276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42" name="Oval 277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402" name="Group 278"/>
              <p:cNvGrpSpPr>
                <a:grpSpLocks/>
              </p:cNvGrpSpPr>
              <p:nvPr/>
            </p:nvGrpSpPr>
            <p:grpSpPr bwMode="auto">
              <a:xfrm rot="-1131">
                <a:off x="3876" y="3643"/>
                <a:ext cx="207" cy="222"/>
                <a:chOff x="3985" y="2770"/>
                <a:chExt cx="123" cy="136"/>
              </a:xfrm>
            </p:grpSpPr>
            <p:sp>
              <p:nvSpPr>
                <p:cNvPr id="4439" name="Freeform 279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40" name="Freeform 280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403" name="Group 281"/>
              <p:cNvGrpSpPr>
                <a:grpSpLocks/>
              </p:cNvGrpSpPr>
              <p:nvPr/>
            </p:nvGrpSpPr>
            <p:grpSpPr bwMode="auto">
              <a:xfrm rot="-1131">
                <a:off x="4546" y="3620"/>
                <a:ext cx="252" cy="268"/>
                <a:chOff x="4381" y="2756"/>
                <a:chExt cx="148" cy="164"/>
              </a:xfrm>
            </p:grpSpPr>
            <p:grpSp>
              <p:nvGrpSpPr>
                <p:cNvPr id="4433" name="Group 282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sp>
                <p:nvSpPr>
                  <p:cNvPr id="4437" name="Oval 283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38" name="Oval 284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434" name="Group 285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4435" name="Oval 286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436" name="Oval 287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404" name="Group 288"/>
              <p:cNvGrpSpPr>
                <a:grpSpLocks/>
              </p:cNvGrpSpPr>
              <p:nvPr/>
            </p:nvGrpSpPr>
            <p:grpSpPr bwMode="auto">
              <a:xfrm rot="-1131">
                <a:off x="4567" y="3643"/>
                <a:ext cx="209" cy="222"/>
                <a:chOff x="4393" y="2770"/>
                <a:chExt cx="123" cy="136"/>
              </a:xfrm>
            </p:grpSpPr>
            <p:sp>
              <p:nvSpPr>
                <p:cNvPr id="4431" name="Freeform 289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32" name="Freeform 290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405" name="Group 291"/>
              <p:cNvGrpSpPr>
                <a:grpSpLocks/>
              </p:cNvGrpSpPr>
              <p:nvPr/>
            </p:nvGrpSpPr>
            <p:grpSpPr bwMode="auto">
              <a:xfrm rot="-1131">
                <a:off x="4546" y="3620"/>
                <a:ext cx="252" cy="268"/>
                <a:chOff x="4381" y="2756"/>
                <a:chExt cx="148" cy="164"/>
              </a:xfrm>
            </p:grpSpPr>
            <p:sp>
              <p:nvSpPr>
                <p:cNvPr id="4429" name="Oval 292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30" name="Oval 293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406" name="Group 294"/>
              <p:cNvGrpSpPr>
                <a:grpSpLocks/>
              </p:cNvGrpSpPr>
              <p:nvPr/>
            </p:nvGrpSpPr>
            <p:grpSpPr bwMode="auto">
              <a:xfrm rot="-1131">
                <a:off x="4567" y="3643"/>
                <a:ext cx="209" cy="222"/>
                <a:chOff x="4393" y="2770"/>
                <a:chExt cx="123" cy="136"/>
              </a:xfrm>
            </p:grpSpPr>
            <p:sp>
              <p:nvSpPr>
                <p:cNvPr id="4427" name="Oval 295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28" name="Oval 296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407" name="Group 297"/>
              <p:cNvGrpSpPr>
                <a:grpSpLocks/>
              </p:cNvGrpSpPr>
              <p:nvPr/>
            </p:nvGrpSpPr>
            <p:grpSpPr bwMode="auto">
              <a:xfrm rot="-1131">
                <a:off x="4546" y="3620"/>
                <a:ext cx="252" cy="268"/>
                <a:chOff x="4381" y="2756"/>
                <a:chExt cx="148" cy="164"/>
              </a:xfrm>
            </p:grpSpPr>
            <p:sp>
              <p:nvSpPr>
                <p:cNvPr id="4425" name="Oval 298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26" name="Oval 299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408" name="Group 300"/>
              <p:cNvGrpSpPr>
                <a:grpSpLocks/>
              </p:cNvGrpSpPr>
              <p:nvPr/>
            </p:nvGrpSpPr>
            <p:grpSpPr bwMode="auto">
              <a:xfrm rot="-1131">
                <a:off x="4567" y="3643"/>
                <a:ext cx="209" cy="222"/>
                <a:chOff x="4393" y="2770"/>
                <a:chExt cx="123" cy="136"/>
              </a:xfrm>
            </p:grpSpPr>
            <p:sp>
              <p:nvSpPr>
                <p:cNvPr id="4423" name="Oval 301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24" name="Oval 302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409" name="Group 303"/>
              <p:cNvGrpSpPr>
                <a:grpSpLocks/>
              </p:cNvGrpSpPr>
              <p:nvPr/>
            </p:nvGrpSpPr>
            <p:grpSpPr bwMode="auto">
              <a:xfrm rot="-1131">
                <a:off x="4567" y="3643"/>
                <a:ext cx="209" cy="222"/>
                <a:chOff x="4393" y="2770"/>
                <a:chExt cx="123" cy="136"/>
              </a:xfrm>
            </p:grpSpPr>
            <p:sp>
              <p:nvSpPr>
                <p:cNvPr id="4421" name="Freeform 304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22" name="Freeform 305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410" name="Group 306"/>
              <p:cNvGrpSpPr>
                <a:grpSpLocks/>
              </p:cNvGrpSpPr>
              <p:nvPr/>
            </p:nvGrpSpPr>
            <p:grpSpPr bwMode="auto">
              <a:xfrm rot="-1131">
                <a:off x="3792" y="3551"/>
                <a:ext cx="1070" cy="134"/>
                <a:chOff x="3936" y="2509"/>
                <a:chExt cx="630" cy="288"/>
              </a:xfrm>
            </p:grpSpPr>
            <p:pic>
              <p:nvPicPr>
                <p:cNvPr id="4419" name="Picture 307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936" y="2509"/>
                  <a:ext cx="630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420" name="Rectangle 308"/>
                <p:cNvSpPr>
                  <a:spLocks noChangeArrowheads="1"/>
                </p:cNvSpPr>
                <p:nvPr/>
              </p:nvSpPr>
              <p:spPr bwMode="auto">
                <a:xfrm>
                  <a:off x="3936" y="2511"/>
                  <a:ext cx="630" cy="286"/>
                </a:xfrm>
                <a:prstGeom prst="rect">
                  <a:avLst/>
                </a:prstGeom>
                <a:noFill/>
                <a:ln w="9525" cap="rnd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4411" name="Freeform 309" descr="Дуб"/>
              <p:cNvSpPr>
                <a:spLocks/>
              </p:cNvSpPr>
              <p:nvPr/>
            </p:nvSpPr>
            <p:spPr bwMode="auto">
              <a:xfrm>
                <a:off x="3792" y="3408"/>
                <a:ext cx="1200" cy="144"/>
              </a:xfrm>
              <a:custGeom>
                <a:avLst/>
                <a:gdLst>
                  <a:gd name="T0" fmla="*/ 0 w 1200"/>
                  <a:gd name="T1" fmla="*/ 144 h 144"/>
                  <a:gd name="T2" fmla="*/ 208 w 1200"/>
                  <a:gd name="T3" fmla="*/ 0 h 144"/>
                  <a:gd name="T4" fmla="*/ 1200 w 1200"/>
                  <a:gd name="T5" fmla="*/ 0 h 144"/>
                  <a:gd name="T6" fmla="*/ 1056 w 1200"/>
                  <a:gd name="T7" fmla="*/ 144 h 144"/>
                  <a:gd name="T8" fmla="*/ 0 w 1200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0"/>
                  <a:gd name="T16" fmla="*/ 0 h 144"/>
                  <a:gd name="T17" fmla="*/ 1200 w 1200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0" h="144">
                    <a:moveTo>
                      <a:pt x="0" y="144"/>
                    </a:moveTo>
                    <a:lnTo>
                      <a:pt x="208" y="0"/>
                    </a:lnTo>
                    <a:lnTo>
                      <a:pt x="1200" y="0"/>
                    </a:lnTo>
                    <a:lnTo>
                      <a:pt x="1056" y="144"/>
                    </a:lnTo>
                    <a:lnTo>
                      <a:pt x="0" y="144"/>
                    </a:lnTo>
                    <a:close/>
                  </a:path>
                </a:pathLst>
              </a:cu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12" name="Freeform 310" descr="Дуб"/>
              <p:cNvSpPr>
                <a:spLocks/>
              </p:cNvSpPr>
              <p:nvPr/>
            </p:nvSpPr>
            <p:spPr bwMode="auto">
              <a:xfrm>
                <a:off x="4848" y="3408"/>
                <a:ext cx="144" cy="272"/>
              </a:xfrm>
              <a:custGeom>
                <a:avLst/>
                <a:gdLst>
                  <a:gd name="T0" fmla="*/ 144 w 144"/>
                  <a:gd name="T1" fmla="*/ 0 h 272"/>
                  <a:gd name="T2" fmla="*/ 144 w 144"/>
                  <a:gd name="T3" fmla="*/ 144 h 272"/>
                  <a:gd name="T4" fmla="*/ 0 w 144"/>
                  <a:gd name="T5" fmla="*/ 272 h 272"/>
                  <a:gd name="T6" fmla="*/ 0 w 144"/>
                  <a:gd name="T7" fmla="*/ 144 h 272"/>
                  <a:gd name="T8" fmla="*/ 144 w 144"/>
                  <a:gd name="T9" fmla="*/ 0 h 2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"/>
                  <a:gd name="T16" fmla="*/ 0 h 272"/>
                  <a:gd name="T17" fmla="*/ 144 w 144"/>
                  <a:gd name="T18" fmla="*/ 272 h 2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" h="272">
                    <a:moveTo>
                      <a:pt x="144" y="0"/>
                    </a:moveTo>
                    <a:lnTo>
                      <a:pt x="144" y="144"/>
                    </a:lnTo>
                    <a:lnTo>
                      <a:pt x="0" y="272"/>
                    </a:lnTo>
                    <a:lnTo>
                      <a:pt x="0" y="144"/>
                    </a:lnTo>
                    <a:lnTo>
                      <a:pt x="144" y="0"/>
                    </a:lnTo>
                    <a:close/>
                  </a:path>
                </a:pathLst>
              </a:cu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413" name="Group 311"/>
              <p:cNvGrpSpPr>
                <a:grpSpLocks/>
              </p:cNvGrpSpPr>
              <p:nvPr/>
            </p:nvGrpSpPr>
            <p:grpSpPr bwMode="auto">
              <a:xfrm>
                <a:off x="4896" y="3504"/>
                <a:ext cx="147" cy="161"/>
                <a:chOff x="5325" y="3391"/>
                <a:chExt cx="289" cy="198"/>
              </a:xfrm>
            </p:grpSpPr>
            <p:sp>
              <p:nvSpPr>
                <p:cNvPr id="4414" name="Line 312"/>
                <p:cNvSpPr>
                  <a:spLocks noChangeShapeType="1"/>
                </p:cNvSpPr>
                <p:nvPr/>
              </p:nvSpPr>
              <p:spPr bwMode="auto">
                <a:xfrm rot="-1131">
                  <a:off x="5435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15" name="Line 313"/>
                <p:cNvSpPr>
                  <a:spLocks noChangeShapeType="1"/>
                </p:cNvSpPr>
                <p:nvPr/>
              </p:nvSpPr>
              <p:spPr bwMode="auto">
                <a:xfrm rot="-1131">
                  <a:off x="5496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16" name="Line 314"/>
                <p:cNvSpPr>
                  <a:spLocks noChangeShapeType="1"/>
                </p:cNvSpPr>
                <p:nvPr/>
              </p:nvSpPr>
              <p:spPr bwMode="auto">
                <a:xfrm rot="-1131">
                  <a:off x="5435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17" name="Line 315"/>
                <p:cNvSpPr>
                  <a:spLocks noChangeShapeType="1"/>
                </p:cNvSpPr>
                <p:nvPr/>
              </p:nvSpPr>
              <p:spPr bwMode="auto">
                <a:xfrm rot="-1131">
                  <a:off x="5496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418" name="Freeform 316"/>
                <p:cNvSpPr>
                  <a:spLocks noEditPoints="1"/>
                </p:cNvSpPr>
                <p:nvPr/>
              </p:nvSpPr>
              <p:spPr bwMode="auto">
                <a:xfrm rot="-1131">
                  <a:off x="5325" y="3471"/>
                  <a:ext cx="289" cy="47"/>
                </a:xfrm>
                <a:custGeom>
                  <a:avLst/>
                  <a:gdLst>
                    <a:gd name="T0" fmla="*/ 0 w 190"/>
                    <a:gd name="T1" fmla="*/ 0 h 18"/>
                    <a:gd name="T2" fmla="*/ 218 w 190"/>
                    <a:gd name="T3" fmla="*/ 0 h 18"/>
                    <a:gd name="T4" fmla="*/ 218 w 190"/>
                    <a:gd name="T5" fmla="*/ 5713 h 18"/>
                    <a:gd name="T6" fmla="*/ 0 w 190"/>
                    <a:gd name="T7" fmla="*/ 5713 h 18"/>
                    <a:gd name="T8" fmla="*/ 0 w 190"/>
                    <a:gd name="T9" fmla="*/ 0 h 18"/>
                    <a:gd name="T10" fmla="*/ 452 w 190"/>
                    <a:gd name="T11" fmla="*/ 0 h 18"/>
                    <a:gd name="T12" fmla="*/ 669 w 190"/>
                    <a:gd name="T13" fmla="*/ 0 h 18"/>
                    <a:gd name="T14" fmla="*/ 669 w 190"/>
                    <a:gd name="T15" fmla="*/ 5713 h 18"/>
                    <a:gd name="T16" fmla="*/ 452 w 190"/>
                    <a:gd name="T17" fmla="*/ 5713 h 18"/>
                    <a:gd name="T18" fmla="*/ 452 w 190"/>
                    <a:gd name="T19" fmla="*/ 0 h 18"/>
                    <a:gd name="T20" fmla="*/ 893 w 190"/>
                    <a:gd name="T21" fmla="*/ 0 h 18"/>
                    <a:gd name="T22" fmla="*/ 1113 w 190"/>
                    <a:gd name="T23" fmla="*/ 0 h 18"/>
                    <a:gd name="T24" fmla="*/ 1113 w 190"/>
                    <a:gd name="T25" fmla="*/ 5713 h 18"/>
                    <a:gd name="T26" fmla="*/ 893 w 190"/>
                    <a:gd name="T27" fmla="*/ 5713 h 18"/>
                    <a:gd name="T28" fmla="*/ 893 w 190"/>
                    <a:gd name="T29" fmla="*/ 0 h 18"/>
                    <a:gd name="T30" fmla="*/ 1332 w 190"/>
                    <a:gd name="T31" fmla="*/ 0 h 18"/>
                    <a:gd name="T32" fmla="*/ 1562 w 190"/>
                    <a:gd name="T33" fmla="*/ 0 h 18"/>
                    <a:gd name="T34" fmla="*/ 1562 w 190"/>
                    <a:gd name="T35" fmla="*/ 5713 h 18"/>
                    <a:gd name="T36" fmla="*/ 1332 w 190"/>
                    <a:gd name="T37" fmla="*/ 5713 h 18"/>
                    <a:gd name="T38" fmla="*/ 1332 w 190"/>
                    <a:gd name="T39" fmla="*/ 0 h 18"/>
                    <a:gd name="T40" fmla="*/ 1784 w 190"/>
                    <a:gd name="T41" fmla="*/ 0 h 18"/>
                    <a:gd name="T42" fmla="*/ 2002 w 190"/>
                    <a:gd name="T43" fmla="*/ 0 h 18"/>
                    <a:gd name="T44" fmla="*/ 2002 w 190"/>
                    <a:gd name="T45" fmla="*/ 5713 h 18"/>
                    <a:gd name="T46" fmla="*/ 1784 w 190"/>
                    <a:gd name="T47" fmla="*/ 5713 h 18"/>
                    <a:gd name="T48" fmla="*/ 1784 w 190"/>
                    <a:gd name="T49" fmla="*/ 0 h 18"/>
                    <a:gd name="T50" fmla="*/ 2230 w 190"/>
                    <a:gd name="T51" fmla="*/ 0 h 18"/>
                    <a:gd name="T52" fmla="*/ 2355 w 190"/>
                    <a:gd name="T53" fmla="*/ 0 h 18"/>
                    <a:gd name="T54" fmla="*/ 2355 w 190"/>
                    <a:gd name="T55" fmla="*/ 5713 h 18"/>
                    <a:gd name="T56" fmla="*/ 2230 w 190"/>
                    <a:gd name="T57" fmla="*/ 5713 h 18"/>
                    <a:gd name="T58" fmla="*/ 2230 w 190"/>
                    <a:gd name="T59" fmla="*/ 0 h 1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90"/>
                    <a:gd name="T91" fmla="*/ 0 h 18"/>
                    <a:gd name="T92" fmla="*/ 190 w 190"/>
                    <a:gd name="T93" fmla="*/ 18 h 1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4109" name="Group 317"/>
            <p:cNvGrpSpPr>
              <a:grpSpLocks/>
            </p:cNvGrpSpPr>
            <p:nvPr/>
          </p:nvGrpSpPr>
          <p:grpSpPr bwMode="auto">
            <a:xfrm>
              <a:off x="4752" y="1728"/>
              <a:ext cx="1488" cy="816"/>
              <a:chOff x="4128" y="2544"/>
              <a:chExt cx="1488" cy="816"/>
            </a:xfrm>
          </p:grpSpPr>
          <p:grpSp>
            <p:nvGrpSpPr>
              <p:cNvPr id="4370" name="Group 318"/>
              <p:cNvGrpSpPr>
                <a:grpSpLocks/>
              </p:cNvGrpSpPr>
              <p:nvPr/>
            </p:nvGrpSpPr>
            <p:grpSpPr bwMode="auto">
              <a:xfrm>
                <a:off x="4128" y="2544"/>
                <a:ext cx="1344" cy="816"/>
                <a:chOff x="1871" y="2560"/>
                <a:chExt cx="2304" cy="1280"/>
              </a:xfrm>
            </p:grpSpPr>
            <p:sp>
              <p:nvSpPr>
                <p:cNvPr id="96575" name="Oval 319"/>
                <p:cNvSpPr>
                  <a:spLocks noChangeArrowheads="1"/>
                </p:cNvSpPr>
                <p:nvPr/>
              </p:nvSpPr>
              <p:spPr bwMode="auto">
                <a:xfrm>
                  <a:off x="1871" y="2729"/>
                  <a:ext cx="233" cy="83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rgbClr val="333333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808080"/>
                  </a:outerShdw>
                </a:effectLst>
              </p:spPr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4378" name="Group 320"/>
                <p:cNvGrpSpPr>
                  <a:grpSpLocks/>
                </p:cNvGrpSpPr>
                <p:nvPr/>
              </p:nvGrpSpPr>
              <p:grpSpPr bwMode="auto">
                <a:xfrm>
                  <a:off x="2111" y="3503"/>
                  <a:ext cx="331" cy="337"/>
                  <a:chOff x="1000" y="3040"/>
                  <a:chExt cx="432" cy="432"/>
                </a:xfrm>
              </p:grpSpPr>
              <p:sp>
                <p:nvSpPr>
                  <p:cNvPr id="96577" name="Oval 321"/>
                  <p:cNvSpPr>
                    <a:spLocks noChangeArrowheads="1"/>
                  </p:cNvSpPr>
                  <p:nvPr/>
                </p:nvSpPr>
                <p:spPr bwMode="auto">
                  <a:xfrm>
                    <a:off x="1000" y="3040"/>
                    <a:ext cx="432" cy="43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76200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dist="45791" dir="19578596" algn="ctr" rotWithShape="0">
                      <a:srgbClr val="808080">
                        <a:alpha val="50000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6578" name="AutoShape 322"/>
                  <p:cNvSpPr>
                    <a:spLocks noChangeArrowheads="1"/>
                  </p:cNvSpPr>
                  <p:nvPr/>
                </p:nvSpPr>
                <p:spPr bwMode="auto">
                  <a:xfrm>
                    <a:off x="1000" y="3056"/>
                    <a:ext cx="432" cy="416"/>
                  </a:xfrm>
                  <a:prstGeom prst="star16">
                    <a:avLst>
                      <a:gd name="adj" fmla="val 5625"/>
                    </a:avLst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9525" algn="ctr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>
                    <a:outerShdw dist="45791" dir="19578596" algn="ctr" rotWithShape="0">
                      <a:srgbClr val="808080">
                        <a:alpha val="50000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4379" name="Group 323"/>
                <p:cNvGrpSpPr>
                  <a:grpSpLocks/>
                </p:cNvGrpSpPr>
                <p:nvPr/>
              </p:nvGrpSpPr>
              <p:grpSpPr bwMode="auto">
                <a:xfrm>
                  <a:off x="3530" y="3490"/>
                  <a:ext cx="332" cy="338"/>
                  <a:chOff x="1000" y="3040"/>
                  <a:chExt cx="432" cy="432"/>
                </a:xfrm>
              </p:grpSpPr>
              <p:sp>
                <p:nvSpPr>
                  <p:cNvPr id="96580" name="Oval 324"/>
                  <p:cNvSpPr>
                    <a:spLocks noChangeArrowheads="1"/>
                  </p:cNvSpPr>
                  <p:nvPr/>
                </p:nvSpPr>
                <p:spPr bwMode="auto">
                  <a:xfrm>
                    <a:off x="1001" y="3040"/>
                    <a:ext cx="431" cy="43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76200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dist="53882" dir="18900000" algn="ctr" rotWithShape="0">
                      <a:srgbClr val="808080">
                        <a:alpha val="50000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6581" name="AutoShape 325"/>
                  <p:cNvSpPr>
                    <a:spLocks noChangeArrowheads="1"/>
                  </p:cNvSpPr>
                  <p:nvPr/>
                </p:nvSpPr>
                <p:spPr bwMode="auto">
                  <a:xfrm>
                    <a:off x="1001" y="3056"/>
                    <a:ext cx="431" cy="415"/>
                  </a:xfrm>
                  <a:prstGeom prst="star16">
                    <a:avLst>
                      <a:gd name="adj" fmla="val 5625"/>
                    </a:avLst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9525" algn="ctr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>
                    <a:outerShdw dist="53882" dir="18900000" algn="ctr" rotWithShape="0">
                      <a:srgbClr val="808080">
                        <a:alpha val="50000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96582" name="Freeform 326"/>
                <p:cNvSpPr>
                  <a:spLocks/>
                </p:cNvSpPr>
                <p:nvPr/>
              </p:nvSpPr>
              <p:spPr bwMode="auto">
                <a:xfrm>
                  <a:off x="1883" y="2740"/>
                  <a:ext cx="2187" cy="819"/>
                </a:xfrm>
                <a:custGeom>
                  <a:avLst/>
                  <a:gdLst/>
                  <a:ahLst/>
                  <a:cxnLst>
                    <a:cxn ang="0">
                      <a:pos x="136" y="32"/>
                    </a:cxn>
                    <a:cxn ang="0">
                      <a:pos x="2720" y="0"/>
                    </a:cxn>
                    <a:cxn ang="0">
                      <a:pos x="2781" y="139"/>
                    </a:cxn>
                    <a:cxn ang="0">
                      <a:pos x="2832" y="312"/>
                    </a:cxn>
                    <a:cxn ang="0">
                      <a:pos x="2847" y="499"/>
                    </a:cxn>
                    <a:cxn ang="0">
                      <a:pos x="2848" y="632"/>
                    </a:cxn>
                    <a:cxn ang="0">
                      <a:pos x="2816" y="824"/>
                    </a:cxn>
                    <a:cxn ang="0">
                      <a:pos x="2768" y="936"/>
                    </a:cxn>
                    <a:cxn ang="0">
                      <a:pos x="2800" y="1008"/>
                    </a:cxn>
                    <a:cxn ang="0">
                      <a:pos x="176" y="1048"/>
                    </a:cxn>
                    <a:cxn ang="0">
                      <a:pos x="80" y="920"/>
                    </a:cxn>
                    <a:cxn ang="0">
                      <a:pos x="16" y="760"/>
                    </a:cxn>
                    <a:cxn ang="0">
                      <a:pos x="0" y="624"/>
                    </a:cxn>
                    <a:cxn ang="0">
                      <a:pos x="0" y="504"/>
                    </a:cxn>
                    <a:cxn ang="0">
                      <a:pos x="8" y="320"/>
                    </a:cxn>
                    <a:cxn ang="0">
                      <a:pos x="40" y="176"/>
                    </a:cxn>
                    <a:cxn ang="0">
                      <a:pos x="104" y="32"/>
                    </a:cxn>
                  </a:cxnLst>
                  <a:rect l="0" t="0" r="r" b="b"/>
                  <a:pathLst>
                    <a:path w="2848" h="1048">
                      <a:moveTo>
                        <a:pt x="136" y="32"/>
                      </a:moveTo>
                      <a:lnTo>
                        <a:pt x="2720" y="0"/>
                      </a:lnTo>
                      <a:lnTo>
                        <a:pt x="2781" y="139"/>
                      </a:lnTo>
                      <a:lnTo>
                        <a:pt x="2832" y="312"/>
                      </a:lnTo>
                      <a:lnTo>
                        <a:pt x="2847" y="499"/>
                      </a:lnTo>
                      <a:lnTo>
                        <a:pt x="2848" y="632"/>
                      </a:lnTo>
                      <a:lnTo>
                        <a:pt x="2816" y="824"/>
                      </a:lnTo>
                      <a:lnTo>
                        <a:pt x="2768" y="936"/>
                      </a:lnTo>
                      <a:lnTo>
                        <a:pt x="2800" y="1008"/>
                      </a:lnTo>
                      <a:lnTo>
                        <a:pt x="176" y="1048"/>
                      </a:lnTo>
                      <a:lnTo>
                        <a:pt x="80" y="920"/>
                      </a:lnTo>
                      <a:lnTo>
                        <a:pt x="16" y="760"/>
                      </a:lnTo>
                      <a:lnTo>
                        <a:pt x="0" y="624"/>
                      </a:lnTo>
                      <a:lnTo>
                        <a:pt x="0" y="504"/>
                      </a:lnTo>
                      <a:lnTo>
                        <a:pt x="8" y="320"/>
                      </a:lnTo>
                      <a:lnTo>
                        <a:pt x="40" y="176"/>
                      </a:lnTo>
                      <a:lnTo>
                        <a:pt x="104" y="32"/>
                      </a:lnTo>
                    </a:path>
                  </a:pathLst>
                </a:custGeom>
                <a:gradFill rotWithShape="1">
                  <a:gsLst>
                    <a:gs pos="0">
                      <a:schemeClr val="bg2"/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dist="99190" dir="18588334" algn="ctr" rotWithShape="0">
                    <a:schemeClr val="tx2">
                      <a:alpha val="50000"/>
                    </a:scheme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4381" name="Group 327"/>
                <p:cNvGrpSpPr>
                  <a:grpSpLocks/>
                </p:cNvGrpSpPr>
                <p:nvPr/>
              </p:nvGrpSpPr>
              <p:grpSpPr bwMode="auto">
                <a:xfrm>
                  <a:off x="3495" y="2560"/>
                  <a:ext cx="353" cy="212"/>
                  <a:chOff x="2299" y="1640"/>
                  <a:chExt cx="427" cy="336"/>
                </a:xfrm>
              </p:grpSpPr>
              <p:sp>
                <p:nvSpPr>
                  <p:cNvPr id="96584" name="Oval 328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1809"/>
                    <a:ext cx="411" cy="167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dist="28398" dir="3806097" algn="ctr" rotWithShape="0">
                      <a:srgbClr val="808080"/>
                    </a:outerShdw>
                  </a:effectLst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6585" name="Freeform 329"/>
                  <p:cNvSpPr>
                    <a:spLocks/>
                  </p:cNvSpPr>
                  <p:nvPr/>
                </p:nvSpPr>
                <p:spPr bwMode="auto">
                  <a:xfrm>
                    <a:off x="2315" y="1725"/>
                    <a:ext cx="377" cy="134"/>
                  </a:xfrm>
                  <a:custGeom>
                    <a:avLst/>
                    <a:gdLst/>
                    <a:ahLst/>
                    <a:cxnLst>
                      <a:cxn ang="0">
                        <a:pos x="0" y="128"/>
                      </a:cxn>
                      <a:cxn ang="0">
                        <a:pos x="0" y="0"/>
                      </a:cxn>
                      <a:cxn ang="0">
                        <a:pos x="352" y="0"/>
                      </a:cxn>
                      <a:cxn ang="0">
                        <a:pos x="352" y="128"/>
                      </a:cxn>
                    </a:cxnLst>
                    <a:rect l="0" t="0" r="r" b="b"/>
                    <a:pathLst>
                      <a:path w="352" h="128">
                        <a:moveTo>
                          <a:pt x="0" y="128"/>
                        </a:moveTo>
                        <a:lnTo>
                          <a:pt x="0" y="0"/>
                        </a:lnTo>
                        <a:lnTo>
                          <a:pt x="352" y="0"/>
                        </a:lnTo>
                        <a:lnTo>
                          <a:pt x="352" y="128"/>
                        </a:lnTo>
                      </a:path>
                    </a:pathLst>
                  </a:cu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>
                    <a:outerShdw dist="28398" dir="3806097" algn="ctr" rotWithShape="0">
                      <a:srgbClr val="808080"/>
                    </a:outerShdw>
                  </a:effectLst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6586" name="Oval 330"/>
                  <p:cNvSpPr>
                    <a:spLocks noChangeArrowheads="1"/>
                  </p:cNvSpPr>
                  <p:nvPr/>
                </p:nvSpPr>
                <p:spPr bwMode="auto">
                  <a:xfrm>
                    <a:off x="2298" y="1640"/>
                    <a:ext cx="427" cy="1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dist="28398" dir="3806097" algn="ctr" rotWithShape="0">
                      <a:srgbClr val="808080"/>
                    </a:outerShdw>
                  </a:effectLst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96587" name="Oval 331"/>
                <p:cNvSpPr>
                  <a:spLocks noChangeArrowheads="1"/>
                </p:cNvSpPr>
                <p:nvPr/>
              </p:nvSpPr>
              <p:spPr bwMode="auto">
                <a:xfrm>
                  <a:off x="3942" y="2696"/>
                  <a:ext cx="233" cy="83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rgbClr val="333333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808080"/>
                  </a:outerShdw>
                </a:effectLst>
              </p:spPr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4383" name="Group 332"/>
                <p:cNvGrpSpPr>
                  <a:grpSpLocks/>
                </p:cNvGrpSpPr>
                <p:nvPr/>
              </p:nvGrpSpPr>
              <p:grpSpPr bwMode="auto">
                <a:xfrm>
                  <a:off x="2248" y="2572"/>
                  <a:ext cx="353" cy="213"/>
                  <a:chOff x="2299" y="1640"/>
                  <a:chExt cx="427" cy="336"/>
                </a:xfrm>
              </p:grpSpPr>
              <p:sp>
                <p:nvSpPr>
                  <p:cNvPr id="96589" name="Oval 333"/>
                  <p:cNvSpPr>
                    <a:spLocks noChangeArrowheads="1"/>
                  </p:cNvSpPr>
                  <p:nvPr/>
                </p:nvSpPr>
                <p:spPr bwMode="auto">
                  <a:xfrm>
                    <a:off x="2299" y="1809"/>
                    <a:ext cx="411" cy="16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dist="28398" dir="3806097" algn="ctr" rotWithShape="0">
                      <a:srgbClr val="808080"/>
                    </a:outerShdw>
                  </a:effectLst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6590" name="Freeform 334"/>
                  <p:cNvSpPr>
                    <a:spLocks/>
                  </p:cNvSpPr>
                  <p:nvPr/>
                </p:nvSpPr>
                <p:spPr bwMode="auto">
                  <a:xfrm>
                    <a:off x="2316" y="1725"/>
                    <a:ext cx="377" cy="134"/>
                  </a:xfrm>
                  <a:custGeom>
                    <a:avLst/>
                    <a:gdLst/>
                    <a:ahLst/>
                    <a:cxnLst>
                      <a:cxn ang="0">
                        <a:pos x="0" y="128"/>
                      </a:cxn>
                      <a:cxn ang="0">
                        <a:pos x="0" y="0"/>
                      </a:cxn>
                      <a:cxn ang="0">
                        <a:pos x="352" y="0"/>
                      </a:cxn>
                      <a:cxn ang="0">
                        <a:pos x="352" y="128"/>
                      </a:cxn>
                    </a:cxnLst>
                    <a:rect l="0" t="0" r="r" b="b"/>
                    <a:pathLst>
                      <a:path w="352" h="128">
                        <a:moveTo>
                          <a:pt x="0" y="128"/>
                        </a:moveTo>
                        <a:lnTo>
                          <a:pt x="0" y="0"/>
                        </a:lnTo>
                        <a:lnTo>
                          <a:pt x="352" y="0"/>
                        </a:lnTo>
                        <a:lnTo>
                          <a:pt x="352" y="128"/>
                        </a:lnTo>
                      </a:path>
                    </a:pathLst>
                  </a:cu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>
                    <a:outerShdw dist="28398" dir="3806097" algn="ctr" rotWithShape="0">
                      <a:srgbClr val="808080"/>
                    </a:outerShdw>
                  </a:effectLst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6591" name="Oval 335"/>
                  <p:cNvSpPr>
                    <a:spLocks noChangeArrowheads="1"/>
                  </p:cNvSpPr>
                  <p:nvPr/>
                </p:nvSpPr>
                <p:spPr bwMode="auto">
                  <a:xfrm>
                    <a:off x="2299" y="1641"/>
                    <a:ext cx="427" cy="151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dist="28398" dir="3806097" algn="ctr" rotWithShape="0">
                      <a:srgbClr val="808080"/>
                    </a:outerShdw>
                  </a:effectLst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  <p:grpSp>
            <p:nvGrpSpPr>
              <p:cNvPr id="4371" name="Group 336"/>
              <p:cNvGrpSpPr>
                <a:grpSpLocks/>
              </p:cNvGrpSpPr>
              <p:nvPr/>
            </p:nvGrpSpPr>
            <p:grpSpPr bwMode="auto">
              <a:xfrm>
                <a:off x="5424" y="2976"/>
                <a:ext cx="192" cy="144"/>
                <a:chOff x="3981" y="3391"/>
                <a:chExt cx="321" cy="199"/>
              </a:xfrm>
            </p:grpSpPr>
            <p:sp>
              <p:nvSpPr>
                <p:cNvPr id="4372" name="Line 337"/>
                <p:cNvSpPr>
                  <a:spLocks noChangeShapeType="1"/>
                </p:cNvSpPr>
                <p:nvPr/>
              </p:nvSpPr>
              <p:spPr bwMode="auto">
                <a:xfrm rot="-1131">
                  <a:off x="4089" y="3392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73" name="Line 338"/>
                <p:cNvSpPr>
                  <a:spLocks noChangeShapeType="1"/>
                </p:cNvSpPr>
                <p:nvPr/>
              </p:nvSpPr>
              <p:spPr bwMode="auto">
                <a:xfrm rot="-1131">
                  <a:off x="4149" y="3391"/>
                  <a:ext cx="3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74" name="Line 339"/>
                <p:cNvSpPr>
                  <a:spLocks noChangeShapeType="1"/>
                </p:cNvSpPr>
                <p:nvPr/>
              </p:nvSpPr>
              <p:spPr bwMode="auto">
                <a:xfrm rot="-1131">
                  <a:off x="4089" y="3392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75" name="Line 340"/>
                <p:cNvSpPr>
                  <a:spLocks noChangeShapeType="1"/>
                </p:cNvSpPr>
                <p:nvPr/>
              </p:nvSpPr>
              <p:spPr bwMode="auto">
                <a:xfrm rot="-1131">
                  <a:off x="4149" y="3391"/>
                  <a:ext cx="3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76" name="Freeform 341"/>
                <p:cNvSpPr>
                  <a:spLocks noEditPoints="1"/>
                </p:cNvSpPr>
                <p:nvPr/>
              </p:nvSpPr>
              <p:spPr bwMode="auto">
                <a:xfrm rot="-1131">
                  <a:off x="3981" y="3473"/>
                  <a:ext cx="321" cy="30"/>
                </a:xfrm>
                <a:custGeom>
                  <a:avLst/>
                  <a:gdLst>
                    <a:gd name="T0" fmla="*/ 0 w 190"/>
                    <a:gd name="T1" fmla="*/ 0 h 18"/>
                    <a:gd name="T2" fmla="*/ 414 w 190"/>
                    <a:gd name="T3" fmla="*/ 0 h 18"/>
                    <a:gd name="T4" fmla="*/ 414 w 190"/>
                    <a:gd name="T5" fmla="*/ 383 h 18"/>
                    <a:gd name="T6" fmla="*/ 0 w 190"/>
                    <a:gd name="T7" fmla="*/ 383 h 18"/>
                    <a:gd name="T8" fmla="*/ 0 w 190"/>
                    <a:gd name="T9" fmla="*/ 0 h 18"/>
                    <a:gd name="T10" fmla="*/ 840 w 190"/>
                    <a:gd name="T11" fmla="*/ 0 h 18"/>
                    <a:gd name="T12" fmla="*/ 1254 w 190"/>
                    <a:gd name="T13" fmla="*/ 0 h 18"/>
                    <a:gd name="T14" fmla="*/ 1254 w 190"/>
                    <a:gd name="T15" fmla="*/ 383 h 18"/>
                    <a:gd name="T16" fmla="*/ 840 w 190"/>
                    <a:gd name="T17" fmla="*/ 383 h 18"/>
                    <a:gd name="T18" fmla="*/ 840 w 190"/>
                    <a:gd name="T19" fmla="*/ 0 h 18"/>
                    <a:gd name="T20" fmla="*/ 1678 w 190"/>
                    <a:gd name="T21" fmla="*/ 0 h 18"/>
                    <a:gd name="T22" fmla="*/ 2092 w 190"/>
                    <a:gd name="T23" fmla="*/ 0 h 18"/>
                    <a:gd name="T24" fmla="*/ 2092 w 190"/>
                    <a:gd name="T25" fmla="*/ 383 h 18"/>
                    <a:gd name="T26" fmla="*/ 1678 w 190"/>
                    <a:gd name="T27" fmla="*/ 383 h 18"/>
                    <a:gd name="T28" fmla="*/ 1678 w 190"/>
                    <a:gd name="T29" fmla="*/ 0 h 18"/>
                    <a:gd name="T30" fmla="*/ 2504 w 190"/>
                    <a:gd name="T31" fmla="*/ 0 h 18"/>
                    <a:gd name="T32" fmla="*/ 2931 w 190"/>
                    <a:gd name="T33" fmla="*/ 0 h 18"/>
                    <a:gd name="T34" fmla="*/ 2931 w 190"/>
                    <a:gd name="T35" fmla="*/ 383 h 18"/>
                    <a:gd name="T36" fmla="*/ 2504 w 190"/>
                    <a:gd name="T37" fmla="*/ 383 h 18"/>
                    <a:gd name="T38" fmla="*/ 2504 w 190"/>
                    <a:gd name="T39" fmla="*/ 0 h 18"/>
                    <a:gd name="T40" fmla="*/ 3345 w 190"/>
                    <a:gd name="T41" fmla="*/ 0 h 18"/>
                    <a:gd name="T42" fmla="*/ 3771 w 190"/>
                    <a:gd name="T43" fmla="*/ 0 h 18"/>
                    <a:gd name="T44" fmla="*/ 3771 w 190"/>
                    <a:gd name="T45" fmla="*/ 383 h 18"/>
                    <a:gd name="T46" fmla="*/ 3345 w 190"/>
                    <a:gd name="T47" fmla="*/ 383 h 18"/>
                    <a:gd name="T48" fmla="*/ 3345 w 190"/>
                    <a:gd name="T49" fmla="*/ 0 h 18"/>
                    <a:gd name="T50" fmla="*/ 4185 w 190"/>
                    <a:gd name="T51" fmla="*/ 0 h 18"/>
                    <a:gd name="T52" fmla="*/ 4418 w 190"/>
                    <a:gd name="T53" fmla="*/ 0 h 18"/>
                    <a:gd name="T54" fmla="*/ 4418 w 190"/>
                    <a:gd name="T55" fmla="*/ 383 h 18"/>
                    <a:gd name="T56" fmla="*/ 4185 w 190"/>
                    <a:gd name="T57" fmla="*/ 383 h 18"/>
                    <a:gd name="T58" fmla="*/ 4185 w 190"/>
                    <a:gd name="T59" fmla="*/ 0 h 1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90"/>
                    <a:gd name="T91" fmla="*/ 0 h 18"/>
                    <a:gd name="T92" fmla="*/ 190 w 190"/>
                    <a:gd name="T93" fmla="*/ 18 h 1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4110" name="Group 342"/>
            <p:cNvGrpSpPr>
              <a:grpSpLocks/>
            </p:cNvGrpSpPr>
            <p:nvPr/>
          </p:nvGrpSpPr>
          <p:grpSpPr bwMode="auto">
            <a:xfrm>
              <a:off x="816" y="2253"/>
              <a:ext cx="192" cy="144"/>
              <a:chOff x="3981" y="3391"/>
              <a:chExt cx="321" cy="199"/>
            </a:xfrm>
          </p:grpSpPr>
          <p:sp>
            <p:nvSpPr>
              <p:cNvPr id="4365" name="Line 343"/>
              <p:cNvSpPr>
                <a:spLocks noChangeShapeType="1"/>
              </p:cNvSpPr>
              <p:nvPr/>
            </p:nvSpPr>
            <p:spPr bwMode="auto">
              <a:xfrm rot="-1131">
                <a:off x="4089" y="3392"/>
                <a:ext cx="2" cy="198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66" name="Line 344"/>
              <p:cNvSpPr>
                <a:spLocks noChangeShapeType="1"/>
              </p:cNvSpPr>
              <p:nvPr/>
            </p:nvSpPr>
            <p:spPr bwMode="auto">
              <a:xfrm rot="-1131">
                <a:off x="4149" y="3391"/>
                <a:ext cx="3" cy="198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67" name="Line 345"/>
              <p:cNvSpPr>
                <a:spLocks noChangeShapeType="1"/>
              </p:cNvSpPr>
              <p:nvPr/>
            </p:nvSpPr>
            <p:spPr bwMode="auto">
              <a:xfrm rot="-1131">
                <a:off x="4089" y="3392"/>
                <a:ext cx="2" cy="198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68" name="Line 346"/>
              <p:cNvSpPr>
                <a:spLocks noChangeShapeType="1"/>
              </p:cNvSpPr>
              <p:nvPr/>
            </p:nvSpPr>
            <p:spPr bwMode="auto">
              <a:xfrm rot="-1131">
                <a:off x="4149" y="3391"/>
                <a:ext cx="3" cy="198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69" name="Freeform 347"/>
              <p:cNvSpPr>
                <a:spLocks noEditPoints="1"/>
              </p:cNvSpPr>
              <p:nvPr/>
            </p:nvSpPr>
            <p:spPr bwMode="auto">
              <a:xfrm rot="-1131">
                <a:off x="3981" y="3473"/>
                <a:ext cx="321" cy="30"/>
              </a:xfrm>
              <a:custGeom>
                <a:avLst/>
                <a:gdLst>
                  <a:gd name="T0" fmla="*/ 0 w 190"/>
                  <a:gd name="T1" fmla="*/ 0 h 18"/>
                  <a:gd name="T2" fmla="*/ 414 w 190"/>
                  <a:gd name="T3" fmla="*/ 0 h 18"/>
                  <a:gd name="T4" fmla="*/ 414 w 190"/>
                  <a:gd name="T5" fmla="*/ 383 h 18"/>
                  <a:gd name="T6" fmla="*/ 0 w 190"/>
                  <a:gd name="T7" fmla="*/ 383 h 18"/>
                  <a:gd name="T8" fmla="*/ 0 w 190"/>
                  <a:gd name="T9" fmla="*/ 0 h 18"/>
                  <a:gd name="T10" fmla="*/ 840 w 190"/>
                  <a:gd name="T11" fmla="*/ 0 h 18"/>
                  <a:gd name="T12" fmla="*/ 1254 w 190"/>
                  <a:gd name="T13" fmla="*/ 0 h 18"/>
                  <a:gd name="T14" fmla="*/ 1254 w 190"/>
                  <a:gd name="T15" fmla="*/ 383 h 18"/>
                  <a:gd name="T16" fmla="*/ 840 w 190"/>
                  <a:gd name="T17" fmla="*/ 383 h 18"/>
                  <a:gd name="T18" fmla="*/ 840 w 190"/>
                  <a:gd name="T19" fmla="*/ 0 h 18"/>
                  <a:gd name="T20" fmla="*/ 1678 w 190"/>
                  <a:gd name="T21" fmla="*/ 0 h 18"/>
                  <a:gd name="T22" fmla="*/ 2092 w 190"/>
                  <a:gd name="T23" fmla="*/ 0 h 18"/>
                  <a:gd name="T24" fmla="*/ 2092 w 190"/>
                  <a:gd name="T25" fmla="*/ 383 h 18"/>
                  <a:gd name="T26" fmla="*/ 1678 w 190"/>
                  <a:gd name="T27" fmla="*/ 383 h 18"/>
                  <a:gd name="T28" fmla="*/ 1678 w 190"/>
                  <a:gd name="T29" fmla="*/ 0 h 18"/>
                  <a:gd name="T30" fmla="*/ 2504 w 190"/>
                  <a:gd name="T31" fmla="*/ 0 h 18"/>
                  <a:gd name="T32" fmla="*/ 2931 w 190"/>
                  <a:gd name="T33" fmla="*/ 0 h 18"/>
                  <a:gd name="T34" fmla="*/ 2931 w 190"/>
                  <a:gd name="T35" fmla="*/ 383 h 18"/>
                  <a:gd name="T36" fmla="*/ 2504 w 190"/>
                  <a:gd name="T37" fmla="*/ 383 h 18"/>
                  <a:gd name="T38" fmla="*/ 2504 w 190"/>
                  <a:gd name="T39" fmla="*/ 0 h 18"/>
                  <a:gd name="T40" fmla="*/ 3345 w 190"/>
                  <a:gd name="T41" fmla="*/ 0 h 18"/>
                  <a:gd name="T42" fmla="*/ 3771 w 190"/>
                  <a:gd name="T43" fmla="*/ 0 h 18"/>
                  <a:gd name="T44" fmla="*/ 3771 w 190"/>
                  <a:gd name="T45" fmla="*/ 383 h 18"/>
                  <a:gd name="T46" fmla="*/ 3345 w 190"/>
                  <a:gd name="T47" fmla="*/ 383 h 18"/>
                  <a:gd name="T48" fmla="*/ 3345 w 190"/>
                  <a:gd name="T49" fmla="*/ 0 h 18"/>
                  <a:gd name="T50" fmla="*/ 4185 w 190"/>
                  <a:gd name="T51" fmla="*/ 0 h 18"/>
                  <a:gd name="T52" fmla="*/ 4418 w 190"/>
                  <a:gd name="T53" fmla="*/ 0 h 18"/>
                  <a:gd name="T54" fmla="*/ 4418 w 190"/>
                  <a:gd name="T55" fmla="*/ 383 h 18"/>
                  <a:gd name="T56" fmla="*/ 4185 w 190"/>
                  <a:gd name="T57" fmla="*/ 383 h 18"/>
                  <a:gd name="T58" fmla="*/ 4185 w 190"/>
                  <a:gd name="T59" fmla="*/ 0 h 18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90"/>
                  <a:gd name="T91" fmla="*/ 0 h 18"/>
                  <a:gd name="T92" fmla="*/ 190 w 190"/>
                  <a:gd name="T93" fmla="*/ 18 h 18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90" h="18">
                    <a:moveTo>
                      <a:pt x="0" y="0"/>
                    </a:moveTo>
                    <a:lnTo>
                      <a:pt x="18" y="0"/>
                    </a:lnTo>
                    <a:lnTo>
                      <a:pt x="18" y="18"/>
                    </a:lnTo>
                    <a:lnTo>
                      <a:pt x="0" y="18"/>
                    </a:lnTo>
                    <a:lnTo>
                      <a:pt x="0" y="0"/>
                    </a:lnTo>
                    <a:close/>
                    <a:moveTo>
                      <a:pt x="36" y="0"/>
                    </a:moveTo>
                    <a:lnTo>
                      <a:pt x="54" y="0"/>
                    </a:lnTo>
                    <a:lnTo>
                      <a:pt x="54" y="18"/>
                    </a:lnTo>
                    <a:lnTo>
                      <a:pt x="36" y="18"/>
                    </a:lnTo>
                    <a:lnTo>
                      <a:pt x="36" y="0"/>
                    </a:lnTo>
                    <a:close/>
                    <a:moveTo>
                      <a:pt x="72" y="0"/>
                    </a:moveTo>
                    <a:lnTo>
                      <a:pt x="90" y="0"/>
                    </a:lnTo>
                    <a:lnTo>
                      <a:pt x="90" y="18"/>
                    </a:lnTo>
                    <a:lnTo>
                      <a:pt x="72" y="18"/>
                    </a:lnTo>
                    <a:lnTo>
                      <a:pt x="72" y="0"/>
                    </a:lnTo>
                    <a:close/>
                    <a:moveTo>
                      <a:pt x="108" y="0"/>
                    </a:moveTo>
                    <a:lnTo>
                      <a:pt x="126" y="0"/>
                    </a:lnTo>
                    <a:lnTo>
                      <a:pt x="126" y="18"/>
                    </a:lnTo>
                    <a:lnTo>
                      <a:pt x="108" y="18"/>
                    </a:lnTo>
                    <a:lnTo>
                      <a:pt x="108" y="0"/>
                    </a:lnTo>
                    <a:close/>
                    <a:moveTo>
                      <a:pt x="144" y="0"/>
                    </a:moveTo>
                    <a:lnTo>
                      <a:pt x="162" y="0"/>
                    </a:lnTo>
                    <a:lnTo>
                      <a:pt x="162" y="18"/>
                    </a:lnTo>
                    <a:lnTo>
                      <a:pt x="144" y="18"/>
                    </a:lnTo>
                    <a:lnTo>
                      <a:pt x="144" y="0"/>
                    </a:lnTo>
                    <a:close/>
                    <a:moveTo>
                      <a:pt x="180" y="0"/>
                    </a:moveTo>
                    <a:lnTo>
                      <a:pt x="190" y="0"/>
                    </a:lnTo>
                    <a:lnTo>
                      <a:pt x="190" y="18"/>
                    </a:lnTo>
                    <a:lnTo>
                      <a:pt x="180" y="18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763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111" name="Group 348"/>
            <p:cNvGrpSpPr>
              <a:grpSpLocks/>
            </p:cNvGrpSpPr>
            <p:nvPr/>
          </p:nvGrpSpPr>
          <p:grpSpPr bwMode="auto">
            <a:xfrm>
              <a:off x="3504" y="2109"/>
              <a:ext cx="1251" cy="480"/>
              <a:chOff x="3792" y="3408"/>
              <a:chExt cx="1251" cy="480"/>
            </a:xfrm>
          </p:grpSpPr>
          <p:grpSp>
            <p:nvGrpSpPr>
              <p:cNvPr id="4282" name="Group 349"/>
              <p:cNvGrpSpPr>
                <a:grpSpLocks/>
              </p:cNvGrpSpPr>
              <p:nvPr/>
            </p:nvGrpSpPr>
            <p:grpSpPr bwMode="auto">
              <a:xfrm rot="-1131">
                <a:off x="3856" y="3620"/>
                <a:ext cx="250" cy="268"/>
                <a:chOff x="3973" y="2756"/>
                <a:chExt cx="148" cy="164"/>
              </a:xfrm>
            </p:grpSpPr>
            <p:grpSp>
              <p:nvGrpSpPr>
                <p:cNvPr id="4355" name="Group 350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grpSp>
                <p:nvGrpSpPr>
                  <p:cNvPr id="4359" name="Group 351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sp>
                  <p:nvSpPr>
                    <p:cNvPr id="4363" name="Oval 3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364" name="Oval 3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360" name="Group 354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4361" name="Oval 3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362" name="Oval 3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4356" name="Group 357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4357" name="Freeform 358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58" name="Freeform 359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283" name="Group 360"/>
              <p:cNvGrpSpPr>
                <a:grpSpLocks/>
              </p:cNvGrpSpPr>
              <p:nvPr/>
            </p:nvGrpSpPr>
            <p:grpSpPr bwMode="auto">
              <a:xfrm rot="-1131">
                <a:off x="4546" y="3620"/>
                <a:ext cx="252" cy="268"/>
                <a:chOff x="4381" y="2756"/>
                <a:chExt cx="148" cy="164"/>
              </a:xfrm>
            </p:grpSpPr>
            <p:grpSp>
              <p:nvGrpSpPr>
                <p:cNvPr id="4345" name="Group 361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grpSp>
                <p:nvGrpSpPr>
                  <p:cNvPr id="4349" name="Group 362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4353" name="Oval 3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354" name="Oval 3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4350" name="Group 365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4351" name="Oval 3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4352" name="Oval 3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4346" name="Group 368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4347" name="Freeform 369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48" name="Freeform 370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284" name="Group 371"/>
              <p:cNvGrpSpPr>
                <a:grpSpLocks/>
              </p:cNvGrpSpPr>
              <p:nvPr/>
            </p:nvGrpSpPr>
            <p:grpSpPr bwMode="auto">
              <a:xfrm rot="-1131">
                <a:off x="3856" y="3620"/>
                <a:ext cx="250" cy="268"/>
                <a:chOff x="3973" y="2756"/>
                <a:chExt cx="148" cy="164"/>
              </a:xfrm>
            </p:grpSpPr>
            <p:grpSp>
              <p:nvGrpSpPr>
                <p:cNvPr id="4339" name="Group 372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sp>
                <p:nvSpPr>
                  <p:cNvPr id="4343" name="Oval 373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44" name="Oval 374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340" name="Group 375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4341" name="Oval 376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42" name="Oval 377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285" name="Group 378"/>
              <p:cNvGrpSpPr>
                <a:grpSpLocks/>
              </p:cNvGrpSpPr>
              <p:nvPr/>
            </p:nvGrpSpPr>
            <p:grpSpPr bwMode="auto">
              <a:xfrm rot="-1131">
                <a:off x="3876" y="3643"/>
                <a:ext cx="207" cy="222"/>
                <a:chOff x="3985" y="2770"/>
                <a:chExt cx="123" cy="136"/>
              </a:xfrm>
            </p:grpSpPr>
            <p:sp>
              <p:nvSpPr>
                <p:cNvPr id="4337" name="Freeform 379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38" name="Freeform 380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286" name="Group 381"/>
              <p:cNvGrpSpPr>
                <a:grpSpLocks/>
              </p:cNvGrpSpPr>
              <p:nvPr/>
            </p:nvGrpSpPr>
            <p:grpSpPr bwMode="auto">
              <a:xfrm rot="-1131">
                <a:off x="3856" y="3620"/>
                <a:ext cx="250" cy="268"/>
                <a:chOff x="3973" y="2756"/>
                <a:chExt cx="148" cy="164"/>
              </a:xfrm>
            </p:grpSpPr>
            <p:sp>
              <p:nvSpPr>
                <p:cNvPr id="4335" name="Oval 382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36" name="Oval 383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287" name="Group 384"/>
              <p:cNvGrpSpPr>
                <a:grpSpLocks/>
              </p:cNvGrpSpPr>
              <p:nvPr/>
            </p:nvGrpSpPr>
            <p:grpSpPr bwMode="auto">
              <a:xfrm rot="-1131">
                <a:off x="3876" y="3643"/>
                <a:ext cx="207" cy="222"/>
                <a:chOff x="3985" y="2770"/>
                <a:chExt cx="123" cy="136"/>
              </a:xfrm>
            </p:grpSpPr>
            <p:sp>
              <p:nvSpPr>
                <p:cNvPr id="4333" name="Oval 385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34" name="Oval 386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288" name="Group 387"/>
              <p:cNvGrpSpPr>
                <a:grpSpLocks/>
              </p:cNvGrpSpPr>
              <p:nvPr/>
            </p:nvGrpSpPr>
            <p:grpSpPr bwMode="auto">
              <a:xfrm rot="-1131">
                <a:off x="3856" y="3620"/>
                <a:ext cx="250" cy="268"/>
                <a:chOff x="3973" y="2756"/>
                <a:chExt cx="148" cy="164"/>
              </a:xfrm>
            </p:grpSpPr>
            <p:sp>
              <p:nvSpPr>
                <p:cNvPr id="4331" name="Oval 388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32" name="Oval 389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289" name="Group 390"/>
              <p:cNvGrpSpPr>
                <a:grpSpLocks/>
              </p:cNvGrpSpPr>
              <p:nvPr/>
            </p:nvGrpSpPr>
            <p:grpSpPr bwMode="auto">
              <a:xfrm rot="-1131">
                <a:off x="3876" y="3643"/>
                <a:ext cx="207" cy="222"/>
                <a:chOff x="3985" y="2770"/>
                <a:chExt cx="123" cy="136"/>
              </a:xfrm>
            </p:grpSpPr>
            <p:sp>
              <p:nvSpPr>
                <p:cNvPr id="4329" name="Oval 391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30" name="Oval 392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290" name="Group 393"/>
              <p:cNvGrpSpPr>
                <a:grpSpLocks/>
              </p:cNvGrpSpPr>
              <p:nvPr/>
            </p:nvGrpSpPr>
            <p:grpSpPr bwMode="auto">
              <a:xfrm rot="-1131">
                <a:off x="3876" y="3643"/>
                <a:ext cx="207" cy="222"/>
                <a:chOff x="3985" y="2770"/>
                <a:chExt cx="123" cy="136"/>
              </a:xfrm>
            </p:grpSpPr>
            <p:sp>
              <p:nvSpPr>
                <p:cNvPr id="4327" name="Freeform 394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28" name="Freeform 395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291" name="Group 396"/>
              <p:cNvGrpSpPr>
                <a:grpSpLocks/>
              </p:cNvGrpSpPr>
              <p:nvPr/>
            </p:nvGrpSpPr>
            <p:grpSpPr bwMode="auto">
              <a:xfrm rot="-1131">
                <a:off x="4546" y="3620"/>
                <a:ext cx="252" cy="268"/>
                <a:chOff x="4381" y="2756"/>
                <a:chExt cx="148" cy="164"/>
              </a:xfrm>
            </p:grpSpPr>
            <p:grpSp>
              <p:nvGrpSpPr>
                <p:cNvPr id="4321" name="Group 397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sp>
                <p:nvSpPr>
                  <p:cNvPr id="4325" name="Oval 398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26" name="Oval 399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4322" name="Group 400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4323" name="Oval 401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324" name="Oval 402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4292" name="Group 403"/>
              <p:cNvGrpSpPr>
                <a:grpSpLocks/>
              </p:cNvGrpSpPr>
              <p:nvPr/>
            </p:nvGrpSpPr>
            <p:grpSpPr bwMode="auto">
              <a:xfrm rot="-1131">
                <a:off x="4567" y="3643"/>
                <a:ext cx="209" cy="222"/>
                <a:chOff x="4393" y="2770"/>
                <a:chExt cx="123" cy="136"/>
              </a:xfrm>
            </p:grpSpPr>
            <p:sp>
              <p:nvSpPr>
                <p:cNvPr id="4319" name="Freeform 404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20" name="Freeform 405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293" name="Group 406"/>
              <p:cNvGrpSpPr>
                <a:grpSpLocks/>
              </p:cNvGrpSpPr>
              <p:nvPr/>
            </p:nvGrpSpPr>
            <p:grpSpPr bwMode="auto">
              <a:xfrm rot="-1131">
                <a:off x="4546" y="3620"/>
                <a:ext cx="252" cy="268"/>
                <a:chOff x="4381" y="2756"/>
                <a:chExt cx="148" cy="164"/>
              </a:xfrm>
            </p:grpSpPr>
            <p:sp>
              <p:nvSpPr>
                <p:cNvPr id="4317" name="Oval 407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18" name="Oval 408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294" name="Group 409"/>
              <p:cNvGrpSpPr>
                <a:grpSpLocks/>
              </p:cNvGrpSpPr>
              <p:nvPr/>
            </p:nvGrpSpPr>
            <p:grpSpPr bwMode="auto">
              <a:xfrm rot="-1131">
                <a:off x="4567" y="3643"/>
                <a:ext cx="209" cy="222"/>
                <a:chOff x="4393" y="2770"/>
                <a:chExt cx="123" cy="136"/>
              </a:xfrm>
            </p:grpSpPr>
            <p:sp>
              <p:nvSpPr>
                <p:cNvPr id="4315" name="Oval 410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16" name="Oval 411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295" name="Group 412"/>
              <p:cNvGrpSpPr>
                <a:grpSpLocks/>
              </p:cNvGrpSpPr>
              <p:nvPr/>
            </p:nvGrpSpPr>
            <p:grpSpPr bwMode="auto">
              <a:xfrm rot="-1131">
                <a:off x="4546" y="3620"/>
                <a:ext cx="252" cy="268"/>
                <a:chOff x="4381" y="2756"/>
                <a:chExt cx="148" cy="164"/>
              </a:xfrm>
            </p:grpSpPr>
            <p:sp>
              <p:nvSpPr>
                <p:cNvPr id="4313" name="Oval 413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14" name="Oval 414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296" name="Group 415"/>
              <p:cNvGrpSpPr>
                <a:grpSpLocks/>
              </p:cNvGrpSpPr>
              <p:nvPr/>
            </p:nvGrpSpPr>
            <p:grpSpPr bwMode="auto">
              <a:xfrm rot="-1131">
                <a:off x="4567" y="3643"/>
                <a:ext cx="209" cy="222"/>
                <a:chOff x="4393" y="2770"/>
                <a:chExt cx="123" cy="136"/>
              </a:xfrm>
            </p:grpSpPr>
            <p:sp>
              <p:nvSpPr>
                <p:cNvPr id="4311" name="Oval 416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12" name="Oval 417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297" name="Group 418"/>
              <p:cNvGrpSpPr>
                <a:grpSpLocks/>
              </p:cNvGrpSpPr>
              <p:nvPr/>
            </p:nvGrpSpPr>
            <p:grpSpPr bwMode="auto">
              <a:xfrm rot="-1131">
                <a:off x="4567" y="3643"/>
                <a:ext cx="209" cy="222"/>
                <a:chOff x="4393" y="2770"/>
                <a:chExt cx="123" cy="136"/>
              </a:xfrm>
            </p:grpSpPr>
            <p:sp>
              <p:nvSpPr>
                <p:cNvPr id="4309" name="Freeform 419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10" name="Freeform 420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4298" name="Group 421"/>
              <p:cNvGrpSpPr>
                <a:grpSpLocks/>
              </p:cNvGrpSpPr>
              <p:nvPr/>
            </p:nvGrpSpPr>
            <p:grpSpPr bwMode="auto">
              <a:xfrm rot="-1131">
                <a:off x="3792" y="3551"/>
                <a:ext cx="1070" cy="134"/>
                <a:chOff x="3936" y="2509"/>
                <a:chExt cx="630" cy="288"/>
              </a:xfrm>
            </p:grpSpPr>
            <p:pic>
              <p:nvPicPr>
                <p:cNvPr id="4307" name="Picture 422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936" y="2509"/>
                  <a:ext cx="630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308" name="Rectangle 423"/>
                <p:cNvSpPr>
                  <a:spLocks noChangeArrowheads="1"/>
                </p:cNvSpPr>
                <p:nvPr/>
              </p:nvSpPr>
              <p:spPr bwMode="auto">
                <a:xfrm>
                  <a:off x="3936" y="2511"/>
                  <a:ext cx="630" cy="286"/>
                </a:xfrm>
                <a:prstGeom prst="rect">
                  <a:avLst/>
                </a:prstGeom>
                <a:noFill/>
                <a:ln w="9525" cap="rnd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4299" name="Freeform 424" descr="Дуб"/>
              <p:cNvSpPr>
                <a:spLocks/>
              </p:cNvSpPr>
              <p:nvPr/>
            </p:nvSpPr>
            <p:spPr bwMode="auto">
              <a:xfrm>
                <a:off x="3792" y="3408"/>
                <a:ext cx="1200" cy="144"/>
              </a:xfrm>
              <a:custGeom>
                <a:avLst/>
                <a:gdLst>
                  <a:gd name="T0" fmla="*/ 0 w 1200"/>
                  <a:gd name="T1" fmla="*/ 144 h 144"/>
                  <a:gd name="T2" fmla="*/ 208 w 1200"/>
                  <a:gd name="T3" fmla="*/ 0 h 144"/>
                  <a:gd name="T4" fmla="*/ 1200 w 1200"/>
                  <a:gd name="T5" fmla="*/ 0 h 144"/>
                  <a:gd name="T6" fmla="*/ 1056 w 1200"/>
                  <a:gd name="T7" fmla="*/ 144 h 144"/>
                  <a:gd name="T8" fmla="*/ 0 w 1200"/>
                  <a:gd name="T9" fmla="*/ 144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0"/>
                  <a:gd name="T16" fmla="*/ 0 h 144"/>
                  <a:gd name="T17" fmla="*/ 1200 w 1200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0" h="144">
                    <a:moveTo>
                      <a:pt x="0" y="144"/>
                    </a:moveTo>
                    <a:lnTo>
                      <a:pt x="208" y="0"/>
                    </a:lnTo>
                    <a:lnTo>
                      <a:pt x="1200" y="0"/>
                    </a:lnTo>
                    <a:lnTo>
                      <a:pt x="1056" y="144"/>
                    </a:lnTo>
                    <a:lnTo>
                      <a:pt x="0" y="144"/>
                    </a:lnTo>
                    <a:close/>
                  </a:path>
                </a:pathLst>
              </a:cu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0" name="Freeform 425" descr="Дуб"/>
              <p:cNvSpPr>
                <a:spLocks/>
              </p:cNvSpPr>
              <p:nvPr/>
            </p:nvSpPr>
            <p:spPr bwMode="auto">
              <a:xfrm>
                <a:off x="4848" y="3408"/>
                <a:ext cx="144" cy="272"/>
              </a:xfrm>
              <a:custGeom>
                <a:avLst/>
                <a:gdLst>
                  <a:gd name="T0" fmla="*/ 144 w 144"/>
                  <a:gd name="T1" fmla="*/ 0 h 272"/>
                  <a:gd name="T2" fmla="*/ 144 w 144"/>
                  <a:gd name="T3" fmla="*/ 144 h 272"/>
                  <a:gd name="T4" fmla="*/ 0 w 144"/>
                  <a:gd name="T5" fmla="*/ 272 h 272"/>
                  <a:gd name="T6" fmla="*/ 0 w 144"/>
                  <a:gd name="T7" fmla="*/ 144 h 272"/>
                  <a:gd name="T8" fmla="*/ 144 w 144"/>
                  <a:gd name="T9" fmla="*/ 0 h 2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"/>
                  <a:gd name="T16" fmla="*/ 0 h 272"/>
                  <a:gd name="T17" fmla="*/ 144 w 144"/>
                  <a:gd name="T18" fmla="*/ 272 h 2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" h="272">
                    <a:moveTo>
                      <a:pt x="144" y="0"/>
                    </a:moveTo>
                    <a:lnTo>
                      <a:pt x="144" y="144"/>
                    </a:lnTo>
                    <a:lnTo>
                      <a:pt x="0" y="272"/>
                    </a:lnTo>
                    <a:lnTo>
                      <a:pt x="0" y="144"/>
                    </a:lnTo>
                    <a:lnTo>
                      <a:pt x="144" y="0"/>
                    </a:lnTo>
                    <a:close/>
                  </a:path>
                </a:pathLst>
              </a:cu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301" name="Group 426"/>
              <p:cNvGrpSpPr>
                <a:grpSpLocks/>
              </p:cNvGrpSpPr>
              <p:nvPr/>
            </p:nvGrpSpPr>
            <p:grpSpPr bwMode="auto">
              <a:xfrm>
                <a:off x="4896" y="3504"/>
                <a:ext cx="147" cy="161"/>
                <a:chOff x="5325" y="3391"/>
                <a:chExt cx="289" cy="198"/>
              </a:xfrm>
            </p:grpSpPr>
            <p:sp>
              <p:nvSpPr>
                <p:cNvPr id="4302" name="Line 427"/>
                <p:cNvSpPr>
                  <a:spLocks noChangeShapeType="1"/>
                </p:cNvSpPr>
                <p:nvPr/>
              </p:nvSpPr>
              <p:spPr bwMode="auto">
                <a:xfrm rot="-1131">
                  <a:off x="5435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3" name="Line 428"/>
                <p:cNvSpPr>
                  <a:spLocks noChangeShapeType="1"/>
                </p:cNvSpPr>
                <p:nvPr/>
              </p:nvSpPr>
              <p:spPr bwMode="auto">
                <a:xfrm rot="-1131">
                  <a:off x="5496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4" name="Line 429"/>
                <p:cNvSpPr>
                  <a:spLocks noChangeShapeType="1"/>
                </p:cNvSpPr>
                <p:nvPr/>
              </p:nvSpPr>
              <p:spPr bwMode="auto">
                <a:xfrm rot="-1131">
                  <a:off x="5435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5" name="Line 430"/>
                <p:cNvSpPr>
                  <a:spLocks noChangeShapeType="1"/>
                </p:cNvSpPr>
                <p:nvPr/>
              </p:nvSpPr>
              <p:spPr bwMode="auto">
                <a:xfrm rot="-1131">
                  <a:off x="5496" y="3391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6" name="Freeform 431"/>
                <p:cNvSpPr>
                  <a:spLocks noEditPoints="1"/>
                </p:cNvSpPr>
                <p:nvPr/>
              </p:nvSpPr>
              <p:spPr bwMode="auto">
                <a:xfrm rot="-1131">
                  <a:off x="5325" y="3471"/>
                  <a:ext cx="289" cy="47"/>
                </a:xfrm>
                <a:custGeom>
                  <a:avLst/>
                  <a:gdLst>
                    <a:gd name="T0" fmla="*/ 0 w 190"/>
                    <a:gd name="T1" fmla="*/ 0 h 18"/>
                    <a:gd name="T2" fmla="*/ 218 w 190"/>
                    <a:gd name="T3" fmla="*/ 0 h 18"/>
                    <a:gd name="T4" fmla="*/ 218 w 190"/>
                    <a:gd name="T5" fmla="*/ 5713 h 18"/>
                    <a:gd name="T6" fmla="*/ 0 w 190"/>
                    <a:gd name="T7" fmla="*/ 5713 h 18"/>
                    <a:gd name="T8" fmla="*/ 0 w 190"/>
                    <a:gd name="T9" fmla="*/ 0 h 18"/>
                    <a:gd name="T10" fmla="*/ 452 w 190"/>
                    <a:gd name="T11" fmla="*/ 0 h 18"/>
                    <a:gd name="T12" fmla="*/ 669 w 190"/>
                    <a:gd name="T13" fmla="*/ 0 h 18"/>
                    <a:gd name="T14" fmla="*/ 669 w 190"/>
                    <a:gd name="T15" fmla="*/ 5713 h 18"/>
                    <a:gd name="T16" fmla="*/ 452 w 190"/>
                    <a:gd name="T17" fmla="*/ 5713 h 18"/>
                    <a:gd name="T18" fmla="*/ 452 w 190"/>
                    <a:gd name="T19" fmla="*/ 0 h 18"/>
                    <a:gd name="T20" fmla="*/ 893 w 190"/>
                    <a:gd name="T21" fmla="*/ 0 h 18"/>
                    <a:gd name="T22" fmla="*/ 1113 w 190"/>
                    <a:gd name="T23" fmla="*/ 0 h 18"/>
                    <a:gd name="T24" fmla="*/ 1113 w 190"/>
                    <a:gd name="T25" fmla="*/ 5713 h 18"/>
                    <a:gd name="T26" fmla="*/ 893 w 190"/>
                    <a:gd name="T27" fmla="*/ 5713 h 18"/>
                    <a:gd name="T28" fmla="*/ 893 w 190"/>
                    <a:gd name="T29" fmla="*/ 0 h 18"/>
                    <a:gd name="T30" fmla="*/ 1332 w 190"/>
                    <a:gd name="T31" fmla="*/ 0 h 18"/>
                    <a:gd name="T32" fmla="*/ 1562 w 190"/>
                    <a:gd name="T33" fmla="*/ 0 h 18"/>
                    <a:gd name="T34" fmla="*/ 1562 w 190"/>
                    <a:gd name="T35" fmla="*/ 5713 h 18"/>
                    <a:gd name="T36" fmla="*/ 1332 w 190"/>
                    <a:gd name="T37" fmla="*/ 5713 h 18"/>
                    <a:gd name="T38" fmla="*/ 1332 w 190"/>
                    <a:gd name="T39" fmla="*/ 0 h 18"/>
                    <a:gd name="T40" fmla="*/ 1784 w 190"/>
                    <a:gd name="T41" fmla="*/ 0 h 18"/>
                    <a:gd name="T42" fmla="*/ 2002 w 190"/>
                    <a:gd name="T43" fmla="*/ 0 h 18"/>
                    <a:gd name="T44" fmla="*/ 2002 w 190"/>
                    <a:gd name="T45" fmla="*/ 5713 h 18"/>
                    <a:gd name="T46" fmla="*/ 1784 w 190"/>
                    <a:gd name="T47" fmla="*/ 5713 h 18"/>
                    <a:gd name="T48" fmla="*/ 1784 w 190"/>
                    <a:gd name="T49" fmla="*/ 0 h 18"/>
                    <a:gd name="T50" fmla="*/ 2230 w 190"/>
                    <a:gd name="T51" fmla="*/ 0 h 18"/>
                    <a:gd name="T52" fmla="*/ 2355 w 190"/>
                    <a:gd name="T53" fmla="*/ 0 h 18"/>
                    <a:gd name="T54" fmla="*/ 2355 w 190"/>
                    <a:gd name="T55" fmla="*/ 5713 h 18"/>
                    <a:gd name="T56" fmla="*/ 2230 w 190"/>
                    <a:gd name="T57" fmla="*/ 5713 h 18"/>
                    <a:gd name="T58" fmla="*/ 2230 w 190"/>
                    <a:gd name="T59" fmla="*/ 0 h 1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90"/>
                    <a:gd name="T91" fmla="*/ 0 h 18"/>
                    <a:gd name="T92" fmla="*/ 190 w 190"/>
                    <a:gd name="T93" fmla="*/ 18 h 1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4112" name="Group 432"/>
            <p:cNvGrpSpPr>
              <a:grpSpLocks/>
            </p:cNvGrpSpPr>
            <p:nvPr/>
          </p:nvGrpSpPr>
          <p:grpSpPr bwMode="auto">
            <a:xfrm rot="20157215" flipH="1">
              <a:off x="1184" y="1581"/>
              <a:ext cx="1120" cy="480"/>
              <a:chOff x="672" y="997"/>
              <a:chExt cx="2952" cy="2163"/>
            </a:xfrm>
          </p:grpSpPr>
          <p:sp>
            <p:nvSpPr>
              <p:cNvPr id="4277" name="Freeform 433" descr="Дуб"/>
              <p:cNvSpPr>
                <a:spLocks/>
              </p:cNvSpPr>
              <p:nvPr/>
            </p:nvSpPr>
            <p:spPr bwMode="auto">
              <a:xfrm>
                <a:off x="672" y="997"/>
                <a:ext cx="2952" cy="2163"/>
              </a:xfrm>
              <a:custGeom>
                <a:avLst/>
                <a:gdLst>
                  <a:gd name="T0" fmla="*/ 344 w 2952"/>
                  <a:gd name="T1" fmla="*/ 1675 h 2163"/>
                  <a:gd name="T2" fmla="*/ 2184 w 2952"/>
                  <a:gd name="T3" fmla="*/ 267 h 2163"/>
                  <a:gd name="T4" fmla="*/ 2504 w 2952"/>
                  <a:gd name="T5" fmla="*/ 75 h 2163"/>
                  <a:gd name="T6" fmla="*/ 2696 w 2952"/>
                  <a:gd name="T7" fmla="*/ 27 h 2163"/>
                  <a:gd name="T8" fmla="*/ 2792 w 2952"/>
                  <a:gd name="T9" fmla="*/ 91 h 2163"/>
                  <a:gd name="T10" fmla="*/ 2824 w 2952"/>
                  <a:gd name="T11" fmla="*/ 187 h 2163"/>
                  <a:gd name="T12" fmla="*/ 2584 w 2952"/>
                  <a:gd name="T13" fmla="*/ 459 h 2163"/>
                  <a:gd name="T14" fmla="*/ 616 w 2952"/>
                  <a:gd name="T15" fmla="*/ 1947 h 2163"/>
                  <a:gd name="T16" fmla="*/ 632 w 2952"/>
                  <a:gd name="T17" fmla="*/ 1755 h 2163"/>
                  <a:gd name="T18" fmla="*/ 344 w 2952"/>
                  <a:gd name="T19" fmla="*/ 1675 h 216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952"/>
                  <a:gd name="T31" fmla="*/ 0 h 2163"/>
                  <a:gd name="T32" fmla="*/ 2952 w 2952"/>
                  <a:gd name="T33" fmla="*/ 2163 h 216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952" h="2163">
                    <a:moveTo>
                      <a:pt x="344" y="1675"/>
                    </a:moveTo>
                    <a:cubicBezTo>
                      <a:pt x="603" y="1427"/>
                      <a:pt x="1824" y="534"/>
                      <a:pt x="2184" y="267"/>
                    </a:cubicBezTo>
                    <a:cubicBezTo>
                      <a:pt x="2544" y="0"/>
                      <a:pt x="2419" y="115"/>
                      <a:pt x="2504" y="75"/>
                    </a:cubicBezTo>
                    <a:cubicBezTo>
                      <a:pt x="2589" y="35"/>
                      <a:pt x="2648" y="24"/>
                      <a:pt x="2696" y="27"/>
                    </a:cubicBezTo>
                    <a:cubicBezTo>
                      <a:pt x="2744" y="30"/>
                      <a:pt x="2771" y="64"/>
                      <a:pt x="2792" y="91"/>
                    </a:cubicBezTo>
                    <a:cubicBezTo>
                      <a:pt x="2813" y="118"/>
                      <a:pt x="2859" y="126"/>
                      <a:pt x="2824" y="187"/>
                    </a:cubicBezTo>
                    <a:cubicBezTo>
                      <a:pt x="2789" y="248"/>
                      <a:pt x="2952" y="166"/>
                      <a:pt x="2584" y="459"/>
                    </a:cubicBezTo>
                    <a:cubicBezTo>
                      <a:pt x="2216" y="752"/>
                      <a:pt x="941" y="1731"/>
                      <a:pt x="616" y="1947"/>
                    </a:cubicBezTo>
                    <a:cubicBezTo>
                      <a:pt x="291" y="2163"/>
                      <a:pt x="677" y="1800"/>
                      <a:pt x="632" y="1755"/>
                    </a:cubicBezTo>
                    <a:cubicBezTo>
                      <a:pt x="587" y="1710"/>
                      <a:pt x="0" y="1984"/>
                      <a:pt x="344" y="1675"/>
                    </a:cubicBezTo>
                    <a:close/>
                  </a:path>
                </a:pathLst>
              </a:cu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78" name="Oval 434" descr="Дуб"/>
              <p:cNvSpPr>
                <a:spLocks noChangeArrowheads="1"/>
              </p:cNvSpPr>
              <p:nvPr/>
            </p:nvSpPr>
            <p:spPr bwMode="auto">
              <a:xfrm>
                <a:off x="920" y="2640"/>
                <a:ext cx="432" cy="400"/>
              </a:xfrm>
              <a:prstGeom prst="ellipse">
                <a:avLst/>
              </a:pr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79" name="Oval 435"/>
              <p:cNvSpPr>
                <a:spLocks noChangeArrowheads="1"/>
              </p:cNvSpPr>
              <p:nvPr/>
            </p:nvSpPr>
            <p:spPr bwMode="auto">
              <a:xfrm>
                <a:off x="984" y="2704"/>
                <a:ext cx="272" cy="28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80" name="Oval 436"/>
              <p:cNvSpPr>
                <a:spLocks noChangeArrowheads="1"/>
              </p:cNvSpPr>
              <p:nvPr/>
            </p:nvSpPr>
            <p:spPr bwMode="auto">
              <a:xfrm>
                <a:off x="1032" y="2736"/>
                <a:ext cx="192" cy="20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81" name="Oval 437"/>
              <p:cNvSpPr>
                <a:spLocks noChangeArrowheads="1"/>
              </p:cNvSpPr>
              <p:nvPr/>
            </p:nvSpPr>
            <p:spPr bwMode="auto">
              <a:xfrm>
                <a:off x="1080" y="2768"/>
                <a:ext cx="112" cy="12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113" name="Group 438"/>
            <p:cNvGrpSpPr>
              <a:grpSpLocks/>
            </p:cNvGrpSpPr>
            <p:nvPr/>
          </p:nvGrpSpPr>
          <p:grpSpPr bwMode="auto">
            <a:xfrm rot="20157215" flipH="1">
              <a:off x="1100" y="1536"/>
              <a:ext cx="1120" cy="480"/>
              <a:chOff x="672" y="997"/>
              <a:chExt cx="2952" cy="2163"/>
            </a:xfrm>
          </p:grpSpPr>
          <p:sp>
            <p:nvSpPr>
              <p:cNvPr id="4272" name="Freeform 439" descr="Дуб"/>
              <p:cNvSpPr>
                <a:spLocks/>
              </p:cNvSpPr>
              <p:nvPr/>
            </p:nvSpPr>
            <p:spPr bwMode="auto">
              <a:xfrm>
                <a:off x="672" y="997"/>
                <a:ext cx="2952" cy="2163"/>
              </a:xfrm>
              <a:custGeom>
                <a:avLst/>
                <a:gdLst>
                  <a:gd name="T0" fmla="*/ 344 w 2952"/>
                  <a:gd name="T1" fmla="*/ 1675 h 2163"/>
                  <a:gd name="T2" fmla="*/ 2184 w 2952"/>
                  <a:gd name="T3" fmla="*/ 267 h 2163"/>
                  <a:gd name="T4" fmla="*/ 2504 w 2952"/>
                  <a:gd name="T5" fmla="*/ 75 h 2163"/>
                  <a:gd name="T6" fmla="*/ 2696 w 2952"/>
                  <a:gd name="T7" fmla="*/ 27 h 2163"/>
                  <a:gd name="T8" fmla="*/ 2792 w 2952"/>
                  <a:gd name="T9" fmla="*/ 91 h 2163"/>
                  <a:gd name="T10" fmla="*/ 2824 w 2952"/>
                  <a:gd name="T11" fmla="*/ 187 h 2163"/>
                  <a:gd name="T12" fmla="*/ 2584 w 2952"/>
                  <a:gd name="T13" fmla="*/ 459 h 2163"/>
                  <a:gd name="T14" fmla="*/ 616 w 2952"/>
                  <a:gd name="T15" fmla="*/ 1947 h 2163"/>
                  <a:gd name="T16" fmla="*/ 632 w 2952"/>
                  <a:gd name="T17" fmla="*/ 1755 h 2163"/>
                  <a:gd name="T18" fmla="*/ 344 w 2952"/>
                  <a:gd name="T19" fmla="*/ 1675 h 216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952"/>
                  <a:gd name="T31" fmla="*/ 0 h 2163"/>
                  <a:gd name="T32" fmla="*/ 2952 w 2952"/>
                  <a:gd name="T33" fmla="*/ 2163 h 216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952" h="2163">
                    <a:moveTo>
                      <a:pt x="344" y="1675"/>
                    </a:moveTo>
                    <a:cubicBezTo>
                      <a:pt x="603" y="1427"/>
                      <a:pt x="1824" y="534"/>
                      <a:pt x="2184" y="267"/>
                    </a:cubicBezTo>
                    <a:cubicBezTo>
                      <a:pt x="2544" y="0"/>
                      <a:pt x="2419" y="115"/>
                      <a:pt x="2504" y="75"/>
                    </a:cubicBezTo>
                    <a:cubicBezTo>
                      <a:pt x="2589" y="35"/>
                      <a:pt x="2648" y="24"/>
                      <a:pt x="2696" y="27"/>
                    </a:cubicBezTo>
                    <a:cubicBezTo>
                      <a:pt x="2744" y="30"/>
                      <a:pt x="2771" y="64"/>
                      <a:pt x="2792" y="91"/>
                    </a:cubicBezTo>
                    <a:cubicBezTo>
                      <a:pt x="2813" y="118"/>
                      <a:pt x="2859" y="126"/>
                      <a:pt x="2824" y="187"/>
                    </a:cubicBezTo>
                    <a:cubicBezTo>
                      <a:pt x="2789" y="248"/>
                      <a:pt x="2952" y="166"/>
                      <a:pt x="2584" y="459"/>
                    </a:cubicBezTo>
                    <a:cubicBezTo>
                      <a:pt x="2216" y="752"/>
                      <a:pt x="941" y="1731"/>
                      <a:pt x="616" y="1947"/>
                    </a:cubicBezTo>
                    <a:cubicBezTo>
                      <a:pt x="291" y="2163"/>
                      <a:pt x="677" y="1800"/>
                      <a:pt x="632" y="1755"/>
                    </a:cubicBezTo>
                    <a:cubicBezTo>
                      <a:pt x="587" y="1710"/>
                      <a:pt x="0" y="1984"/>
                      <a:pt x="344" y="1675"/>
                    </a:cubicBezTo>
                    <a:close/>
                  </a:path>
                </a:pathLst>
              </a:cu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73" name="Oval 440" descr="Дуб"/>
              <p:cNvSpPr>
                <a:spLocks noChangeArrowheads="1"/>
              </p:cNvSpPr>
              <p:nvPr/>
            </p:nvSpPr>
            <p:spPr bwMode="auto">
              <a:xfrm>
                <a:off x="920" y="2640"/>
                <a:ext cx="432" cy="400"/>
              </a:xfrm>
              <a:prstGeom prst="ellipse">
                <a:avLst/>
              </a:pr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74" name="Oval 441"/>
              <p:cNvSpPr>
                <a:spLocks noChangeArrowheads="1"/>
              </p:cNvSpPr>
              <p:nvPr/>
            </p:nvSpPr>
            <p:spPr bwMode="auto">
              <a:xfrm>
                <a:off x="984" y="2704"/>
                <a:ext cx="272" cy="28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75" name="Oval 442"/>
              <p:cNvSpPr>
                <a:spLocks noChangeArrowheads="1"/>
              </p:cNvSpPr>
              <p:nvPr/>
            </p:nvSpPr>
            <p:spPr bwMode="auto">
              <a:xfrm>
                <a:off x="1032" y="2736"/>
                <a:ext cx="192" cy="20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76" name="Oval 443"/>
              <p:cNvSpPr>
                <a:spLocks noChangeArrowheads="1"/>
              </p:cNvSpPr>
              <p:nvPr/>
            </p:nvSpPr>
            <p:spPr bwMode="auto">
              <a:xfrm>
                <a:off x="1080" y="2768"/>
                <a:ext cx="112" cy="12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114" name="Group 444"/>
            <p:cNvGrpSpPr>
              <a:grpSpLocks/>
            </p:cNvGrpSpPr>
            <p:nvPr/>
          </p:nvGrpSpPr>
          <p:grpSpPr bwMode="auto">
            <a:xfrm rot="20157215" flipH="1">
              <a:off x="1104" y="1553"/>
              <a:ext cx="976" cy="432"/>
              <a:chOff x="672" y="997"/>
              <a:chExt cx="2952" cy="2163"/>
            </a:xfrm>
          </p:grpSpPr>
          <p:sp>
            <p:nvSpPr>
              <p:cNvPr id="4267" name="Freeform 445" descr="Дуб"/>
              <p:cNvSpPr>
                <a:spLocks/>
              </p:cNvSpPr>
              <p:nvPr/>
            </p:nvSpPr>
            <p:spPr bwMode="auto">
              <a:xfrm>
                <a:off x="672" y="997"/>
                <a:ext cx="2952" cy="2163"/>
              </a:xfrm>
              <a:custGeom>
                <a:avLst/>
                <a:gdLst>
                  <a:gd name="T0" fmla="*/ 344 w 2952"/>
                  <a:gd name="T1" fmla="*/ 1675 h 2163"/>
                  <a:gd name="T2" fmla="*/ 2184 w 2952"/>
                  <a:gd name="T3" fmla="*/ 267 h 2163"/>
                  <a:gd name="T4" fmla="*/ 2504 w 2952"/>
                  <a:gd name="T5" fmla="*/ 75 h 2163"/>
                  <a:gd name="T6" fmla="*/ 2696 w 2952"/>
                  <a:gd name="T7" fmla="*/ 27 h 2163"/>
                  <a:gd name="T8" fmla="*/ 2792 w 2952"/>
                  <a:gd name="T9" fmla="*/ 91 h 2163"/>
                  <a:gd name="T10" fmla="*/ 2824 w 2952"/>
                  <a:gd name="T11" fmla="*/ 187 h 2163"/>
                  <a:gd name="T12" fmla="*/ 2584 w 2952"/>
                  <a:gd name="T13" fmla="*/ 459 h 2163"/>
                  <a:gd name="T14" fmla="*/ 616 w 2952"/>
                  <a:gd name="T15" fmla="*/ 1947 h 2163"/>
                  <a:gd name="T16" fmla="*/ 632 w 2952"/>
                  <a:gd name="T17" fmla="*/ 1755 h 2163"/>
                  <a:gd name="T18" fmla="*/ 344 w 2952"/>
                  <a:gd name="T19" fmla="*/ 1675 h 216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952"/>
                  <a:gd name="T31" fmla="*/ 0 h 2163"/>
                  <a:gd name="T32" fmla="*/ 2952 w 2952"/>
                  <a:gd name="T33" fmla="*/ 2163 h 216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952" h="2163">
                    <a:moveTo>
                      <a:pt x="344" y="1675"/>
                    </a:moveTo>
                    <a:cubicBezTo>
                      <a:pt x="603" y="1427"/>
                      <a:pt x="1824" y="534"/>
                      <a:pt x="2184" y="267"/>
                    </a:cubicBezTo>
                    <a:cubicBezTo>
                      <a:pt x="2544" y="0"/>
                      <a:pt x="2419" y="115"/>
                      <a:pt x="2504" y="75"/>
                    </a:cubicBezTo>
                    <a:cubicBezTo>
                      <a:pt x="2589" y="35"/>
                      <a:pt x="2648" y="24"/>
                      <a:pt x="2696" y="27"/>
                    </a:cubicBezTo>
                    <a:cubicBezTo>
                      <a:pt x="2744" y="30"/>
                      <a:pt x="2771" y="64"/>
                      <a:pt x="2792" y="91"/>
                    </a:cubicBezTo>
                    <a:cubicBezTo>
                      <a:pt x="2813" y="118"/>
                      <a:pt x="2859" y="126"/>
                      <a:pt x="2824" y="187"/>
                    </a:cubicBezTo>
                    <a:cubicBezTo>
                      <a:pt x="2789" y="248"/>
                      <a:pt x="2952" y="166"/>
                      <a:pt x="2584" y="459"/>
                    </a:cubicBezTo>
                    <a:cubicBezTo>
                      <a:pt x="2216" y="752"/>
                      <a:pt x="941" y="1731"/>
                      <a:pt x="616" y="1947"/>
                    </a:cubicBezTo>
                    <a:cubicBezTo>
                      <a:pt x="291" y="2163"/>
                      <a:pt x="677" y="1800"/>
                      <a:pt x="632" y="1755"/>
                    </a:cubicBezTo>
                    <a:cubicBezTo>
                      <a:pt x="587" y="1710"/>
                      <a:pt x="0" y="1984"/>
                      <a:pt x="344" y="1675"/>
                    </a:cubicBezTo>
                    <a:close/>
                  </a:path>
                </a:pathLst>
              </a:cu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68" name="Oval 446" descr="Дуб"/>
              <p:cNvSpPr>
                <a:spLocks noChangeArrowheads="1"/>
              </p:cNvSpPr>
              <p:nvPr/>
            </p:nvSpPr>
            <p:spPr bwMode="auto">
              <a:xfrm>
                <a:off x="920" y="2640"/>
                <a:ext cx="432" cy="400"/>
              </a:xfrm>
              <a:prstGeom prst="ellipse">
                <a:avLst/>
              </a:pr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69" name="Oval 447"/>
              <p:cNvSpPr>
                <a:spLocks noChangeArrowheads="1"/>
              </p:cNvSpPr>
              <p:nvPr/>
            </p:nvSpPr>
            <p:spPr bwMode="auto">
              <a:xfrm>
                <a:off x="984" y="2704"/>
                <a:ext cx="272" cy="28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70" name="Oval 448"/>
              <p:cNvSpPr>
                <a:spLocks noChangeArrowheads="1"/>
              </p:cNvSpPr>
              <p:nvPr/>
            </p:nvSpPr>
            <p:spPr bwMode="auto">
              <a:xfrm>
                <a:off x="1032" y="2736"/>
                <a:ext cx="192" cy="20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71" name="Oval 449"/>
              <p:cNvSpPr>
                <a:spLocks noChangeArrowheads="1"/>
              </p:cNvSpPr>
              <p:nvPr/>
            </p:nvSpPr>
            <p:spPr bwMode="auto">
              <a:xfrm>
                <a:off x="1080" y="2768"/>
                <a:ext cx="112" cy="12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115" name="Group 450"/>
            <p:cNvGrpSpPr>
              <a:grpSpLocks/>
            </p:cNvGrpSpPr>
            <p:nvPr/>
          </p:nvGrpSpPr>
          <p:grpSpPr bwMode="auto">
            <a:xfrm rot="20177170" flipH="1">
              <a:off x="1059" y="1621"/>
              <a:ext cx="1104" cy="480"/>
              <a:chOff x="672" y="997"/>
              <a:chExt cx="2952" cy="2163"/>
            </a:xfrm>
          </p:grpSpPr>
          <p:sp>
            <p:nvSpPr>
              <p:cNvPr id="4262" name="Freeform 451" descr="Дуб"/>
              <p:cNvSpPr>
                <a:spLocks/>
              </p:cNvSpPr>
              <p:nvPr/>
            </p:nvSpPr>
            <p:spPr bwMode="auto">
              <a:xfrm>
                <a:off x="672" y="997"/>
                <a:ext cx="2952" cy="2163"/>
              </a:xfrm>
              <a:custGeom>
                <a:avLst/>
                <a:gdLst>
                  <a:gd name="T0" fmla="*/ 344 w 2952"/>
                  <a:gd name="T1" fmla="*/ 1675 h 2163"/>
                  <a:gd name="T2" fmla="*/ 2184 w 2952"/>
                  <a:gd name="T3" fmla="*/ 267 h 2163"/>
                  <a:gd name="T4" fmla="*/ 2504 w 2952"/>
                  <a:gd name="T5" fmla="*/ 75 h 2163"/>
                  <a:gd name="T6" fmla="*/ 2696 w 2952"/>
                  <a:gd name="T7" fmla="*/ 27 h 2163"/>
                  <a:gd name="T8" fmla="*/ 2792 w 2952"/>
                  <a:gd name="T9" fmla="*/ 91 h 2163"/>
                  <a:gd name="T10" fmla="*/ 2824 w 2952"/>
                  <a:gd name="T11" fmla="*/ 187 h 2163"/>
                  <a:gd name="T12" fmla="*/ 2584 w 2952"/>
                  <a:gd name="T13" fmla="*/ 459 h 2163"/>
                  <a:gd name="T14" fmla="*/ 616 w 2952"/>
                  <a:gd name="T15" fmla="*/ 1947 h 2163"/>
                  <a:gd name="T16" fmla="*/ 632 w 2952"/>
                  <a:gd name="T17" fmla="*/ 1755 h 2163"/>
                  <a:gd name="T18" fmla="*/ 344 w 2952"/>
                  <a:gd name="T19" fmla="*/ 1675 h 216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952"/>
                  <a:gd name="T31" fmla="*/ 0 h 2163"/>
                  <a:gd name="T32" fmla="*/ 2952 w 2952"/>
                  <a:gd name="T33" fmla="*/ 2163 h 216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952" h="2163">
                    <a:moveTo>
                      <a:pt x="344" y="1675"/>
                    </a:moveTo>
                    <a:cubicBezTo>
                      <a:pt x="603" y="1427"/>
                      <a:pt x="1824" y="534"/>
                      <a:pt x="2184" y="267"/>
                    </a:cubicBezTo>
                    <a:cubicBezTo>
                      <a:pt x="2544" y="0"/>
                      <a:pt x="2419" y="115"/>
                      <a:pt x="2504" y="75"/>
                    </a:cubicBezTo>
                    <a:cubicBezTo>
                      <a:pt x="2589" y="35"/>
                      <a:pt x="2648" y="24"/>
                      <a:pt x="2696" y="27"/>
                    </a:cubicBezTo>
                    <a:cubicBezTo>
                      <a:pt x="2744" y="30"/>
                      <a:pt x="2771" y="64"/>
                      <a:pt x="2792" y="91"/>
                    </a:cubicBezTo>
                    <a:cubicBezTo>
                      <a:pt x="2813" y="118"/>
                      <a:pt x="2859" y="126"/>
                      <a:pt x="2824" y="187"/>
                    </a:cubicBezTo>
                    <a:cubicBezTo>
                      <a:pt x="2789" y="248"/>
                      <a:pt x="2952" y="166"/>
                      <a:pt x="2584" y="459"/>
                    </a:cubicBezTo>
                    <a:cubicBezTo>
                      <a:pt x="2216" y="752"/>
                      <a:pt x="941" y="1731"/>
                      <a:pt x="616" y="1947"/>
                    </a:cubicBezTo>
                    <a:cubicBezTo>
                      <a:pt x="291" y="2163"/>
                      <a:pt x="677" y="1800"/>
                      <a:pt x="632" y="1755"/>
                    </a:cubicBezTo>
                    <a:cubicBezTo>
                      <a:pt x="587" y="1710"/>
                      <a:pt x="0" y="1984"/>
                      <a:pt x="344" y="1675"/>
                    </a:cubicBezTo>
                    <a:close/>
                  </a:path>
                </a:pathLst>
              </a:cu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63" name="Oval 452" descr="Дуб"/>
              <p:cNvSpPr>
                <a:spLocks noChangeArrowheads="1"/>
              </p:cNvSpPr>
              <p:nvPr/>
            </p:nvSpPr>
            <p:spPr bwMode="auto">
              <a:xfrm>
                <a:off x="920" y="2640"/>
                <a:ext cx="432" cy="400"/>
              </a:xfrm>
              <a:prstGeom prst="ellipse">
                <a:avLst/>
              </a:pr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64" name="Oval 453"/>
              <p:cNvSpPr>
                <a:spLocks noChangeArrowheads="1"/>
              </p:cNvSpPr>
              <p:nvPr/>
            </p:nvSpPr>
            <p:spPr bwMode="auto">
              <a:xfrm>
                <a:off x="984" y="2704"/>
                <a:ext cx="272" cy="28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65" name="Oval 454"/>
              <p:cNvSpPr>
                <a:spLocks noChangeArrowheads="1"/>
              </p:cNvSpPr>
              <p:nvPr/>
            </p:nvSpPr>
            <p:spPr bwMode="auto">
              <a:xfrm>
                <a:off x="1032" y="2736"/>
                <a:ext cx="192" cy="20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66" name="Oval 455"/>
              <p:cNvSpPr>
                <a:spLocks noChangeArrowheads="1"/>
              </p:cNvSpPr>
              <p:nvPr/>
            </p:nvSpPr>
            <p:spPr bwMode="auto">
              <a:xfrm>
                <a:off x="1080" y="2768"/>
                <a:ext cx="112" cy="12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116" name="Group 456"/>
            <p:cNvGrpSpPr>
              <a:grpSpLocks/>
            </p:cNvGrpSpPr>
            <p:nvPr/>
          </p:nvGrpSpPr>
          <p:grpSpPr bwMode="auto">
            <a:xfrm rot="20286216" flipH="1">
              <a:off x="2208" y="1773"/>
              <a:ext cx="1056" cy="412"/>
              <a:chOff x="672" y="997"/>
              <a:chExt cx="2952" cy="2163"/>
            </a:xfrm>
          </p:grpSpPr>
          <p:sp>
            <p:nvSpPr>
              <p:cNvPr id="4257" name="Freeform 457" descr="Дуб"/>
              <p:cNvSpPr>
                <a:spLocks/>
              </p:cNvSpPr>
              <p:nvPr/>
            </p:nvSpPr>
            <p:spPr bwMode="auto">
              <a:xfrm>
                <a:off x="672" y="997"/>
                <a:ext cx="2952" cy="2163"/>
              </a:xfrm>
              <a:custGeom>
                <a:avLst/>
                <a:gdLst>
                  <a:gd name="T0" fmla="*/ 344 w 2952"/>
                  <a:gd name="T1" fmla="*/ 1675 h 2163"/>
                  <a:gd name="T2" fmla="*/ 2184 w 2952"/>
                  <a:gd name="T3" fmla="*/ 267 h 2163"/>
                  <a:gd name="T4" fmla="*/ 2504 w 2952"/>
                  <a:gd name="T5" fmla="*/ 75 h 2163"/>
                  <a:gd name="T6" fmla="*/ 2696 w 2952"/>
                  <a:gd name="T7" fmla="*/ 27 h 2163"/>
                  <a:gd name="T8" fmla="*/ 2792 w 2952"/>
                  <a:gd name="T9" fmla="*/ 91 h 2163"/>
                  <a:gd name="T10" fmla="*/ 2824 w 2952"/>
                  <a:gd name="T11" fmla="*/ 187 h 2163"/>
                  <a:gd name="T12" fmla="*/ 2584 w 2952"/>
                  <a:gd name="T13" fmla="*/ 459 h 2163"/>
                  <a:gd name="T14" fmla="*/ 616 w 2952"/>
                  <a:gd name="T15" fmla="*/ 1947 h 2163"/>
                  <a:gd name="T16" fmla="*/ 632 w 2952"/>
                  <a:gd name="T17" fmla="*/ 1755 h 2163"/>
                  <a:gd name="T18" fmla="*/ 344 w 2952"/>
                  <a:gd name="T19" fmla="*/ 1675 h 216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952"/>
                  <a:gd name="T31" fmla="*/ 0 h 2163"/>
                  <a:gd name="T32" fmla="*/ 2952 w 2952"/>
                  <a:gd name="T33" fmla="*/ 2163 h 216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952" h="2163">
                    <a:moveTo>
                      <a:pt x="344" y="1675"/>
                    </a:moveTo>
                    <a:cubicBezTo>
                      <a:pt x="603" y="1427"/>
                      <a:pt x="1824" y="534"/>
                      <a:pt x="2184" y="267"/>
                    </a:cubicBezTo>
                    <a:cubicBezTo>
                      <a:pt x="2544" y="0"/>
                      <a:pt x="2419" y="115"/>
                      <a:pt x="2504" y="75"/>
                    </a:cubicBezTo>
                    <a:cubicBezTo>
                      <a:pt x="2589" y="35"/>
                      <a:pt x="2648" y="24"/>
                      <a:pt x="2696" y="27"/>
                    </a:cubicBezTo>
                    <a:cubicBezTo>
                      <a:pt x="2744" y="30"/>
                      <a:pt x="2771" y="64"/>
                      <a:pt x="2792" y="91"/>
                    </a:cubicBezTo>
                    <a:cubicBezTo>
                      <a:pt x="2813" y="118"/>
                      <a:pt x="2859" y="126"/>
                      <a:pt x="2824" y="187"/>
                    </a:cubicBezTo>
                    <a:cubicBezTo>
                      <a:pt x="2789" y="248"/>
                      <a:pt x="2952" y="166"/>
                      <a:pt x="2584" y="459"/>
                    </a:cubicBezTo>
                    <a:cubicBezTo>
                      <a:pt x="2216" y="752"/>
                      <a:pt x="941" y="1731"/>
                      <a:pt x="616" y="1947"/>
                    </a:cubicBezTo>
                    <a:cubicBezTo>
                      <a:pt x="291" y="2163"/>
                      <a:pt x="677" y="1800"/>
                      <a:pt x="632" y="1755"/>
                    </a:cubicBezTo>
                    <a:cubicBezTo>
                      <a:pt x="587" y="1710"/>
                      <a:pt x="0" y="1984"/>
                      <a:pt x="344" y="1675"/>
                    </a:cubicBezTo>
                    <a:close/>
                  </a:path>
                </a:pathLst>
              </a:cu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58" name="Oval 458" descr="Дуб"/>
              <p:cNvSpPr>
                <a:spLocks noChangeArrowheads="1"/>
              </p:cNvSpPr>
              <p:nvPr/>
            </p:nvSpPr>
            <p:spPr bwMode="auto">
              <a:xfrm>
                <a:off x="920" y="2640"/>
                <a:ext cx="432" cy="400"/>
              </a:xfrm>
              <a:prstGeom prst="ellipse">
                <a:avLst/>
              </a:pr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59" name="Oval 459"/>
              <p:cNvSpPr>
                <a:spLocks noChangeArrowheads="1"/>
              </p:cNvSpPr>
              <p:nvPr/>
            </p:nvSpPr>
            <p:spPr bwMode="auto">
              <a:xfrm>
                <a:off x="984" y="2704"/>
                <a:ext cx="272" cy="28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60" name="Oval 460"/>
              <p:cNvSpPr>
                <a:spLocks noChangeArrowheads="1"/>
              </p:cNvSpPr>
              <p:nvPr/>
            </p:nvSpPr>
            <p:spPr bwMode="auto">
              <a:xfrm>
                <a:off x="1032" y="2736"/>
                <a:ext cx="192" cy="20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61" name="Oval 461"/>
              <p:cNvSpPr>
                <a:spLocks noChangeArrowheads="1"/>
              </p:cNvSpPr>
              <p:nvPr/>
            </p:nvSpPr>
            <p:spPr bwMode="auto">
              <a:xfrm>
                <a:off x="1080" y="2768"/>
                <a:ext cx="112" cy="12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117" name="Group 462"/>
            <p:cNvGrpSpPr>
              <a:grpSpLocks/>
            </p:cNvGrpSpPr>
            <p:nvPr/>
          </p:nvGrpSpPr>
          <p:grpSpPr bwMode="auto">
            <a:xfrm rot="20286216" flipH="1">
              <a:off x="2160" y="1773"/>
              <a:ext cx="1056" cy="412"/>
              <a:chOff x="672" y="997"/>
              <a:chExt cx="2952" cy="2163"/>
            </a:xfrm>
          </p:grpSpPr>
          <p:sp>
            <p:nvSpPr>
              <p:cNvPr id="4252" name="Freeform 463" descr="Дуб"/>
              <p:cNvSpPr>
                <a:spLocks/>
              </p:cNvSpPr>
              <p:nvPr/>
            </p:nvSpPr>
            <p:spPr bwMode="auto">
              <a:xfrm>
                <a:off x="672" y="997"/>
                <a:ext cx="2952" cy="2163"/>
              </a:xfrm>
              <a:custGeom>
                <a:avLst/>
                <a:gdLst>
                  <a:gd name="T0" fmla="*/ 344 w 2952"/>
                  <a:gd name="T1" fmla="*/ 1675 h 2163"/>
                  <a:gd name="T2" fmla="*/ 2184 w 2952"/>
                  <a:gd name="T3" fmla="*/ 267 h 2163"/>
                  <a:gd name="T4" fmla="*/ 2504 w 2952"/>
                  <a:gd name="T5" fmla="*/ 75 h 2163"/>
                  <a:gd name="T6" fmla="*/ 2696 w 2952"/>
                  <a:gd name="T7" fmla="*/ 27 h 2163"/>
                  <a:gd name="T8" fmla="*/ 2792 w 2952"/>
                  <a:gd name="T9" fmla="*/ 91 h 2163"/>
                  <a:gd name="T10" fmla="*/ 2824 w 2952"/>
                  <a:gd name="T11" fmla="*/ 187 h 2163"/>
                  <a:gd name="T12" fmla="*/ 2584 w 2952"/>
                  <a:gd name="T13" fmla="*/ 459 h 2163"/>
                  <a:gd name="T14" fmla="*/ 616 w 2952"/>
                  <a:gd name="T15" fmla="*/ 1947 h 2163"/>
                  <a:gd name="T16" fmla="*/ 632 w 2952"/>
                  <a:gd name="T17" fmla="*/ 1755 h 2163"/>
                  <a:gd name="T18" fmla="*/ 344 w 2952"/>
                  <a:gd name="T19" fmla="*/ 1675 h 216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952"/>
                  <a:gd name="T31" fmla="*/ 0 h 2163"/>
                  <a:gd name="T32" fmla="*/ 2952 w 2952"/>
                  <a:gd name="T33" fmla="*/ 2163 h 216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952" h="2163">
                    <a:moveTo>
                      <a:pt x="344" y="1675"/>
                    </a:moveTo>
                    <a:cubicBezTo>
                      <a:pt x="603" y="1427"/>
                      <a:pt x="1824" y="534"/>
                      <a:pt x="2184" y="267"/>
                    </a:cubicBezTo>
                    <a:cubicBezTo>
                      <a:pt x="2544" y="0"/>
                      <a:pt x="2419" y="115"/>
                      <a:pt x="2504" y="75"/>
                    </a:cubicBezTo>
                    <a:cubicBezTo>
                      <a:pt x="2589" y="35"/>
                      <a:pt x="2648" y="24"/>
                      <a:pt x="2696" y="27"/>
                    </a:cubicBezTo>
                    <a:cubicBezTo>
                      <a:pt x="2744" y="30"/>
                      <a:pt x="2771" y="64"/>
                      <a:pt x="2792" y="91"/>
                    </a:cubicBezTo>
                    <a:cubicBezTo>
                      <a:pt x="2813" y="118"/>
                      <a:pt x="2859" y="126"/>
                      <a:pt x="2824" y="187"/>
                    </a:cubicBezTo>
                    <a:cubicBezTo>
                      <a:pt x="2789" y="248"/>
                      <a:pt x="2952" y="166"/>
                      <a:pt x="2584" y="459"/>
                    </a:cubicBezTo>
                    <a:cubicBezTo>
                      <a:pt x="2216" y="752"/>
                      <a:pt x="941" y="1731"/>
                      <a:pt x="616" y="1947"/>
                    </a:cubicBezTo>
                    <a:cubicBezTo>
                      <a:pt x="291" y="2163"/>
                      <a:pt x="677" y="1800"/>
                      <a:pt x="632" y="1755"/>
                    </a:cubicBezTo>
                    <a:cubicBezTo>
                      <a:pt x="587" y="1710"/>
                      <a:pt x="0" y="1984"/>
                      <a:pt x="344" y="1675"/>
                    </a:cubicBezTo>
                    <a:close/>
                  </a:path>
                </a:pathLst>
              </a:cu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53" name="Oval 464" descr="Дуб"/>
              <p:cNvSpPr>
                <a:spLocks noChangeArrowheads="1"/>
              </p:cNvSpPr>
              <p:nvPr/>
            </p:nvSpPr>
            <p:spPr bwMode="auto">
              <a:xfrm>
                <a:off x="920" y="2640"/>
                <a:ext cx="432" cy="400"/>
              </a:xfrm>
              <a:prstGeom prst="ellipse">
                <a:avLst/>
              </a:pr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54" name="Oval 465"/>
              <p:cNvSpPr>
                <a:spLocks noChangeArrowheads="1"/>
              </p:cNvSpPr>
              <p:nvPr/>
            </p:nvSpPr>
            <p:spPr bwMode="auto">
              <a:xfrm>
                <a:off x="984" y="2704"/>
                <a:ext cx="272" cy="28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55" name="Oval 466"/>
              <p:cNvSpPr>
                <a:spLocks noChangeArrowheads="1"/>
              </p:cNvSpPr>
              <p:nvPr/>
            </p:nvSpPr>
            <p:spPr bwMode="auto">
              <a:xfrm>
                <a:off x="1032" y="2736"/>
                <a:ext cx="192" cy="20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56" name="Oval 467"/>
              <p:cNvSpPr>
                <a:spLocks noChangeArrowheads="1"/>
              </p:cNvSpPr>
              <p:nvPr/>
            </p:nvSpPr>
            <p:spPr bwMode="auto">
              <a:xfrm>
                <a:off x="1080" y="2768"/>
                <a:ext cx="112" cy="12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118" name="Group 468"/>
            <p:cNvGrpSpPr>
              <a:grpSpLocks/>
            </p:cNvGrpSpPr>
            <p:nvPr/>
          </p:nvGrpSpPr>
          <p:grpSpPr bwMode="auto">
            <a:xfrm rot="20286216" flipH="1">
              <a:off x="2160" y="1821"/>
              <a:ext cx="1056" cy="412"/>
              <a:chOff x="672" y="997"/>
              <a:chExt cx="2952" cy="2163"/>
            </a:xfrm>
          </p:grpSpPr>
          <p:sp>
            <p:nvSpPr>
              <p:cNvPr id="4247" name="Freeform 469" descr="Дуб"/>
              <p:cNvSpPr>
                <a:spLocks/>
              </p:cNvSpPr>
              <p:nvPr/>
            </p:nvSpPr>
            <p:spPr bwMode="auto">
              <a:xfrm>
                <a:off x="672" y="997"/>
                <a:ext cx="2952" cy="2163"/>
              </a:xfrm>
              <a:custGeom>
                <a:avLst/>
                <a:gdLst>
                  <a:gd name="T0" fmla="*/ 344 w 2952"/>
                  <a:gd name="T1" fmla="*/ 1675 h 2163"/>
                  <a:gd name="T2" fmla="*/ 2184 w 2952"/>
                  <a:gd name="T3" fmla="*/ 267 h 2163"/>
                  <a:gd name="T4" fmla="*/ 2504 w 2952"/>
                  <a:gd name="T5" fmla="*/ 75 h 2163"/>
                  <a:gd name="T6" fmla="*/ 2696 w 2952"/>
                  <a:gd name="T7" fmla="*/ 27 h 2163"/>
                  <a:gd name="T8" fmla="*/ 2792 w 2952"/>
                  <a:gd name="T9" fmla="*/ 91 h 2163"/>
                  <a:gd name="T10" fmla="*/ 2824 w 2952"/>
                  <a:gd name="T11" fmla="*/ 187 h 2163"/>
                  <a:gd name="T12" fmla="*/ 2584 w 2952"/>
                  <a:gd name="T13" fmla="*/ 459 h 2163"/>
                  <a:gd name="T14" fmla="*/ 616 w 2952"/>
                  <a:gd name="T15" fmla="*/ 1947 h 2163"/>
                  <a:gd name="T16" fmla="*/ 632 w 2952"/>
                  <a:gd name="T17" fmla="*/ 1755 h 2163"/>
                  <a:gd name="T18" fmla="*/ 344 w 2952"/>
                  <a:gd name="T19" fmla="*/ 1675 h 216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952"/>
                  <a:gd name="T31" fmla="*/ 0 h 2163"/>
                  <a:gd name="T32" fmla="*/ 2952 w 2952"/>
                  <a:gd name="T33" fmla="*/ 2163 h 216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952" h="2163">
                    <a:moveTo>
                      <a:pt x="344" y="1675"/>
                    </a:moveTo>
                    <a:cubicBezTo>
                      <a:pt x="603" y="1427"/>
                      <a:pt x="1824" y="534"/>
                      <a:pt x="2184" y="267"/>
                    </a:cubicBezTo>
                    <a:cubicBezTo>
                      <a:pt x="2544" y="0"/>
                      <a:pt x="2419" y="115"/>
                      <a:pt x="2504" y="75"/>
                    </a:cubicBezTo>
                    <a:cubicBezTo>
                      <a:pt x="2589" y="35"/>
                      <a:pt x="2648" y="24"/>
                      <a:pt x="2696" y="27"/>
                    </a:cubicBezTo>
                    <a:cubicBezTo>
                      <a:pt x="2744" y="30"/>
                      <a:pt x="2771" y="64"/>
                      <a:pt x="2792" y="91"/>
                    </a:cubicBezTo>
                    <a:cubicBezTo>
                      <a:pt x="2813" y="118"/>
                      <a:pt x="2859" y="126"/>
                      <a:pt x="2824" y="187"/>
                    </a:cubicBezTo>
                    <a:cubicBezTo>
                      <a:pt x="2789" y="248"/>
                      <a:pt x="2952" y="166"/>
                      <a:pt x="2584" y="459"/>
                    </a:cubicBezTo>
                    <a:cubicBezTo>
                      <a:pt x="2216" y="752"/>
                      <a:pt x="941" y="1731"/>
                      <a:pt x="616" y="1947"/>
                    </a:cubicBezTo>
                    <a:cubicBezTo>
                      <a:pt x="291" y="2163"/>
                      <a:pt x="677" y="1800"/>
                      <a:pt x="632" y="1755"/>
                    </a:cubicBezTo>
                    <a:cubicBezTo>
                      <a:pt x="587" y="1710"/>
                      <a:pt x="0" y="1984"/>
                      <a:pt x="344" y="1675"/>
                    </a:cubicBezTo>
                    <a:close/>
                  </a:path>
                </a:pathLst>
              </a:cu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48" name="Oval 470" descr="Дуб"/>
              <p:cNvSpPr>
                <a:spLocks noChangeArrowheads="1"/>
              </p:cNvSpPr>
              <p:nvPr/>
            </p:nvSpPr>
            <p:spPr bwMode="auto">
              <a:xfrm>
                <a:off x="920" y="2640"/>
                <a:ext cx="432" cy="400"/>
              </a:xfrm>
              <a:prstGeom prst="ellipse">
                <a:avLst/>
              </a:prstGeom>
              <a:blipFill dpi="0" rotWithShape="1">
                <a:blip r:embed="rId2" cstate="print"/>
                <a:srcRect/>
                <a:tile tx="0" ty="0" sx="100000" sy="100000" flip="none" algn="tl"/>
              </a:blip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49" name="Oval 471"/>
              <p:cNvSpPr>
                <a:spLocks noChangeArrowheads="1"/>
              </p:cNvSpPr>
              <p:nvPr/>
            </p:nvSpPr>
            <p:spPr bwMode="auto">
              <a:xfrm>
                <a:off x="984" y="2704"/>
                <a:ext cx="272" cy="28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50" name="Oval 472"/>
              <p:cNvSpPr>
                <a:spLocks noChangeArrowheads="1"/>
              </p:cNvSpPr>
              <p:nvPr/>
            </p:nvSpPr>
            <p:spPr bwMode="auto">
              <a:xfrm>
                <a:off x="1032" y="2736"/>
                <a:ext cx="192" cy="20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51" name="Oval 473"/>
              <p:cNvSpPr>
                <a:spLocks noChangeArrowheads="1"/>
              </p:cNvSpPr>
              <p:nvPr/>
            </p:nvSpPr>
            <p:spPr bwMode="auto">
              <a:xfrm>
                <a:off x="1080" y="2768"/>
                <a:ext cx="112" cy="128"/>
              </a:xfrm>
              <a:prstGeom prst="ellips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119" name="Group 474"/>
            <p:cNvGrpSpPr>
              <a:grpSpLocks/>
            </p:cNvGrpSpPr>
            <p:nvPr/>
          </p:nvGrpSpPr>
          <p:grpSpPr bwMode="auto">
            <a:xfrm>
              <a:off x="2256" y="1629"/>
              <a:ext cx="1248" cy="796"/>
              <a:chOff x="2256" y="1632"/>
              <a:chExt cx="1248" cy="796"/>
            </a:xfrm>
          </p:grpSpPr>
          <p:sp>
            <p:nvSpPr>
              <p:cNvPr id="4184" name="Rectangle 475"/>
              <p:cNvSpPr>
                <a:spLocks noChangeArrowheads="1"/>
              </p:cNvSpPr>
              <p:nvPr/>
            </p:nvSpPr>
            <p:spPr bwMode="auto">
              <a:xfrm>
                <a:off x="2804" y="2045"/>
                <a:ext cx="152" cy="231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i="1">
                    <a:latin typeface="Times New Roman" pitchFamily="18" charset="0"/>
                  </a:rPr>
                  <a:t> </a:t>
                </a:r>
              </a:p>
            </p:txBody>
          </p:sp>
          <p:grpSp>
            <p:nvGrpSpPr>
              <p:cNvPr id="4185" name="Group 476"/>
              <p:cNvGrpSpPr>
                <a:grpSpLocks/>
              </p:cNvGrpSpPr>
              <p:nvPr/>
            </p:nvGrpSpPr>
            <p:grpSpPr bwMode="auto">
              <a:xfrm rot="20286216" flipH="1">
                <a:off x="2448" y="1882"/>
                <a:ext cx="1056" cy="412"/>
                <a:chOff x="672" y="997"/>
                <a:chExt cx="2952" cy="2163"/>
              </a:xfrm>
            </p:grpSpPr>
            <p:sp>
              <p:nvSpPr>
                <p:cNvPr id="4242" name="Freeform 477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43" name="Oval 478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44" name="Oval 479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45" name="Oval 480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46" name="Oval 481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86" name="Group 482"/>
              <p:cNvGrpSpPr>
                <a:grpSpLocks/>
              </p:cNvGrpSpPr>
              <p:nvPr/>
            </p:nvGrpSpPr>
            <p:grpSpPr bwMode="auto">
              <a:xfrm rot="20286216" flipH="1">
                <a:off x="2352" y="2016"/>
                <a:ext cx="1056" cy="412"/>
                <a:chOff x="672" y="997"/>
                <a:chExt cx="2952" cy="2163"/>
              </a:xfrm>
            </p:grpSpPr>
            <p:sp>
              <p:nvSpPr>
                <p:cNvPr id="4237" name="Freeform 483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38" name="Oval 484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39" name="Oval 485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40" name="Oval 486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41" name="Oval 487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87" name="Group 488"/>
              <p:cNvGrpSpPr>
                <a:grpSpLocks/>
              </p:cNvGrpSpPr>
              <p:nvPr/>
            </p:nvGrpSpPr>
            <p:grpSpPr bwMode="auto">
              <a:xfrm rot="20286216" flipH="1">
                <a:off x="2400" y="1920"/>
                <a:ext cx="1056" cy="412"/>
                <a:chOff x="672" y="997"/>
                <a:chExt cx="2952" cy="2163"/>
              </a:xfrm>
            </p:grpSpPr>
            <p:sp>
              <p:nvSpPr>
                <p:cNvPr id="4232" name="Freeform 489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33" name="Oval 490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34" name="Oval 491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35" name="Oval 492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36" name="Oval 493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88" name="Group 494"/>
              <p:cNvGrpSpPr>
                <a:grpSpLocks/>
              </p:cNvGrpSpPr>
              <p:nvPr/>
            </p:nvGrpSpPr>
            <p:grpSpPr bwMode="auto">
              <a:xfrm rot="20286216" flipH="1">
                <a:off x="2256" y="1968"/>
                <a:ext cx="1056" cy="412"/>
                <a:chOff x="672" y="997"/>
                <a:chExt cx="2952" cy="2163"/>
              </a:xfrm>
            </p:grpSpPr>
            <p:sp>
              <p:nvSpPr>
                <p:cNvPr id="4227" name="Freeform 495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28" name="Oval 496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29" name="Oval 497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30" name="Oval 498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31" name="Oval 499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89" name="Group 500"/>
              <p:cNvGrpSpPr>
                <a:grpSpLocks/>
              </p:cNvGrpSpPr>
              <p:nvPr/>
            </p:nvGrpSpPr>
            <p:grpSpPr bwMode="auto">
              <a:xfrm rot="20286216" flipH="1">
                <a:off x="2400" y="1796"/>
                <a:ext cx="1056" cy="412"/>
                <a:chOff x="672" y="997"/>
                <a:chExt cx="2952" cy="2163"/>
              </a:xfrm>
            </p:grpSpPr>
            <p:sp>
              <p:nvSpPr>
                <p:cNvPr id="4222" name="Freeform 501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23" name="Oval 502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24" name="Oval 503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25" name="Oval 504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26" name="Oval 505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90" name="Group 506"/>
              <p:cNvGrpSpPr>
                <a:grpSpLocks/>
              </p:cNvGrpSpPr>
              <p:nvPr/>
            </p:nvGrpSpPr>
            <p:grpSpPr bwMode="auto">
              <a:xfrm rot="20286216" flipH="1">
                <a:off x="2304" y="1872"/>
                <a:ext cx="1056" cy="412"/>
                <a:chOff x="672" y="997"/>
                <a:chExt cx="2952" cy="2163"/>
              </a:xfrm>
            </p:grpSpPr>
            <p:sp>
              <p:nvSpPr>
                <p:cNvPr id="4217" name="Freeform 507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18" name="Oval 508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19" name="Oval 509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20" name="Oval 510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21" name="Oval 511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91" name="Group 512"/>
              <p:cNvGrpSpPr>
                <a:grpSpLocks/>
              </p:cNvGrpSpPr>
              <p:nvPr/>
            </p:nvGrpSpPr>
            <p:grpSpPr bwMode="auto">
              <a:xfrm rot="20286216" flipH="1">
                <a:off x="2256" y="1872"/>
                <a:ext cx="1056" cy="412"/>
                <a:chOff x="672" y="997"/>
                <a:chExt cx="2952" cy="2163"/>
              </a:xfrm>
            </p:grpSpPr>
            <p:sp>
              <p:nvSpPr>
                <p:cNvPr id="4212" name="Freeform 513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13" name="Oval 514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14" name="Oval 515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15" name="Oval 516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16" name="Oval 517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92" name="Group 518"/>
              <p:cNvGrpSpPr>
                <a:grpSpLocks/>
              </p:cNvGrpSpPr>
              <p:nvPr/>
            </p:nvGrpSpPr>
            <p:grpSpPr bwMode="auto">
              <a:xfrm rot="20286216" flipH="1">
                <a:off x="2352" y="1728"/>
                <a:ext cx="1056" cy="412"/>
                <a:chOff x="672" y="997"/>
                <a:chExt cx="2952" cy="2163"/>
              </a:xfrm>
            </p:grpSpPr>
            <p:sp>
              <p:nvSpPr>
                <p:cNvPr id="4207" name="Freeform 519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08" name="Oval 520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09" name="Oval 521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10" name="Oval 522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11" name="Oval 523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93" name="Group 524"/>
              <p:cNvGrpSpPr>
                <a:grpSpLocks/>
              </p:cNvGrpSpPr>
              <p:nvPr/>
            </p:nvGrpSpPr>
            <p:grpSpPr bwMode="auto">
              <a:xfrm rot="20286216" flipH="1">
                <a:off x="2352" y="1632"/>
                <a:ext cx="1056" cy="412"/>
                <a:chOff x="672" y="997"/>
                <a:chExt cx="2952" cy="2163"/>
              </a:xfrm>
            </p:grpSpPr>
            <p:sp>
              <p:nvSpPr>
                <p:cNvPr id="4202" name="Freeform 525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203" name="Oval 526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04" name="Oval 527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05" name="Oval 528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06" name="Oval 529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94" name="Group 530"/>
              <p:cNvGrpSpPr>
                <a:grpSpLocks/>
              </p:cNvGrpSpPr>
              <p:nvPr/>
            </p:nvGrpSpPr>
            <p:grpSpPr bwMode="auto">
              <a:xfrm rot="20286216" flipH="1">
                <a:off x="2256" y="1680"/>
                <a:ext cx="1056" cy="412"/>
                <a:chOff x="672" y="997"/>
                <a:chExt cx="2952" cy="2163"/>
              </a:xfrm>
            </p:grpSpPr>
            <p:sp>
              <p:nvSpPr>
                <p:cNvPr id="4197" name="Freeform 531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98" name="Oval 532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99" name="Oval 533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00" name="Oval 534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201" name="Oval 535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4195" name="Freeform 536" descr="Орех"/>
              <p:cNvSpPr>
                <a:spLocks/>
              </p:cNvSpPr>
              <p:nvPr/>
            </p:nvSpPr>
            <p:spPr bwMode="auto">
              <a:xfrm>
                <a:off x="2884" y="1776"/>
                <a:ext cx="332" cy="486"/>
              </a:xfrm>
              <a:custGeom>
                <a:avLst/>
                <a:gdLst>
                  <a:gd name="T0" fmla="*/ 302 w 332"/>
                  <a:gd name="T1" fmla="*/ 0 h 486"/>
                  <a:gd name="T2" fmla="*/ 60 w 332"/>
                  <a:gd name="T3" fmla="*/ 126 h 486"/>
                  <a:gd name="T4" fmla="*/ 0 w 332"/>
                  <a:gd name="T5" fmla="*/ 486 h 486"/>
                  <a:gd name="T6" fmla="*/ 36 w 332"/>
                  <a:gd name="T7" fmla="*/ 486 h 486"/>
                  <a:gd name="T8" fmla="*/ 97 w 332"/>
                  <a:gd name="T9" fmla="*/ 150 h 486"/>
                  <a:gd name="T10" fmla="*/ 157 w 332"/>
                  <a:gd name="T11" fmla="*/ 106 h 486"/>
                  <a:gd name="T12" fmla="*/ 332 w 332"/>
                  <a:gd name="T13" fmla="*/ 15 h 486"/>
                  <a:gd name="T14" fmla="*/ 302 w 332"/>
                  <a:gd name="T15" fmla="*/ 0 h 48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32"/>
                  <a:gd name="T25" fmla="*/ 0 h 486"/>
                  <a:gd name="T26" fmla="*/ 332 w 332"/>
                  <a:gd name="T27" fmla="*/ 486 h 48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32" h="486">
                    <a:moveTo>
                      <a:pt x="302" y="0"/>
                    </a:moveTo>
                    <a:lnTo>
                      <a:pt x="60" y="126"/>
                    </a:lnTo>
                    <a:lnTo>
                      <a:pt x="0" y="486"/>
                    </a:lnTo>
                    <a:lnTo>
                      <a:pt x="36" y="486"/>
                    </a:lnTo>
                    <a:lnTo>
                      <a:pt x="97" y="150"/>
                    </a:lnTo>
                    <a:lnTo>
                      <a:pt x="157" y="106"/>
                    </a:lnTo>
                    <a:lnTo>
                      <a:pt x="332" y="15"/>
                    </a:lnTo>
                    <a:lnTo>
                      <a:pt x="302" y="0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96" name="Freeform 537" descr="Орех"/>
              <p:cNvSpPr>
                <a:spLocks/>
              </p:cNvSpPr>
              <p:nvPr/>
            </p:nvSpPr>
            <p:spPr bwMode="auto">
              <a:xfrm>
                <a:off x="2400" y="1776"/>
                <a:ext cx="332" cy="486"/>
              </a:xfrm>
              <a:custGeom>
                <a:avLst/>
                <a:gdLst>
                  <a:gd name="T0" fmla="*/ 302 w 332"/>
                  <a:gd name="T1" fmla="*/ 0 h 486"/>
                  <a:gd name="T2" fmla="*/ 60 w 332"/>
                  <a:gd name="T3" fmla="*/ 126 h 486"/>
                  <a:gd name="T4" fmla="*/ 0 w 332"/>
                  <a:gd name="T5" fmla="*/ 486 h 486"/>
                  <a:gd name="T6" fmla="*/ 36 w 332"/>
                  <a:gd name="T7" fmla="*/ 486 h 486"/>
                  <a:gd name="T8" fmla="*/ 97 w 332"/>
                  <a:gd name="T9" fmla="*/ 150 h 486"/>
                  <a:gd name="T10" fmla="*/ 157 w 332"/>
                  <a:gd name="T11" fmla="*/ 106 h 486"/>
                  <a:gd name="T12" fmla="*/ 332 w 332"/>
                  <a:gd name="T13" fmla="*/ 15 h 486"/>
                  <a:gd name="T14" fmla="*/ 302 w 332"/>
                  <a:gd name="T15" fmla="*/ 0 h 48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32"/>
                  <a:gd name="T25" fmla="*/ 0 h 486"/>
                  <a:gd name="T26" fmla="*/ 332 w 332"/>
                  <a:gd name="T27" fmla="*/ 486 h 48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32" h="486">
                    <a:moveTo>
                      <a:pt x="302" y="0"/>
                    </a:moveTo>
                    <a:lnTo>
                      <a:pt x="60" y="126"/>
                    </a:lnTo>
                    <a:lnTo>
                      <a:pt x="0" y="486"/>
                    </a:lnTo>
                    <a:lnTo>
                      <a:pt x="36" y="486"/>
                    </a:lnTo>
                    <a:lnTo>
                      <a:pt x="97" y="150"/>
                    </a:lnTo>
                    <a:lnTo>
                      <a:pt x="157" y="106"/>
                    </a:lnTo>
                    <a:lnTo>
                      <a:pt x="332" y="15"/>
                    </a:lnTo>
                    <a:lnTo>
                      <a:pt x="302" y="0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120" name="Group 538"/>
            <p:cNvGrpSpPr>
              <a:grpSpLocks/>
            </p:cNvGrpSpPr>
            <p:nvPr/>
          </p:nvGrpSpPr>
          <p:grpSpPr bwMode="auto">
            <a:xfrm>
              <a:off x="3504" y="1629"/>
              <a:ext cx="1248" cy="796"/>
              <a:chOff x="2256" y="1632"/>
              <a:chExt cx="1248" cy="796"/>
            </a:xfrm>
          </p:grpSpPr>
          <p:sp>
            <p:nvSpPr>
              <p:cNvPr id="4121" name="Rectangle 539"/>
              <p:cNvSpPr>
                <a:spLocks noChangeArrowheads="1"/>
              </p:cNvSpPr>
              <p:nvPr/>
            </p:nvSpPr>
            <p:spPr bwMode="auto">
              <a:xfrm>
                <a:off x="2804" y="2045"/>
                <a:ext cx="152" cy="231"/>
              </a:xfrm>
              <a:prstGeom prst="rect">
                <a:avLst/>
              </a:prstGeom>
              <a:noFill/>
              <a:ln w="9525" algn="ctr">
                <a:noFill/>
                <a:prstDash val="sysDot"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i="1">
                    <a:latin typeface="Times New Roman" pitchFamily="18" charset="0"/>
                  </a:rPr>
                  <a:t> </a:t>
                </a:r>
              </a:p>
            </p:txBody>
          </p:sp>
          <p:grpSp>
            <p:nvGrpSpPr>
              <p:cNvPr id="4122" name="Group 540"/>
              <p:cNvGrpSpPr>
                <a:grpSpLocks/>
              </p:cNvGrpSpPr>
              <p:nvPr/>
            </p:nvGrpSpPr>
            <p:grpSpPr bwMode="auto">
              <a:xfrm rot="20286216" flipH="1">
                <a:off x="2448" y="1882"/>
                <a:ext cx="1056" cy="412"/>
                <a:chOff x="672" y="997"/>
                <a:chExt cx="2952" cy="2163"/>
              </a:xfrm>
            </p:grpSpPr>
            <p:sp>
              <p:nvSpPr>
                <p:cNvPr id="4179" name="Freeform 541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80" name="Oval 542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81" name="Oval 543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82" name="Oval 544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83" name="Oval 545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23" name="Group 546"/>
              <p:cNvGrpSpPr>
                <a:grpSpLocks/>
              </p:cNvGrpSpPr>
              <p:nvPr/>
            </p:nvGrpSpPr>
            <p:grpSpPr bwMode="auto">
              <a:xfrm rot="20286216" flipH="1">
                <a:off x="2352" y="2016"/>
                <a:ext cx="1056" cy="412"/>
                <a:chOff x="672" y="997"/>
                <a:chExt cx="2952" cy="2163"/>
              </a:xfrm>
            </p:grpSpPr>
            <p:sp>
              <p:nvSpPr>
                <p:cNvPr id="4174" name="Freeform 547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75" name="Oval 548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76" name="Oval 549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77" name="Oval 550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78" name="Oval 551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24" name="Group 552"/>
              <p:cNvGrpSpPr>
                <a:grpSpLocks/>
              </p:cNvGrpSpPr>
              <p:nvPr/>
            </p:nvGrpSpPr>
            <p:grpSpPr bwMode="auto">
              <a:xfrm rot="20286216" flipH="1">
                <a:off x="2400" y="1920"/>
                <a:ext cx="1056" cy="412"/>
                <a:chOff x="672" y="997"/>
                <a:chExt cx="2952" cy="2163"/>
              </a:xfrm>
            </p:grpSpPr>
            <p:sp>
              <p:nvSpPr>
                <p:cNvPr id="4169" name="Freeform 553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70" name="Oval 554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71" name="Oval 555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72" name="Oval 556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73" name="Oval 557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25" name="Group 558"/>
              <p:cNvGrpSpPr>
                <a:grpSpLocks/>
              </p:cNvGrpSpPr>
              <p:nvPr/>
            </p:nvGrpSpPr>
            <p:grpSpPr bwMode="auto">
              <a:xfrm rot="20286216" flipH="1">
                <a:off x="2256" y="1968"/>
                <a:ext cx="1056" cy="412"/>
                <a:chOff x="672" y="997"/>
                <a:chExt cx="2952" cy="2163"/>
              </a:xfrm>
            </p:grpSpPr>
            <p:sp>
              <p:nvSpPr>
                <p:cNvPr id="4164" name="Freeform 559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65" name="Oval 560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66" name="Oval 561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67" name="Oval 562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68" name="Oval 563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26" name="Group 564"/>
              <p:cNvGrpSpPr>
                <a:grpSpLocks/>
              </p:cNvGrpSpPr>
              <p:nvPr/>
            </p:nvGrpSpPr>
            <p:grpSpPr bwMode="auto">
              <a:xfrm rot="20286216" flipH="1">
                <a:off x="2400" y="1796"/>
                <a:ext cx="1056" cy="412"/>
                <a:chOff x="672" y="997"/>
                <a:chExt cx="2952" cy="2163"/>
              </a:xfrm>
            </p:grpSpPr>
            <p:sp>
              <p:nvSpPr>
                <p:cNvPr id="4159" name="Freeform 565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60" name="Oval 566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61" name="Oval 567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62" name="Oval 568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63" name="Oval 569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27" name="Group 570"/>
              <p:cNvGrpSpPr>
                <a:grpSpLocks/>
              </p:cNvGrpSpPr>
              <p:nvPr/>
            </p:nvGrpSpPr>
            <p:grpSpPr bwMode="auto">
              <a:xfrm rot="20286216" flipH="1">
                <a:off x="2304" y="1872"/>
                <a:ext cx="1056" cy="412"/>
                <a:chOff x="672" y="997"/>
                <a:chExt cx="2952" cy="2163"/>
              </a:xfrm>
            </p:grpSpPr>
            <p:sp>
              <p:nvSpPr>
                <p:cNvPr id="4154" name="Freeform 571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55" name="Oval 572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56" name="Oval 573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57" name="Oval 574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58" name="Oval 575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28" name="Group 576"/>
              <p:cNvGrpSpPr>
                <a:grpSpLocks/>
              </p:cNvGrpSpPr>
              <p:nvPr/>
            </p:nvGrpSpPr>
            <p:grpSpPr bwMode="auto">
              <a:xfrm rot="20286216" flipH="1">
                <a:off x="2256" y="1872"/>
                <a:ext cx="1056" cy="412"/>
                <a:chOff x="672" y="997"/>
                <a:chExt cx="2952" cy="2163"/>
              </a:xfrm>
            </p:grpSpPr>
            <p:sp>
              <p:nvSpPr>
                <p:cNvPr id="4149" name="Freeform 577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50" name="Oval 578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51" name="Oval 579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52" name="Oval 580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53" name="Oval 581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29" name="Group 582"/>
              <p:cNvGrpSpPr>
                <a:grpSpLocks/>
              </p:cNvGrpSpPr>
              <p:nvPr/>
            </p:nvGrpSpPr>
            <p:grpSpPr bwMode="auto">
              <a:xfrm rot="20286216" flipH="1">
                <a:off x="2352" y="1728"/>
                <a:ext cx="1056" cy="412"/>
                <a:chOff x="672" y="997"/>
                <a:chExt cx="2952" cy="2163"/>
              </a:xfrm>
            </p:grpSpPr>
            <p:sp>
              <p:nvSpPr>
                <p:cNvPr id="4144" name="Freeform 583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45" name="Oval 584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46" name="Oval 585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47" name="Oval 586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48" name="Oval 587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30" name="Group 588"/>
              <p:cNvGrpSpPr>
                <a:grpSpLocks/>
              </p:cNvGrpSpPr>
              <p:nvPr/>
            </p:nvGrpSpPr>
            <p:grpSpPr bwMode="auto">
              <a:xfrm rot="20286216" flipH="1">
                <a:off x="2352" y="1632"/>
                <a:ext cx="1056" cy="412"/>
                <a:chOff x="672" y="997"/>
                <a:chExt cx="2952" cy="2163"/>
              </a:xfrm>
            </p:grpSpPr>
            <p:sp>
              <p:nvSpPr>
                <p:cNvPr id="4139" name="Freeform 589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40" name="Oval 590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41" name="Oval 591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42" name="Oval 592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43" name="Oval 593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131" name="Group 594"/>
              <p:cNvGrpSpPr>
                <a:grpSpLocks/>
              </p:cNvGrpSpPr>
              <p:nvPr/>
            </p:nvGrpSpPr>
            <p:grpSpPr bwMode="auto">
              <a:xfrm rot="20286216" flipH="1">
                <a:off x="2256" y="1680"/>
                <a:ext cx="1056" cy="412"/>
                <a:chOff x="672" y="997"/>
                <a:chExt cx="2952" cy="2163"/>
              </a:xfrm>
            </p:grpSpPr>
            <p:sp>
              <p:nvSpPr>
                <p:cNvPr id="4134" name="Freeform 595" descr="Дуб"/>
                <p:cNvSpPr>
                  <a:spLocks/>
                </p:cNvSpPr>
                <p:nvPr/>
              </p:nvSpPr>
              <p:spPr bwMode="auto">
                <a:xfrm>
                  <a:off x="672" y="997"/>
                  <a:ext cx="2952" cy="2163"/>
                </a:xfrm>
                <a:custGeom>
                  <a:avLst/>
                  <a:gdLst>
                    <a:gd name="T0" fmla="*/ 344 w 2952"/>
                    <a:gd name="T1" fmla="*/ 1675 h 2163"/>
                    <a:gd name="T2" fmla="*/ 2184 w 2952"/>
                    <a:gd name="T3" fmla="*/ 267 h 2163"/>
                    <a:gd name="T4" fmla="*/ 2504 w 2952"/>
                    <a:gd name="T5" fmla="*/ 75 h 2163"/>
                    <a:gd name="T6" fmla="*/ 2696 w 2952"/>
                    <a:gd name="T7" fmla="*/ 27 h 2163"/>
                    <a:gd name="T8" fmla="*/ 2792 w 2952"/>
                    <a:gd name="T9" fmla="*/ 91 h 2163"/>
                    <a:gd name="T10" fmla="*/ 2824 w 2952"/>
                    <a:gd name="T11" fmla="*/ 187 h 2163"/>
                    <a:gd name="T12" fmla="*/ 2584 w 2952"/>
                    <a:gd name="T13" fmla="*/ 459 h 2163"/>
                    <a:gd name="T14" fmla="*/ 616 w 2952"/>
                    <a:gd name="T15" fmla="*/ 1947 h 2163"/>
                    <a:gd name="T16" fmla="*/ 632 w 2952"/>
                    <a:gd name="T17" fmla="*/ 1755 h 2163"/>
                    <a:gd name="T18" fmla="*/ 344 w 2952"/>
                    <a:gd name="T19" fmla="*/ 1675 h 216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952"/>
                    <a:gd name="T31" fmla="*/ 0 h 2163"/>
                    <a:gd name="T32" fmla="*/ 2952 w 2952"/>
                    <a:gd name="T33" fmla="*/ 2163 h 2163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952" h="2163">
                      <a:moveTo>
                        <a:pt x="344" y="1675"/>
                      </a:moveTo>
                      <a:cubicBezTo>
                        <a:pt x="603" y="1427"/>
                        <a:pt x="1824" y="534"/>
                        <a:pt x="2184" y="267"/>
                      </a:cubicBezTo>
                      <a:cubicBezTo>
                        <a:pt x="2544" y="0"/>
                        <a:pt x="2419" y="115"/>
                        <a:pt x="2504" y="75"/>
                      </a:cubicBezTo>
                      <a:cubicBezTo>
                        <a:pt x="2589" y="35"/>
                        <a:pt x="2648" y="24"/>
                        <a:pt x="2696" y="27"/>
                      </a:cubicBezTo>
                      <a:cubicBezTo>
                        <a:pt x="2744" y="30"/>
                        <a:pt x="2771" y="64"/>
                        <a:pt x="2792" y="91"/>
                      </a:cubicBezTo>
                      <a:cubicBezTo>
                        <a:pt x="2813" y="118"/>
                        <a:pt x="2859" y="126"/>
                        <a:pt x="2824" y="187"/>
                      </a:cubicBezTo>
                      <a:cubicBezTo>
                        <a:pt x="2789" y="248"/>
                        <a:pt x="2952" y="166"/>
                        <a:pt x="2584" y="459"/>
                      </a:cubicBezTo>
                      <a:cubicBezTo>
                        <a:pt x="2216" y="752"/>
                        <a:pt x="941" y="1731"/>
                        <a:pt x="616" y="1947"/>
                      </a:cubicBezTo>
                      <a:cubicBezTo>
                        <a:pt x="291" y="2163"/>
                        <a:pt x="677" y="1800"/>
                        <a:pt x="632" y="1755"/>
                      </a:cubicBezTo>
                      <a:cubicBezTo>
                        <a:pt x="587" y="1710"/>
                        <a:pt x="0" y="1984"/>
                        <a:pt x="344" y="1675"/>
                      </a:cubicBezTo>
                      <a:close/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35" name="Oval 596" descr="Дуб"/>
                <p:cNvSpPr>
                  <a:spLocks noChangeArrowheads="1"/>
                </p:cNvSpPr>
                <p:nvPr/>
              </p:nvSpPr>
              <p:spPr bwMode="auto">
                <a:xfrm>
                  <a:off x="920" y="2640"/>
                  <a:ext cx="432" cy="400"/>
                </a:xfrm>
                <a:prstGeom prst="ellipse">
                  <a:avLst/>
                </a:pr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36" name="Oval 597"/>
                <p:cNvSpPr>
                  <a:spLocks noChangeArrowheads="1"/>
                </p:cNvSpPr>
                <p:nvPr/>
              </p:nvSpPr>
              <p:spPr bwMode="auto">
                <a:xfrm>
                  <a:off x="984" y="2704"/>
                  <a:ext cx="272" cy="28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37" name="Oval 598"/>
                <p:cNvSpPr>
                  <a:spLocks noChangeArrowheads="1"/>
                </p:cNvSpPr>
                <p:nvPr/>
              </p:nvSpPr>
              <p:spPr bwMode="auto">
                <a:xfrm>
                  <a:off x="1032" y="2736"/>
                  <a:ext cx="192" cy="20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138" name="Oval 599"/>
                <p:cNvSpPr>
                  <a:spLocks noChangeArrowheads="1"/>
                </p:cNvSpPr>
                <p:nvPr/>
              </p:nvSpPr>
              <p:spPr bwMode="auto">
                <a:xfrm>
                  <a:off x="1080" y="2768"/>
                  <a:ext cx="112" cy="128"/>
                </a:xfrm>
                <a:prstGeom prst="ellipse">
                  <a:avLst/>
                </a:prstGeom>
                <a:noFill/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4132" name="Freeform 600" descr="Орех"/>
              <p:cNvSpPr>
                <a:spLocks/>
              </p:cNvSpPr>
              <p:nvPr/>
            </p:nvSpPr>
            <p:spPr bwMode="auto">
              <a:xfrm>
                <a:off x="2884" y="1776"/>
                <a:ext cx="332" cy="486"/>
              </a:xfrm>
              <a:custGeom>
                <a:avLst/>
                <a:gdLst>
                  <a:gd name="T0" fmla="*/ 302 w 332"/>
                  <a:gd name="T1" fmla="*/ 0 h 486"/>
                  <a:gd name="T2" fmla="*/ 60 w 332"/>
                  <a:gd name="T3" fmla="*/ 126 h 486"/>
                  <a:gd name="T4" fmla="*/ 0 w 332"/>
                  <a:gd name="T5" fmla="*/ 486 h 486"/>
                  <a:gd name="T6" fmla="*/ 36 w 332"/>
                  <a:gd name="T7" fmla="*/ 486 h 486"/>
                  <a:gd name="T8" fmla="*/ 97 w 332"/>
                  <a:gd name="T9" fmla="*/ 150 h 486"/>
                  <a:gd name="T10" fmla="*/ 157 w 332"/>
                  <a:gd name="T11" fmla="*/ 106 h 486"/>
                  <a:gd name="T12" fmla="*/ 332 w 332"/>
                  <a:gd name="T13" fmla="*/ 15 h 486"/>
                  <a:gd name="T14" fmla="*/ 302 w 332"/>
                  <a:gd name="T15" fmla="*/ 0 h 48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32"/>
                  <a:gd name="T25" fmla="*/ 0 h 486"/>
                  <a:gd name="T26" fmla="*/ 332 w 332"/>
                  <a:gd name="T27" fmla="*/ 486 h 48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32" h="486">
                    <a:moveTo>
                      <a:pt x="302" y="0"/>
                    </a:moveTo>
                    <a:lnTo>
                      <a:pt x="60" y="126"/>
                    </a:lnTo>
                    <a:lnTo>
                      <a:pt x="0" y="486"/>
                    </a:lnTo>
                    <a:lnTo>
                      <a:pt x="36" y="486"/>
                    </a:lnTo>
                    <a:lnTo>
                      <a:pt x="97" y="150"/>
                    </a:lnTo>
                    <a:lnTo>
                      <a:pt x="157" y="106"/>
                    </a:lnTo>
                    <a:lnTo>
                      <a:pt x="332" y="15"/>
                    </a:lnTo>
                    <a:lnTo>
                      <a:pt x="302" y="0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33" name="Freeform 601" descr="Орех"/>
              <p:cNvSpPr>
                <a:spLocks/>
              </p:cNvSpPr>
              <p:nvPr/>
            </p:nvSpPr>
            <p:spPr bwMode="auto">
              <a:xfrm>
                <a:off x="2400" y="1776"/>
                <a:ext cx="332" cy="486"/>
              </a:xfrm>
              <a:custGeom>
                <a:avLst/>
                <a:gdLst>
                  <a:gd name="T0" fmla="*/ 302 w 332"/>
                  <a:gd name="T1" fmla="*/ 0 h 486"/>
                  <a:gd name="T2" fmla="*/ 60 w 332"/>
                  <a:gd name="T3" fmla="*/ 126 h 486"/>
                  <a:gd name="T4" fmla="*/ 0 w 332"/>
                  <a:gd name="T5" fmla="*/ 486 h 486"/>
                  <a:gd name="T6" fmla="*/ 36 w 332"/>
                  <a:gd name="T7" fmla="*/ 486 h 486"/>
                  <a:gd name="T8" fmla="*/ 97 w 332"/>
                  <a:gd name="T9" fmla="*/ 150 h 486"/>
                  <a:gd name="T10" fmla="*/ 157 w 332"/>
                  <a:gd name="T11" fmla="*/ 106 h 486"/>
                  <a:gd name="T12" fmla="*/ 332 w 332"/>
                  <a:gd name="T13" fmla="*/ 15 h 486"/>
                  <a:gd name="T14" fmla="*/ 302 w 332"/>
                  <a:gd name="T15" fmla="*/ 0 h 48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32"/>
                  <a:gd name="T25" fmla="*/ 0 h 486"/>
                  <a:gd name="T26" fmla="*/ 332 w 332"/>
                  <a:gd name="T27" fmla="*/ 486 h 48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32" h="486">
                    <a:moveTo>
                      <a:pt x="302" y="0"/>
                    </a:moveTo>
                    <a:lnTo>
                      <a:pt x="60" y="126"/>
                    </a:lnTo>
                    <a:lnTo>
                      <a:pt x="0" y="486"/>
                    </a:lnTo>
                    <a:lnTo>
                      <a:pt x="36" y="486"/>
                    </a:lnTo>
                    <a:lnTo>
                      <a:pt x="97" y="150"/>
                    </a:lnTo>
                    <a:lnTo>
                      <a:pt x="157" y="106"/>
                    </a:lnTo>
                    <a:lnTo>
                      <a:pt x="332" y="15"/>
                    </a:lnTo>
                    <a:lnTo>
                      <a:pt x="302" y="0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31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-0.43333 0.00093 " pathEditMode="relative" rAng="0" ptsTypes="AA">
                                      <p:cBhvr>
                                        <p:cTn id="1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4.81481E-6 L 0.2 4.81481E-6 " pathEditMode="relative" ptsTypes="AA">
                                      <p:cBhvr>
                                        <p:cTn id="18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250825" y="188913"/>
            <a:ext cx="84455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7722A6"/>
                </a:solidFill>
              </a:rPr>
              <a:t>От станции А в 12 часов отправился товарный поезд.</a:t>
            </a:r>
          </a:p>
          <a:p>
            <a:r>
              <a:rPr lang="ru-RU" sz="2400" b="1">
                <a:solidFill>
                  <a:srgbClr val="7722A6"/>
                </a:solidFill>
              </a:rPr>
              <a:t> В 14 ч с той же станции вышел пассажирский поезд,</a:t>
            </a:r>
          </a:p>
          <a:p>
            <a:r>
              <a:rPr lang="ru-RU" sz="2400" b="1">
                <a:solidFill>
                  <a:srgbClr val="7722A6"/>
                </a:solidFill>
              </a:rPr>
              <a:t> который догнал товарный в 20 ч.</a:t>
            </a:r>
          </a:p>
          <a:p>
            <a:r>
              <a:rPr lang="ru-RU" sz="2400" b="1">
                <a:solidFill>
                  <a:srgbClr val="7722A6"/>
                </a:solidFill>
              </a:rPr>
              <a:t> Какова скорость обоих поездов, если сумма их </a:t>
            </a:r>
          </a:p>
          <a:p>
            <a:r>
              <a:rPr lang="ru-RU" sz="2400" b="1">
                <a:solidFill>
                  <a:srgbClr val="7722A6"/>
                </a:solidFill>
              </a:rPr>
              <a:t>скоростей равна 140 км/ч?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 rot="-217977">
            <a:off x="0" y="5029200"/>
            <a:ext cx="9271000" cy="600075"/>
            <a:chOff x="-8" y="2527"/>
            <a:chExt cx="5840" cy="378"/>
          </a:xfrm>
        </p:grpSpPr>
        <p:sp>
          <p:nvSpPr>
            <p:cNvPr id="97286" name="Freeform 6"/>
            <p:cNvSpPr>
              <a:spLocks/>
            </p:cNvSpPr>
            <p:nvPr/>
          </p:nvSpPr>
          <p:spPr bwMode="auto">
            <a:xfrm rot="21228534" flipH="1">
              <a:off x="4520" y="2546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287" name="Freeform 7"/>
            <p:cNvSpPr>
              <a:spLocks/>
            </p:cNvSpPr>
            <p:nvPr/>
          </p:nvSpPr>
          <p:spPr bwMode="auto">
            <a:xfrm rot="21228534" flipH="1">
              <a:off x="5293" y="2520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288" name="Freeform 8"/>
            <p:cNvSpPr>
              <a:spLocks/>
            </p:cNvSpPr>
            <p:nvPr/>
          </p:nvSpPr>
          <p:spPr bwMode="auto">
            <a:xfrm rot="21228534" flipH="1">
              <a:off x="5070" y="2544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289" name="Freeform 9"/>
            <p:cNvSpPr>
              <a:spLocks/>
            </p:cNvSpPr>
            <p:nvPr/>
          </p:nvSpPr>
          <p:spPr bwMode="auto">
            <a:xfrm rot="21228534" flipH="1">
              <a:off x="753" y="2624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290" name="Freeform 10"/>
            <p:cNvSpPr>
              <a:spLocks/>
            </p:cNvSpPr>
            <p:nvPr/>
          </p:nvSpPr>
          <p:spPr bwMode="auto">
            <a:xfrm rot="21228534" flipH="1">
              <a:off x="595" y="2632"/>
              <a:ext cx="261" cy="262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291" name="Freeform 11"/>
            <p:cNvSpPr>
              <a:spLocks/>
            </p:cNvSpPr>
            <p:nvPr/>
          </p:nvSpPr>
          <p:spPr bwMode="auto">
            <a:xfrm rot="21228534" flipH="1">
              <a:off x="402" y="2630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292" name="Freeform 12"/>
            <p:cNvSpPr>
              <a:spLocks/>
            </p:cNvSpPr>
            <p:nvPr/>
          </p:nvSpPr>
          <p:spPr bwMode="auto">
            <a:xfrm rot="21228534" flipH="1">
              <a:off x="210" y="2636"/>
              <a:ext cx="260" cy="262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293" name="Freeform 13"/>
            <p:cNvSpPr>
              <a:spLocks/>
            </p:cNvSpPr>
            <p:nvPr/>
          </p:nvSpPr>
          <p:spPr bwMode="auto">
            <a:xfrm rot="21228534" flipH="1">
              <a:off x="15" y="2636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294" name="Freeform 14"/>
            <p:cNvSpPr>
              <a:spLocks/>
            </p:cNvSpPr>
            <p:nvPr/>
          </p:nvSpPr>
          <p:spPr bwMode="auto">
            <a:xfrm rot="21228534" flipH="1">
              <a:off x="5495" y="2540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295" name="Freeform 15"/>
            <p:cNvSpPr>
              <a:spLocks/>
            </p:cNvSpPr>
            <p:nvPr/>
          </p:nvSpPr>
          <p:spPr bwMode="auto">
            <a:xfrm rot="21228534" flipH="1">
              <a:off x="4660" y="2556"/>
              <a:ext cx="277" cy="236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296" name="Freeform 16"/>
            <p:cNvSpPr>
              <a:spLocks/>
            </p:cNvSpPr>
            <p:nvPr/>
          </p:nvSpPr>
          <p:spPr bwMode="auto">
            <a:xfrm rot="21228534" flipH="1">
              <a:off x="4306" y="2537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297" name="Freeform 17"/>
            <p:cNvSpPr>
              <a:spLocks/>
            </p:cNvSpPr>
            <p:nvPr/>
          </p:nvSpPr>
          <p:spPr bwMode="auto">
            <a:xfrm rot="21228534" flipH="1">
              <a:off x="4083" y="2561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298" name="Freeform 18"/>
            <p:cNvSpPr>
              <a:spLocks/>
            </p:cNvSpPr>
            <p:nvPr/>
          </p:nvSpPr>
          <p:spPr bwMode="auto">
            <a:xfrm rot="21228534" flipH="1">
              <a:off x="3861" y="2572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299" name="Freeform 19"/>
            <p:cNvSpPr>
              <a:spLocks/>
            </p:cNvSpPr>
            <p:nvPr/>
          </p:nvSpPr>
          <p:spPr bwMode="auto">
            <a:xfrm rot="21228534" flipH="1">
              <a:off x="3621" y="2571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00" name="Freeform 20"/>
            <p:cNvSpPr>
              <a:spLocks/>
            </p:cNvSpPr>
            <p:nvPr/>
          </p:nvSpPr>
          <p:spPr bwMode="auto">
            <a:xfrm rot="21228534" flipH="1">
              <a:off x="3454" y="2596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01" name="Freeform 21"/>
            <p:cNvSpPr>
              <a:spLocks/>
            </p:cNvSpPr>
            <p:nvPr/>
          </p:nvSpPr>
          <p:spPr bwMode="auto">
            <a:xfrm rot="21228534" flipH="1">
              <a:off x="3223" y="2591"/>
              <a:ext cx="261" cy="262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02" name="Freeform 22"/>
            <p:cNvSpPr>
              <a:spLocks/>
            </p:cNvSpPr>
            <p:nvPr/>
          </p:nvSpPr>
          <p:spPr bwMode="auto">
            <a:xfrm rot="21228534" flipH="1">
              <a:off x="3053" y="2611"/>
              <a:ext cx="260" cy="262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03" name="Freeform 23"/>
            <p:cNvSpPr>
              <a:spLocks/>
            </p:cNvSpPr>
            <p:nvPr/>
          </p:nvSpPr>
          <p:spPr bwMode="auto">
            <a:xfrm rot="21228534" flipH="1">
              <a:off x="2811" y="2592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04" name="Freeform 24"/>
            <p:cNvSpPr>
              <a:spLocks/>
            </p:cNvSpPr>
            <p:nvPr/>
          </p:nvSpPr>
          <p:spPr bwMode="auto">
            <a:xfrm rot="21228534" flipH="1">
              <a:off x="2634" y="2611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05" name="Freeform 25"/>
            <p:cNvSpPr>
              <a:spLocks/>
            </p:cNvSpPr>
            <p:nvPr/>
          </p:nvSpPr>
          <p:spPr bwMode="auto">
            <a:xfrm rot="21228534" flipH="1">
              <a:off x="2427" y="2592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06" name="Freeform 26"/>
            <p:cNvSpPr>
              <a:spLocks/>
            </p:cNvSpPr>
            <p:nvPr/>
          </p:nvSpPr>
          <p:spPr bwMode="auto">
            <a:xfrm rot="21228534" flipH="1">
              <a:off x="2172" y="2576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07" name="Freeform 27"/>
            <p:cNvSpPr>
              <a:spLocks/>
            </p:cNvSpPr>
            <p:nvPr/>
          </p:nvSpPr>
          <p:spPr bwMode="auto">
            <a:xfrm rot="21228534" flipH="1">
              <a:off x="1997" y="2578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08" name="Freeform 28"/>
            <p:cNvSpPr>
              <a:spLocks/>
            </p:cNvSpPr>
            <p:nvPr/>
          </p:nvSpPr>
          <p:spPr bwMode="auto">
            <a:xfrm rot="21228534" flipH="1">
              <a:off x="1818" y="2610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09" name="Freeform 29"/>
            <p:cNvSpPr>
              <a:spLocks/>
            </p:cNvSpPr>
            <p:nvPr/>
          </p:nvSpPr>
          <p:spPr bwMode="auto">
            <a:xfrm rot="21228534" flipH="1">
              <a:off x="1644" y="2610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10" name="Freeform 30"/>
            <p:cNvSpPr>
              <a:spLocks/>
            </p:cNvSpPr>
            <p:nvPr/>
          </p:nvSpPr>
          <p:spPr bwMode="auto">
            <a:xfrm rot="21228534" flipH="1">
              <a:off x="1460" y="2613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11" name="Freeform 31"/>
            <p:cNvSpPr>
              <a:spLocks/>
            </p:cNvSpPr>
            <p:nvPr/>
          </p:nvSpPr>
          <p:spPr bwMode="auto">
            <a:xfrm rot="21228534" flipH="1">
              <a:off x="1284" y="2610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12" name="Freeform 32"/>
            <p:cNvSpPr>
              <a:spLocks/>
            </p:cNvSpPr>
            <p:nvPr/>
          </p:nvSpPr>
          <p:spPr bwMode="auto">
            <a:xfrm rot="21228534" flipH="1">
              <a:off x="1108" y="2606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13" name="Freeform 33"/>
            <p:cNvSpPr>
              <a:spLocks/>
            </p:cNvSpPr>
            <p:nvPr/>
          </p:nvSpPr>
          <p:spPr bwMode="auto">
            <a:xfrm rot="21228534" flipH="1">
              <a:off x="927" y="2632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14" name="Freeform 34"/>
            <p:cNvSpPr>
              <a:spLocks/>
            </p:cNvSpPr>
            <p:nvPr/>
          </p:nvSpPr>
          <p:spPr bwMode="auto">
            <a:xfrm rot="21228534" flipH="1">
              <a:off x="4886" y="2564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15" name="Freeform 35"/>
            <p:cNvSpPr>
              <a:spLocks/>
            </p:cNvSpPr>
            <p:nvPr/>
          </p:nvSpPr>
          <p:spPr bwMode="auto">
            <a:xfrm>
              <a:off x="-8" y="2632"/>
              <a:ext cx="5776" cy="80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5776" y="0"/>
                </a:cxn>
              </a:cxnLst>
              <a:rect l="0" t="0" r="r" b="b"/>
              <a:pathLst>
                <a:path w="5776" h="80">
                  <a:moveTo>
                    <a:pt x="0" y="80"/>
                  </a:moveTo>
                  <a:lnTo>
                    <a:pt x="5776" y="0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16" name="Freeform 36"/>
            <p:cNvSpPr>
              <a:spLocks/>
            </p:cNvSpPr>
            <p:nvPr/>
          </p:nvSpPr>
          <p:spPr bwMode="auto">
            <a:xfrm flipH="1" flipV="1">
              <a:off x="-6" y="2689"/>
              <a:ext cx="5832" cy="136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5832" y="32"/>
                </a:cxn>
                <a:cxn ang="0">
                  <a:pos x="5784" y="0"/>
                </a:cxn>
              </a:cxnLst>
              <a:rect l="0" t="0" r="r" b="b"/>
              <a:pathLst>
                <a:path w="5832" h="136">
                  <a:moveTo>
                    <a:pt x="0" y="136"/>
                  </a:moveTo>
                  <a:lnTo>
                    <a:pt x="5832" y="32"/>
                  </a:lnTo>
                  <a:lnTo>
                    <a:pt x="5784" y="0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38100" cmpd="sng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" name="Group 37"/>
          <p:cNvGrpSpPr>
            <a:grpSpLocks/>
          </p:cNvGrpSpPr>
          <p:nvPr/>
        </p:nvGrpSpPr>
        <p:grpSpPr bwMode="auto">
          <a:xfrm rot="-217977">
            <a:off x="-127000" y="4572000"/>
            <a:ext cx="9271000" cy="600075"/>
            <a:chOff x="-8" y="2527"/>
            <a:chExt cx="5840" cy="378"/>
          </a:xfrm>
        </p:grpSpPr>
        <p:sp>
          <p:nvSpPr>
            <p:cNvPr id="97318" name="Freeform 38"/>
            <p:cNvSpPr>
              <a:spLocks/>
            </p:cNvSpPr>
            <p:nvPr/>
          </p:nvSpPr>
          <p:spPr bwMode="auto">
            <a:xfrm rot="21228534" flipH="1">
              <a:off x="4520" y="2546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19" name="Freeform 39"/>
            <p:cNvSpPr>
              <a:spLocks/>
            </p:cNvSpPr>
            <p:nvPr/>
          </p:nvSpPr>
          <p:spPr bwMode="auto">
            <a:xfrm rot="21228534" flipH="1">
              <a:off x="5293" y="2520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20" name="Freeform 40"/>
            <p:cNvSpPr>
              <a:spLocks/>
            </p:cNvSpPr>
            <p:nvPr/>
          </p:nvSpPr>
          <p:spPr bwMode="auto">
            <a:xfrm rot="21228534" flipH="1">
              <a:off x="5070" y="2544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21" name="Freeform 41"/>
            <p:cNvSpPr>
              <a:spLocks/>
            </p:cNvSpPr>
            <p:nvPr/>
          </p:nvSpPr>
          <p:spPr bwMode="auto">
            <a:xfrm rot="21228534" flipH="1">
              <a:off x="753" y="2624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22" name="Freeform 42"/>
            <p:cNvSpPr>
              <a:spLocks/>
            </p:cNvSpPr>
            <p:nvPr/>
          </p:nvSpPr>
          <p:spPr bwMode="auto">
            <a:xfrm rot="21228534" flipH="1">
              <a:off x="595" y="2632"/>
              <a:ext cx="261" cy="262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23" name="Freeform 43"/>
            <p:cNvSpPr>
              <a:spLocks/>
            </p:cNvSpPr>
            <p:nvPr/>
          </p:nvSpPr>
          <p:spPr bwMode="auto">
            <a:xfrm rot="21228534" flipH="1">
              <a:off x="402" y="2630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24" name="Freeform 44"/>
            <p:cNvSpPr>
              <a:spLocks/>
            </p:cNvSpPr>
            <p:nvPr/>
          </p:nvSpPr>
          <p:spPr bwMode="auto">
            <a:xfrm rot="21228534" flipH="1">
              <a:off x="210" y="2636"/>
              <a:ext cx="260" cy="262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25" name="Freeform 45"/>
            <p:cNvSpPr>
              <a:spLocks/>
            </p:cNvSpPr>
            <p:nvPr/>
          </p:nvSpPr>
          <p:spPr bwMode="auto">
            <a:xfrm rot="21228534" flipH="1">
              <a:off x="15" y="2636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26" name="Freeform 46"/>
            <p:cNvSpPr>
              <a:spLocks/>
            </p:cNvSpPr>
            <p:nvPr/>
          </p:nvSpPr>
          <p:spPr bwMode="auto">
            <a:xfrm rot="21228534" flipH="1">
              <a:off x="5495" y="2540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27" name="Freeform 47"/>
            <p:cNvSpPr>
              <a:spLocks/>
            </p:cNvSpPr>
            <p:nvPr/>
          </p:nvSpPr>
          <p:spPr bwMode="auto">
            <a:xfrm rot="21228534" flipH="1">
              <a:off x="4660" y="2556"/>
              <a:ext cx="277" cy="236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28" name="Freeform 48"/>
            <p:cNvSpPr>
              <a:spLocks/>
            </p:cNvSpPr>
            <p:nvPr/>
          </p:nvSpPr>
          <p:spPr bwMode="auto">
            <a:xfrm rot="21228534" flipH="1">
              <a:off x="4306" y="2537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29" name="Freeform 49"/>
            <p:cNvSpPr>
              <a:spLocks/>
            </p:cNvSpPr>
            <p:nvPr/>
          </p:nvSpPr>
          <p:spPr bwMode="auto">
            <a:xfrm rot="21228534" flipH="1">
              <a:off x="4083" y="2561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30" name="Freeform 50"/>
            <p:cNvSpPr>
              <a:spLocks/>
            </p:cNvSpPr>
            <p:nvPr/>
          </p:nvSpPr>
          <p:spPr bwMode="auto">
            <a:xfrm rot="21228534" flipH="1">
              <a:off x="3861" y="2572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31" name="Freeform 51"/>
            <p:cNvSpPr>
              <a:spLocks/>
            </p:cNvSpPr>
            <p:nvPr/>
          </p:nvSpPr>
          <p:spPr bwMode="auto">
            <a:xfrm rot="21228534" flipH="1">
              <a:off x="3621" y="2571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32" name="Freeform 52"/>
            <p:cNvSpPr>
              <a:spLocks/>
            </p:cNvSpPr>
            <p:nvPr/>
          </p:nvSpPr>
          <p:spPr bwMode="auto">
            <a:xfrm rot="21228534" flipH="1">
              <a:off x="3454" y="2596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33" name="Freeform 53"/>
            <p:cNvSpPr>
              <a:spLocks/>
            </p:cNvSpPr>
            <p:nvPr/>
          </p:nvSpPr>
          <p:spPr bwMode="auto">
            <a:xfrm rot="21228534" flipH="1">
              <a:off x="3223" y="2591"/>
              <a:ext cx="261" cy="262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34" name="Freeform 54"/>
            <p:cNvSpPr>
              <a:spLocks/>
            </p:cNvSpPr>
            <p:nvPr/>
          </p:nvSpPr>
          <p:spPr bwMode="auto">
            <a:xfrm rot="21228534" flipH="1">
              <a:off x="3053" y="2611"/>
              <a:ext cx="260" cy="262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35" name="Freeform 55"/>
            <p:cNvSpPr>
              <a:spLocks/>
            </p:cNvSpPr>
            <p:nvPr/>
          </p:nvSpPr>
          <p:spPr bwMode="auto">
            <a:xfrm rot="21228534" flipH="1">
              <a:off x="2811" y="2592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36" name="Freeform 56"/>
            <p:cNvSpPr>
              <a:spLocks/>
            </p:cNvSpPr>
            <p:nvPr/>
          </p:nvSpPr>
          <p:spPr bwMode="auto">
            <a:xfrm rot="21228534" flipH="1">
              <a:off x="2634" y="2611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37" name="Freeform 57"/>
            <p:cNvSpPr>
              <a:spLocks/>
            </p:cNvSpPr>
            <p:nvPr/>
          </p:nvSpPr>
          <p:spPr bwMode="auto">
            <a:xfrm rot="21228534" flipH="1">
              <a:off x="2427" y="2592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38" name="Freeform 58"/>
            <p:cNvSpPr>
              <a:spLocks/>
            </p:cNvSpPr>
            <p:nvPr/>
          </p:nvSpPr>
          <p:spPr bwMode="auto">
            <a:xfrm rot="21228534" flipH="1">
              <a:off x="2172" y="2576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39" name="Freeform 59"/>
            <p:cNvSpPr>
              <a:spLocks/>
            </p:cNvSpPr>
            <p:nvPr/>
          </p:nvSpPr>
          <p:spPr bwMode="auto">
            <a:xfrm rot="21228534" flipH="1">
              <a:off x="1997" y="2578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40" name="Freeform 60"/>
            <p:cNvSpPr>
              <a:spLocks/>
            </p:cNvSpPr>
            <p:nvPr/>
          </p:nvSpPr>
          <p:spPr bwMode="auto">
            <a:xfrm rot="21228534" flipH="1">
              <a:off x="1818" y="2610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41" name="Freeform 61"/>
            <p:cNvSpPr>
              <a:spLocks/>
            </p:cNvSpPr>
            <p:nvPr/>
          </p:nvSpPr>
          <p:spPr bwMode="auto">
            <a:xfrm rot="21228534" flipH="1">
              <a:off x="1644" y="2610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42" name="Freeform 62"/>
            <p:cNvSpPr>
              <a:spLocks/>
            </p:cNvSpPr>
            <p:nvPr/>
          </p:nvSpPr>
          <p:spPr bwMode="auto">
            <a:xfrm rot="21228534" flipH="1">
              <a:off x="1460" y="2613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43" name="Freeform 63"/>
            <p:cNvSpPr>
              <a:spLocks/>
            </p:cNvSpPr>
            <p:nvPr/>
          </p:nvSpPr>
          <p:spPr bwMode="auto">
            <a:xfrm rot="21228534" flipH="1">
              <a:off x="1284" y="2610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44" name="Freeform 64"/>
            <p:cNvSpPr>
              <a:spLocks/>
            </p:cNvSpPr>
            <p:nvPr/>
          </p:nvSpPr>
          <p:spPr bwMode="auto">
            <a:xfrm rot="21228534" flipH="1">
              <a:off x="1108" y="2606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45" name="Freeform 65"/>
            <p:cNvSpPr>
              <a:spLocks/>
            </p:cNvSpPr>
            <p:nvPr/>
          </p:nvSpPr>
          <p:spPr bwMode="auto">
            <a:xfrm rot="21228534" flipH="1">
              <a:off x="927" y="2632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46" name="Freeform 66"/>
            <p:cNvSpPr>
              <a:spLocks/>
            </p:cNvSpPr>
            <p:nvPr/>
          </p:nvSpPr>
          <p:spPr bwMode="auto">
            <a:xfrm rot="21228534" flipH="1">
              <a:off x="4886" y="2564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47" name="Freeform 67"/>
            <p:cNvSpPr>
              <a:spLocks/>
            </p:cNvSpPr>
            <p:nvPr/>
          </p:nvSpPr>
          <p:spPr bwMode="auto">
            <a:xfrm>
              <a:off x="-8" y="2632"/>
              <a:ext cx="5776" cy="80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5776" y="0"/>
                </a:cxn>
              </a:cxnLst>
              <a:rect l="0" t="0" r="r" b="b"/>
              <a:pathLst>
                <a:path w="5776" h="80">
                  <a:moveTo>
                    <a:pt x="0" y="80"/>
                  </a:moveTo>
                  <a:lnTo>
                    <a:pt x="5776" y="0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7348" name="Freeform 68"/>
            <p:cNvSpPr>
              <a:spLocks/>
            </p:cNvSpPr>
            <p:nvPr/>
          </p:nvSpPr>
          <p:spPr bwMode="auto">
            <a:xfrm flipH="1" flipV="1">
              <a:off x="-6" y="2689"/>
              <a:ext cx="5832" cy="136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5832" y="32"/>
                </a:cxn>
                <a:cxn ang="0">
                  <a:pos x="5784" y="0"/>
                </a:cxn>
              </a:cxnLst>
              <a:rect l="0" t="0" r="r" b="b"/>
              <a:pathLst>
                <a:path w="5832" h="136">
                  <a:moveTo>
                    <a:pt x="0" y="136"/>
                  </a:moveTo>
                  <a:lnTo>
                    <a:pt x="5832" y="32"/>
                  </a:lnTo>
                  <a:lnTo>
                    <a:pt x="5784" y="0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38100" cmpd="sng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7349" name="Freeform 69"/>
          <p:cNvSpPr>
            <a:spLocks/>
          </p:cNvSpPr>
          <p:nvPr/>
        </p:nvSpPr>
        <p:spPr bwMode="auto">
          <a:xfrm>
            <a:off x="1187450" y="3573463"/>
            <a:ext cx="5257800" cy="1905000"/>
          </a:xfrm>
          <a:custGeom>
            <a:avLst/>
            <a:gdLst>
              <a:gd name="T0" fmla="*/ 2147483647 w 3312"/>
              <a:gd name="T1" fmla="*/ 2147483647 h 1200"/>
              <a:gd name="T2" fmla="*/ 0 w 3312"/>
              <a:gd name="T3" fmla="*/ 2147483647 h 1200"/>
              <a:gd name="T4" fmla="*/ 2147483647 w 3312"/>
              <a:gd name="T5" fmla="*/ 2147483647 h 1200"/>
              <a:gd name="T6" fmla="*/ 2147483647 w 3312"/>
              <a:gd name="T7" fmla="*/ 2147483647 h 1200"/>
              <a:gd name="T8" fmla="*/ 2147483647 w 3312"/>
              <a:gd name="T9" fmla="*/ 2147483647 h 1200"/>
              <a:gd name="T10" fmla="*/ 2147483647 w 3312"/>
              <a:gd name="T11" fmla="*/ 0 h 12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312"/>
              <a:gd name="T19" fmla="*/ 0 h 1200"/>
              <a:gd name="T20" fmla="*/ 3312 w 3312"/>
              <a:gd name="T21" fmla="*/ 1200 h 12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312" h="1200">
                <a:moveTo>
                  <a:pt x="1296" y="96"/>
                </a:moveTo>
                <a:lnTo>
                  <a:pt x="0" y="192"/>
                </a:lnTo>
                <a:lnTo>
                  <a:pt x="48" y="1200"/>
                </a:lnTo>
                <a:lnTo>
                  <a:pt x="2472" y="1056"/>
                </a:lnTo>
                <a:lnTo>
                  <a:pt x="2448" y="48"/>
                </a:lnTo>
                <a:lnTo>
                  <a:pt x="3312" y="0"/>
                </a:lnTo>
              </a:path>
            </a:pathLst>
          </a:custGeom>
          <a:noFill/>
          <a:ln w="57150" cmpd="sng">
            <a:solidFill>
              <a:schemeClr val="tx1"/>
            </a:solidFill>
            <a:round/>
            <a:headEnd type="stealth" w="lg" len="lg"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97350" name="Rectangle 70"/>
          <p:cNvSpPr>
            <a:spLocks noChangeArrowheads="1"/>
          </p:cNvSpPr>
          <p:nvPr/>
        </p:nvSpPr>
        <p:spPr bwMode="auto">
          <a:xfrm>
            <a:off x="323850" y="6021388"/>
            <a:ext cx="606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>
                <a:solidFill>
                  <a:srgbClr val="A4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</a:p>
        </p:txBody>
      </p:sp>
      <p:grpSp>
        <p:nvGrpSpPr>
          <p:cNvPr id="4" name="Group 71"/>
          <p:cNvGrpSpPr>
            <a:grpSpLocks/>
          </p:cNvGrpSpPr>
          <p:nvPr/>
        </p:nvGrpSpPr>
        <p:grpSpPr bwMode="auto">
          <a:xfrm rot="-228574">
            <a:off x="0" y="4005263"/>
            <a:ext cx="3571875" cy="1143000"/>
            <a:chOff x="2982" y="1824"/>
            <a:chExt cx="2394" cy="816"/>
          </a:xfrm>
        </p:grpSpPr>
        <p:grpSp>
          <p:nvGrpSpPr>
            <p:cNvPr id="5446" name="Group 72"/>
            <p:cNvGrpSpPr>
              <a:grpSpLocks/>
            </p:cNvGrpSpPr>
            <p:nvPr/>
          </p:nvGrpSpPr>
          <p:grpSpPr bwMode="auto">
            <a:xfrm>
              <a:off x="2982" y="1973"/>
              <a:ext cx="1146" cy="632"/>
              <a:chOff x="4128" y="2544"/>
              <a:chExt cx="1488" cy="816"/>
            </a:xfrm>
          </p:grpSpPr>
          <p:grpSp>
            <p:nvGrpSpPr>
              <p:cNvPr id="5621" name="Group 73"/>
              <p:cNvGrpSpPr>
                <a:grpSpLocks/>
              </p:cNvGrpSpPr>
              <p:nvPr/>
            </p:nvGrpSpPr>
            <p:grpSpPr bwMode="auto">
              <a:xfrm>
                <a:off x="4128" y="2544"/>
                <a:ext cx="1344" cy="816"/>
                <a:chOff x="1871" y="2560"/>
                <a:chExt cx="2304" cy="1280"/>
              </a:xfrm>
            </p:grpSpPr>
            <p:sp>
              <p:nvSpPr>
                <p:cNvPr id="97354" name="Oval 74"/>
                <p:cNvSpPr>
                  <a:spLocks noChangeArrowheads="1"/>
                </p:cNvSpPr>
                <p:nvPr/>
              </p:nvSpPr>
              <p:spPr bwMode="auto">
                <a:xfrm>
                  <a:off x="1854" y="2694"/>
                  <a:ext cx="230" cy="84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rgbClr val="333333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808080"/>
                  </a:outerShdw>
                </a:effectLst>
              </p:spPr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5629" name="Group 75"/>
                <p:cNvGrpSpPr>
                  <a:grpSpLocks/>
                </p:cNvGrpSpPr>
                <p:nvPr/>
              </p:nvGrpSpPr>
              <p:grpSpPr bwMode="auto">
                <a:xfrm>
                  <a:off x="2111" y="3503"/>
                  <a:ext cx="331" cy="337"/>
                  <a:chOff x="1000" y="3040"/>
                  <a:chExt cx="432" cy="432"/>
                </a:xfrm>
              </p:grpSpPr>
              <p:sp>
                <p:nvSpPr>
                  <p:cNvPr id="97356" name="Oval 76"/>
                  <p:cNvSpPr>
                    <a:spLocks noChangeArrowheads="1"/>
                  </p:cNvSpPr>
                  <p:nvPr/>
                </p:nvSpPr>
                <p:spPr bwMode="auto">
                  <a:xfrm>
                    <a:off x="965" y="2988"/>
                    <a:ext cx="439" cy="435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76200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dist="45791" dir="19578596" algn="ctr" rotWithShape="0">
                      <a:srgbClr val="808080">
                        <a:alpha val="50000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7357" name="AutoShape 77"/>
                  <p:cNvSpPr>
                    <a:spLocks noChangeArrowheads="1"/>
                  </p:cNvSpPr>
                  <p:nvPr/>
                </p:nvSpPr>
                <p:spPr bwMode="auto">
                  <a:xfrm>
                    <a:off x="962" y="3002"/>
                    <a:ext cx="439" cy="418"/>
                  </a:xfrm>
                  <a:prstGeom prst="star16">
                    <a:avLst>
                      <a:gd name="adj" fmla="val 5625"/>
                    </a:avLst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9525" algn="ctr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>
                    <a:outerShdw dist="45791" dir="19578596" algn="ctr" rotWithShape="0">
                      <a:srgbClr val="808080">
                        <a:alpha val="50000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5630" name="Group 78"/>
                <p:cNvGrpSpPr>
                  <a:grpSpLocks/>
                </p:cNvGrpSpPr>
                <p:nvPr/>
              </p:nvGrpSpPr>
              <p:grpSpPr bwMode="auto">
                <a:xfrm>
                  <a:off x="3530" y="3490"/>
                  <a:ext cx="332" cy="338"/>
                  <a:chOff x="1000" y="3040"/>
                  <a:chExt cx="432" cy="432"/>
                </a:xfrm>
              </p:grpSpPr>
              <p:sp>
                <p:nvSpPr>
                  <p:cNvPr id="97359" name="Oval 79"/>
                  <p:cNvSpPr>
                    <a:spLocks noChangeArrowheads="1"/>
                  </p:cNvSpPr>
                  <p:nvPr/>
                </p:nvSpPr>
                <p:spPr bwMode="auto">
                  <a:xfrm>
                    <a:off x="973" y="2978"/>
                    <a:ext cx="431" cy="4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76200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dist="53882" dir="18900000" algn="ctr" rotWithShape="0">
                      <a:srgbClr val="808080">
                        <a:alpha val="50000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7360" name="AutoShape 80"/>
                  <p:cNvSpPr>
                    <a:spLocks noChangeArrowheads="1"/>
                  </p:cNvSpPr>
                  <p:nvPr/>
                </p:nvSpPr>
                <p:spPr bwMode="auto">
                  <a:xfrm>
                    <a:off x="973" y="2989"/>
                    <a:ext cx="431" cy="425"/>
                  </a:xfrm>
                  <a:prstGeom prst="star16">
                    <a:avLst>
                      <a:gd name="adj" fmla="val 5625"/>
                    </a:avLst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9525" algn="ctr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>
                    <a:outerShdw dist="53882" dir="18900000" algn="ctr" rotWithShape="0">
                      <a:srgbClr val="808080">
                        <a:alpha val="50000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97361" name="Freeform 81"/>
                <p:cNvSpPr>
                  <a:spLocks/>
                </p:cNvSpPr>
                <p:nvPr/>
              </p:nvSpPr>
              <p:spPr bwMode="auto">
                <a:xfrm>
                  <a:off x="1863" y="2703"/>
                  <a:ext cx="2188" cy="819"/>
                </a:xfrm>
                <a:custGeom>
                  <a:avLst/>
                  <a:gdLst/>
                  <a:ahLst/>
                  <a:cxnLst>
                    <a:cxn ang="0">
                      <a:pos x="136" y="32"/>
                    </a:cxn>
                    <a:cxn ang="0">
                      <a:pos x="2720" y="0"/>
                    </a:cxn>
                    <a:cxn ang="0">
                      <a:pos x="2781" y="139"/>
                    </a:cxn>
                    <a:cxn ang="0">
                      <a:pos x="2832" y="312"/>
                    </a:cxn>
                    <a:cxn ang="0">
                      <a:pos x="2847" y="499"/>
                    </a:cxn>
                    <a:cxn ang="0">
                      <a:pos x="2848" y="632"/>
                    </a:cxn>
                    <a:cxn ang="0">
                      <a:pos x="2816" y="824"/>
                    </a:cxn>
                    <a:cxn ang="0">
                      <a:pos x="2768" y="936"/>
                    </a:cxn>
                    <a:cxn ang="0">
                      <a:pos x="2800" y="1008"/>
                    </a:cxn>
                    <a:cxn ang="0">
                      <a:pos x="176" y="1048"/>
                    </a:cxn>
                    <a:cxn ang="0">
                      <a:pos x="80" y="920"/>
                    </a:cxn>
                    <a:cxn ang="0">
                      <a:pos x="16" y="760"/>
                    </a:cxn>
                    <a:cxn ang="0">
                      <a:pos x="0" y="624"/>
                    </a:cxn>
                    <a:cxn ang="0">
                      <a:pos x="0" y="504"/>
                    </a:cxn>
                    <a:cxn ang="0">
                      <a:pos x="8" y="320"/>
                    </a:cxn>
                    <a:cxn ang="0">
                      <a:pos x="40" y="176"/>
                    </a:cxn>
                    <a:cxn ang="0">
                      <a:pos x="104" y="32"/>
                    </a:cxn>
                  </a:cxnLst>
                  <a:rect l="0" t="0" r="r" b="b"/>
                  <a:pathLst>
                    <a:path w="2848" h="1048">
                      <a:moveTo>
                        <a:pt x="136" y="32"/>
                      </a:moveTo>
                      <a:lnTo>
                        <a:pt x="2720" y="0"/>
                      </a:lnTo>
                      <a:lnTo>
                        <a:pt x="2781" y="139"/>
                      </a:lnTo>
                      <a:lnTo>
                        <a:pt x="2832" y="312"/>
                      </a:lnTo>
                      <a:lnTo>
                        <a:pt x="2847" y="499"/>
                      </a:lnTo>
                      <a:lnTo>
                        <a:pt x="2848" y="632"/>
                      </a:lnTo>
                      <a:lnTo>
                        <a:pt x="2816" y="824"/>
                      </a:lnTo>
                      <a:lnTo>
                        <a:pt x="2768" y="936"/>
                      </a:lnTo>
                      <a:lnTo>
                        <a:pt x="2800" y="1008"/>
                      </a:lnTo>
                      <a:lnTo>
                        <a:pt x="176" y="1048"/>
                      </a:lnTo>
                      <a:lnTo>
                        <a:pt x="80" y="920"/>
                      </a:lnTo>
                      <a:lnTo>
                        <a:pt x="16" y="760"/>
                      </a:lnTo>
                      <a:lnTo>
                        <a:pt x="0" y="624"/>
                      </a:lnTo>
                      <a:lnTo>
                        <a:pt x="0" y="504"/>
                      </a:lnTo>
                      <a:lnTo>
                        <a:pt x="8" y="320"/>
                      </a:lnTo>
                      <a:lnTo>
                        <a:pt x="40" y="176"/>
                      </a:lnTo>
                      <a:lnTo>
                        <a:pt x="104" y="32"/>
                      </a:lnTo>
                    </a:path>
                  </a:pathLst>
                </a:custGeom>
                <a:gradFill rotWithShape="1">
                  <a:gsLst>
                    <a:gs pos="0">
                      <a:schemeClr val="bg2"/>
                    </a:gs>
                    <a:gs pos="100000">
                      <a:srgbClr val="333333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>
                  <a:outerShdw dist="99190" dir="18588334" algn="ctr" rotWithShape="0">
                    <a:schemeClr val="tx2">
                      <a:alpha val="50000"/>
                    </a:schemeClr>
                  </a:outerShdw>
                </a:effectLst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5632" name="Group 82"/>
                <p:cNvGrpSpPr>
                  <a:grpSpLocks/>
                </p:cNvGrpSpPr>
                <p:nvPr/>
              </p:nvGrpSpPr>
              <p:grpSpPr bwMode="auto">
                <a:xfrm>
                  <a:off x="3495" y="2560"/>
                  <a:ext cx="353" cy="212"/>
                  <a:chOff x="2299" y="1640"/>
                  <a:chExt cx="427" cy="336"/>
                </a:xfrm>
              </p:grpSpPr>
              <p:sp>
                <p:nvSpPr>
                  <p:cNvPr id="97363" name="Oval 83"/>
                  <p:cNvSpPr>
                    <a:spLocks noChangeArrowheads="1"/>
                  </p:cNvSpPr>
                  <p:nvPr/>
                </p:nvSpPr>
                <p:spPr bwMode="auto">
                  <a:xfrm>
                    <a:off x="2266" y="1734"/>
                    <a:ext cx="413" cy="16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dist="28398" dir="3806097" algn="ctr" rotWithShape="0">
                      <a:srgbClr val="808080"/>
                    </a:outerShdw>
                  </a:effectLst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7364" name="Freeform 84"/>
                  <p:cNvSpPr>
                    <a:spLocks/>
                  </p:cNvSpPr>
                  <p:nvPr/>
                </p:nvSpPr>
                <p:spPr bwMode="auto">
                  <a:xfrm>
                    <a:off x="2282" y="1650"/>
                    <a:ext cx="372" cy="135"/>
                  </a:xfrm>
                  <a:custGeom>
                    <a:avLst/>
                    <a:gdLst/>
                    <a:ahLst/>
                    <a:cxnLst>
                      <a:cxn ang="0">
                        <a:pos x="0" y="128"/>
                      </a:cxn>
                      <a:cxn ang="0">
                        <a:pos x="0" y="0"/>
                      </a:cxn>
                      <a:cxn ang="0">
                        <a:pos x="352" y="0"/>
                      </a:cxn>
                      <a:cxn ang="0">
                        <a:pos x="352" y="128"/>
                      </a:cxn>
                    </a:cxnLst>
                    <a:rect l="0" t="0" r="r" b="b"/>
                    <a:pathLst>
                      <a:path w="352" h="128">
                        <a:moveTo>
                          <a:pt x="0" y="128"/>
                        </a:moveTo>
                        <a:lnTo>
                          <a:pt x="0" y="0"/>
                        </a:lnTo>
                        <a:lnTo>
                          <a:pt x="352" y="0"/>
                        </a:lnTo>
                        <a:lnTo>
                          <a:pt x="352" y="128"/>
                        </a:lnTo>
                      </a:path>
                    </a:pathLst>
                  </a:cu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>
                    <a:outerShdw dist="28398" dir="3806097" algn="ctr" rotWithShape="0">
                      <a:srgbClr val="808080"/>
                    </a:outerShdw>
                  </a:effectLst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7365" name="Oval 85"/>
                  <p:cNvSpPr>
                    <a:spLocks noChangeArrowheads="1"/>
                  </p:cNvSpPr>
                  <p:nvPr/>
                </p:nvSpPr>
                <p:spPr bwMode="auto">
                  <a:xfrm>
                    <a:off x="2269" y="1578"/>
                    <a:ext cx="427" cy="14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dist="28398" dir="3806097" algn="ctr" rotWithShape="0">
                      <a:srgbClr val="808080"/>
                    </a:outerShdw>
                  </a:effectLst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97366" name="Oval 86"/>
                <p:cNvSpPr>
                  <a:spLocks noChangeArrowheads="1"/>
                </p:cNvSpPr>
                <p:nvPr/>
              </p:nvSpPr>
              <p:spPr bwMode="auto">
                <a:xfrm>
                  <a:off x="3926" y="2665"/>
                  <a:ext cx="232" cy="84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rgbClr val="333333"/>
                    </a:gs>
                  </a:gsLst>
                  <a:path path="shape">
                    <a:fillToRect l="50000" t="50000" r="50000" b="50000"/>
                  </a:path>
                </a:gra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28398" dir="3806097" algn="ctr" rotWithShape="0">
                    <a:srgbClr val="808080"/>
                  </a:outerShdw>
                </a:effectLst>
              </p:spPr>
              <p:txBody>
                <a:bodyPr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5634" name="Group 87"/>
                <p:cNvGrpSpPr>
                  <a:grpSpLocks/>
                </p:cNvGrpSpPr>
                <p:nvPr/>
              </p:nvGrpSpPr>
              <p:grpSpPr bwMode="auto">
                <a:xfrm>
                  <a:off x="2248" y="2572"/>
                  <a:ext cx="353" cy="213"/>
                  <a:chOff x="2299" y="1640"/>
                  <a:chExt cx="427" cy="336"/>
                </a:xfrm>
              </p:grpSpPr>
              <p:sp>
                <p:nvSpPr>
                  <p:cNvPr id="97368" name="Oval 88"/>
                  <p:cNvSpPr>
                    <a:spLocks noChangeArrowheads="1"/>
                  </p:cNvSpPr>
                  <p:nvPr/>
                </p:nvSpPr>
                <p:spPr bwMode="auto">
                  <a:xfrm>
                    <a:off x="2263" y="1737"/>
                    <a:ext cx="410" cy="170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dist="28398" dir="3806097" algn="ctr" rotWithShape="0">
                      <a:srgbClr val="808080"/>
                    </a:outerShdw>
                  </a:effectLst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7369" name="Freeform 89"/>
                  <p:cNvSpPr>
                    <a:spLocks/>
                  </p:cNvSpPr>
                  <p:nvPr/>
                </p:nvSpPr>
                <p:spPr bwMode="auto">
                  <a:xfrm>
                    <a:off x="2279" y="1649"/>
                    <a:ext cx="372" cy="141"/>
                  </a:xfrm>
                  <a:custGeom>
                    <a:avLst/>
                    <a:gdLst/>
                    <a:ahLst/>
                    <a:cxnLst>
                      <a:cxn ang="0">
                        <a:pos x="0" y="128"/>
                      </a:cxn>
                      <a:cxn ang="0">
                        <a:pos x="0" y="0"/>
                      </a:cxn>
                      <a:cxn ang="0">
                        <a:pos x="352" y="0"/>
                      </a:cxn>
                      <a:cxn ang="0">
                        <a:pos x="352" y="128"/>
                      </a:cxn>
                    </a:cxnLst>
                    <a:rect l="0" t="0" r="r" b="b"/>
                    <a:pathLst>
                      <a:path w="352" h="128">
                        <a:moveTo>
                          <a:pt x="0" y="128"/>
                        </a:moveTo>
                        <a:lnTo>
                          <a:pt x="0" y="0"/>
                        </a:lnTo>
                        <a:lnTo>
                          <a:pt x="352" y="0"/>
                        </a:lnTo>
                        <a:lnTo>
                          <a:pt x="352" y="128"/>
                        </a:lnTo>
                      </a:path>
                    </a:pathLst>
                  </a:cu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rect">
                      <a:fillToRect l="50000" t="50000" r="50000" b="50000"/>
                    </a:path>
                  </a:gradFill>
                  <a:ln w="9525" cap="flat" cmpd="sng">
                    <a:solidFill>
                      <a:srgbClr val="000000"/>
                    </a:solidFill>
                    <a:prstDash val="sysDot"/>
                    <a:round/>
                    <a:headEnd type="none" w="med" len="med"/>
                    <a:tailEnd type="none" w="med" len="med"/>
                  </a:ln>
                  <a:effectLst>
                    <a:outerShdw dist="28398" dir="3806097" algn="ctr" rotWithShape="0">
                      <a:srgbClr val="808080"/>
                    </a:outerShdw>
                  </a:effectLst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97370" name="Oval 90"/>
                  <p:cNvSpPr>
                    <a:spLocks noChangeArrowheads="1"/>
                  </p:cNvSpPr>
                  <p:nvPr/>
                </p:nvSpPr>
                <p:spPr bwMode="auto">
                  <a:xfrm>
                    <a:off x="2269" y="1571"/>
                    <a:ext cx="427" cy="15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bg2"/>
                      </a:gs>
                      <a:gs pos="100000">
                        <a:srgbClr val="333333"/>
                      </a:gs>
                    </a:gsLst>
                    <a:path path="shape">
                      <a:fillToRect l="50000" t="50000" r="50000" b="50000"/>
                    </a:path>
                  </a:gradFill>
                  <a:ln w="9525" algn="ctr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dist="28398" dir="3806097" algn="ctr" rotWithShape="0">
                      <a:srgbClr val="808080"/>
                    </a:outerShdw>
                  </a:effectLst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  <p:grpSp>
            <p:nvGrpSpPr>
              <p:cNvPr id="5622" name="Group 91"/>
              <p:cNvGrpSpPr>
                <a:grpSpLocks/>
              </p:cNvGrpSpPr>
              <p:nvPr/>
            </p:nvGrpSpPr>
            <p:grpSpPr bwMode="auto">
              <a:xfrm>
                <a:off x="5424" y="2976"/>
                <a:ext cx="192" cy="144"/>
                <a:chOff x="3981" y="3391"/>
                <a:chExt cx="321" cy="199"/>
              </a:xfrm>
            </p:grpSpPr>
            <p:sp>
              <p:nvSpPr>
                <p:cNvPr id="5623" name="Line 92"/>
                <p:cNvSpPr>
                  <a:spLocks noChangeShapeType="1"/>
                </p:cNvSpPr>
                <p:nvPr/>
              </p:nvSpPr>
              <p:spPr bwMode="auto">
                <a:xfrm rot="-1131">
                  <a:off x="4089" y="3392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624" name="Line 93"/>
                <p:cNvSpPr>
                  <a:spLocks noChangeShapeType="1"/>
                </p:cNvSpPr>
                <p:nvPr/>
              </p:nvSpPr>
              <p:spPr bwMode="auto">
                <a:xfrm rot="-1131">
                  <a:off x="4149" y="3391"/>
                  <a:ext cx="3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625" name="Line 94"/>
                <p:cNvSpPr>
                  <a:spLocks noChangeShapeType="1"/>
                </p:cNvSpPr>
                <p:nvPr/>
              </p:nvSpPr>
              <p:spPr bwMode="auto">
                <a:xfrm rot="-1131">
                  <a:off x="4089" y="3392"/>
                  <a:ext cx="2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626" name="Line 95"/>
                <p:cNvSpPr>
                  <a:spLocks noChangeShapeType="1"/>
                </p:cNvSpPr>
                <p:nvPr/>
              </p:nvSpPr>
              <p:spPr bwMode="auto">
                <a:xfrm rot="-1131">
                  <a:off x="4149" y="3391"/>
                  <a:ext cx="3" cy="198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627" name="Freeform 96"/>
                <p:cNvSpPr>
                  <a:spLocks noEditPoints="1"/>
                </p:cNvSpPr>
                <p:nvPr/>
              </p:nvSpPr>
              <p:spPr bwMode="auto">
                <a:xfrm rot="-1131">
                  <a:off x="3981" y="3473"/>
                  <a:ext cx="321" cy="30"/>
                </a:xfrm>
                <a:custGeom>
                  <a:avLst/>
                  <a:gdLst>
                    <a:gd name="T0" fmla="*/ 0 w 190"/>
                    <a:gd name="T1" fmla="*/ 0 h 18"/>
                    <a:gd name="T2" fmla="*/ 414 w 190"/>
                    <a:gd name="T3" fmla="*/ 0 h 18"/>
                    <a:gd name="T4" fmla="*/ 414 w 190"/>
                    <a:gd name="T5" fmla="*/ 383 h 18"/>
                    <a:gd name="T6" fmla="*/ 0 w 190"/>
                    <a:gd name="T7" fmla="*/ 383 h 18"/>
                    <a:gd name="T8" fmla="*/ 0 w 190"/>
                    <a:gd name="T9" fmla="*/ 0 h 18"/>
                    <a:gd name="T10" fmla="*/ 840 w 190"/>
                    <a:gd name="T11" fmla="*/ 0 h 18"/>
                    <a:gd name="T12" fmla="*/ 1254 w 190"/>
                    <a:gd name="T13" fmla="*/ 0 h 18"/>
                    <a:gd name="T14" fmla="*/ 1254 w 190"/>
                    <a:gd name="T15" fmla="*/ 383 h 18"/>
                    <a:gd name="T16" fmla="*/ 840 w 190"/>
                    <a:gd name="T17" fmla="*/ 383 h 18"/>
                    <a:gd name="T18" fmla="*/ 840 w 190"/>
                    <a:gd name="T19" fmla="*/ 0 h 18"/>
                    <a:gd name="T20" fmla="*/ 1678 w 190"/>
                    <a:gd name="T21" fmla="*/ 0 h 18"/>
                    <a:gd name="T22" fmla="*/ 2092 w 190"/>
                    <a:gd name="T23" fmla="*/ 0 h 18"/>
                    <a:gd name="T24" fmla="*/ 2092 w 190"/>
                    <a:gd name="T25" fmla="*/ 383 h 18"/>
                    <a:gd name="T26" fmla="*/ 1678 w 190"/>
                    <a:gd name="T27" fmla="*/ 383 h 18"/>
                    <a:gd name="T28" fmla="*/ 1678 w 190"/>
                    <a:gd name="T29" fmla="*/ 0 h 18"/>
                    <a:gd name="T30" fmla="*/ 2504 w 190"/>
                    <a:gd name="T31" fmla="*/ 0 h 18"/>
                    <a:gd name="T32" fmla="*/ 2931 w 190"/>
                    <a:gd name="T33" fmla="*/ 0 h 18"/>
                    <a:gd name="T34" fmla="*/ 2931 w 190"/>
                    <a:gd name="T35" fmla="*/ 383 h 18"/>
                    <a:gd name="T36" fmla="*/ 2504 w 190"/>
                    <a:gd name="T37" fmla="*/ 383 h 18"/>
                    <a:gd name="T38" fmla="*/ 2504 w 190"/>
                    <a:gd name="T39" fmla="*/ 0 h 18"/>
                    <a:gd name="T40" fmla="*/ 3345 w 190"/>
                    <a:gd name="T41" fmla="*/ 0 h 18"/>
                    <a:gd name="T42" fmla="*/ 3771 w 190"/>
                    <a:gd name="T43" fmla="*/ 0 h 18"/>
                    <a:gd name="T44" fmla="*/ 3771 w 190"/>
                    <a:gd name="T45" fmla="*/ 383 h 18"/>
                    <a:gd name="T46" fmla="*/ 3345 w 190"/>
                    <a:gd name="T47" fmla="*/ 383 h 18"/>
                    <a:gd name="T48" fmla="*/ 3345 w 190"/>
                    <a:gd name="T49" fmla="*/ 0 h 18"/>
                    <a:gd name="T50" fmla="*/ 4185 w 190"/>
                    <a:gd name="T51" fmla="*/ 0 h 18"/>
                    <a:gd name="T52" fmla="*/ 4418 w 190"/>
                    <a:gd name="T53" fmla="*/ 0 h 18"/>
                    <a:gd name="T54" fmla="*/ 4418 w 190"/>
                    <a:gd name="T55" fmla="*/ 383 h 18"/>
                    <a:gd name="T56" fmla="*/ 4185 w 190"/>
                    <a:gd name="T57" fmla="*/ 383 h 18"/>
                    <a:gd name="T58" fmla="*/ 4185 w 190"/>
                    <a:gd name="T59" fmla="*/ 0 h 1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90"/>
                    <a:gd name="T91" fmla="*/ 0 h 18"/>
                    <a:gd name="T92" fmla="*/ 190 w 190"/>
                    <a:gd name="T93" fmla="*/ 18 h 1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5447" name="Group 97"/>
            <p:cNvGrpSpPr>
              <a:grpSpLocks/>
            </p:cNvGrpSpPr>
            <p:nvPr/>
          </p:nvGrpSpPr>
          <p:grpSpPr bwMode="auto">
            <a:xfrm>
              <a:off x="4032" y="1824"/>
              <a:ext cx="1344" cy="816"/>
              <a:chOff x="723" y="872"/>
              <a:chExt cx="2390" cy="1386"/>
            </a:xfrm>
          </p:grpSpPr>
          <p:grpSp>
            <p:nvGrpSpPr>
              <p:cNvPr id="5448" name="Group 98"/>
              <p:cNvGrpSpPr>
                <a:grpSpLocks/>
              </p:cNvGrpSpPr>
              <p:nvPr/>
            </p:nvGrpSpPr>
            <p:grpSpPr bwMode="auto">
              <a:xfrm>
                <a:off x="2087" y="1824"/>
                <a:ext cx="409" cy="434"/>
                <a:chOff x="2298" y="1822"/>
                <a:chExt cx="409" cy="434"/>
              </a:xfrm>
            </p:grpSpPr>
            <p:grpSp>
              <p:nvGrpSpPr>
                <p:cNvPr id="5585" name="Group 99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5611" name="Group 100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grpSp>
                  <p:nvGrpSpPr>
                    <p:cNvPr id="5615" name="Group 10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5619" name="Oval 10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5620" name="Oval 10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616" name="Group 10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5617" name="Oval 10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5618" name="Oval 10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5612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5613" name="Freeform 108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614" name="Freeform 109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5586" name="Group 110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5605" name="Group 111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5609" name="Oval 1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610" name="Oval 1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606" name="Group 114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5607" name="Oval 1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608" name="Oval 1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5587" name="Group 117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603" name="Freeform 118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604" name="Freeform 119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588" name="Group 120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5601" name="Oval 121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602" name="Oval 122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589" name="Group 123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599" name="Oval 124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600" name="Oval 125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590" name="Group 126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5597" name="Oval 127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98" name="Oval 128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591" name="Group 129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595" name="Oval 130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96" name="Oval 131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592" name="Group 132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593" name="Freeform 133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94" name="Freeform 134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5449" name="Group 135"/>
              <p:cNvGrpSpPr>
                <a:grpSpLocks/>
              </p:cNvGrpSpPr>
              <p:nvPr/>
            </p:nvGrpSpPr>
            <p:grpSpPr bwMode="auto">
              <a:xfrm>
                <a:off x="1511" y="1824"/>
                <a:ext cx="409" cy="434"/>
                <a:chOff x="2298" y="1822"/>
                <a:chExt cx="409" cy="434"/>
              </a:xfrm>
            </p:grpSpPr>
            <p:grpSp>
              <p:nvGrpSpPr>
                <p:cNvPr id="5549" name="Group 136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5575" name="Group 137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grpSp>
                  <p:nvGrpSpPr>
                    <p:cNvPr id="5579" name="Group 13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5583" name="Oval 13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5584" name="Oval 14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580" name="Group 14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5581" name="Oval 14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5582" name="Oval 14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5576" name="Group 144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5577" name="Freeform 145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578" name="Freeform 146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5550" name="Group 147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5569" name="Group 148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5573" name="Oval 1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574" name="Oval 1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570" name="Group 151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5571" name="Oval 1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572" name="Oval 1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5551" name="Group 154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567" name="Freeform 155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68" name="Freeform 156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552" name="Group 157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5565" name="Oval 158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66" name="Oval 159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553" name="Group 160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563" name="Oval 161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64" name="Oval 162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554" name="Group 163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5561" name="Oval 164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62" name="Oval 165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555" name="Group 166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559" name="Oval 167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60" name="Oval 168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556" name="Group 169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557" name="Freeform 170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58" name="Freeform 171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5450" name="Group 172"/>
              <p:cNvGrpSpPr>
                <a:grpSpLocks/>
              </p:cNvGrpSpPr>
              <p:nvPr/>
            </p:nvGrpSpPr>
            <p:grpSpPr bwMode="auto">
              <a:xfrm>
                <a:off x="2793" y="1608"/>
                <a:ext cx="320" cy="321"/>
                <a:chOff x="0" y="2496"/>
                <a:chExt cx="304" cy="285"/>
              </a:xfrm>
            </p:grpSpPr>
            <p:sp>
              <p:nvSpPr>
                <p:cNvPr id="5547" name="Line 173"/>
                <p:cNvSpPr>
                  <a:spLocks noChangeShapeType="1"/>
                </p:cNvSpPr>
                <p:nvPr/>
              </p:nvSpPr>
              <p:spPr bwMode="auto">
                <a:xfrm>
                  <a:off x="148" y="2496"/>
                  <a:ext cx="3" cy="285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548" name="Freeform 174"/>
                <p:cNvSpPr>
                  <a:spLocks noEditPoints="1"/>
                </p:cNvSpPr>
                <p:nvPr/>
              </p:nvSpPr>
              <p:spPr bwMode="auto">
                <a:xfrm>
                  <a:off x="0" y="2592"/>
                  <a:ext cx="304" cy="48"/>
                </a:xfrm>
                <a:custGeom>
                  <a:avLst/>
                  <a:gdLst>
                    <a:gd name="T0" fmla="*/ 0 w 190"/>
                    <a:gd name="T1" fmla="*/ 0 h 18"/>
                    <a:gd name="T2" fmla="*/ 302 w 190"/>
                    <a:gd name="T3" fmla="*/ 0 h 18"/>
                    <a:gd name="T4" fmla="*/ 302 w 190"/>
                    <a:gd name="T5" fmla="*/ 6464 h 18"/>
                    <a:gd name="T6" fmla="*/ 0 w 190"/>
                    <a:gd name="T7" fmla="*/ 6464 h 18"/>
                    <a:gd name="T8" fmla="*/ 0 w 190"/>
                    <a:gd name="T9" fmla="*/ 0 h 18"/>
                    <a:gd name="T10" fmla="*/ 610 w 190"/>
                    <a:gd name="T11" fmla="*/ 0 h 18"/>
                    <a:gd name="T12" fmla="*/ 906 w 190"/>
                    <a:gd name="T13" fmla="*/ 0 h 18"/>
                    <a:gd name="T14" fmla="*/ 906 w 190"/>
                    <a:gd name="T15" fmla="*/ 6464 h 18"/>
                    <a:gd name="T16" fmla="*/ 610 w 190"/>
                    <a:gd name="T17" fmla="*/ 6464 h 18"/>
                    <a:gd name="T18" fmla="*/ 610 w 190"/>
                    <a:gd name="T19" fmla="*/ 0 h 18"/>
                    <a:gd name="T20" fmla="*/ 1203 w 190"/>
                    <a:gd name="T21" fmla="*/ 0 h 18"/>
                    <a:gd name="T22" fmla="*/ 1507 w 190"/>
                    <a:gd name="T23" fmla="*/ 0 h 18"/>
                    <a:gd name="T24" fmla="*/ 1507 w 190"/>
                    <a:gd name="T25" fmla="*/ 6464 h 18"/>
                    <a:gd name="T26" fmla="*/ 1203 w 190"/>
                    <a:gd name="T27" fmla="*/ 6464 h 18"/>
                    <a:gd name="T28" fmla="*/ 1203 w 190"/>
                    <a:gd name="T29" fmla="*/ 0 h 18"/>
                    <a:gd name="T30" fmla="*/ 1814 w 190"/>
                    <a:gd name="T31" fmla="*/ 0 h 18"/>
                    <a:gd name="T32" fmla="*/ 2117 w 190"/>
                    <a:gd name="T33" fmla="*/ 0 h 18"/>
                    <a:gd name="T34" fmla="*/ 2117 w 190"/>
                    <a:gd name="T35" fmla="*/ 6464 h 18"/>
                    <a:gd name="T36" fmla="*/ 1814 w 190"/>
                    <a:gd name="T37" fmla="*/ 6464 h 18"/>
                    <a:gd name="T38" fmla="*/ 1814 w 190"/>
                    <a:gd name="T39" fmla="*/ 0 h 18"/>
                    <a:gd name="T40" fmla="*/ 2411 w 190"/>
                    <a:gd name="T41" fmla="*/ 0 h 18"/>
                    <a:gd name="T42" fmla="*/ 2710 w 190"/>
                    <a:gd name="T43" fmla="*/ 0 h 18"/>
                    <a:gd name="T44" fmla="*/ 2710 w 190"/>
                    <a:gd name="T45" fmla="*/ 6464 h 18"/>
                    <a:gd name="T46" fmla="*/ 2411 w 190"/>
                    <a:gd name="T47" fmla="*/ 6464 h 18"/>
                    <a:gd name="T48" fmla="*/ 2411 w 190"/>
                    <a:gd name="T49" fmla="*/ 0 h 18"/>
                    <a:gd name="T50" fmla="*/ 3024 w 190"/>
                    <a:gd name="T51" fmla="*/ 0 h 18"/>
                    <a:gd name="T52" fmla="*/ 3187 w 190"/>
                    <a:gd name="T53" fmla="*/ 0 h 18"/>
                    <a:gd name="T54" fmla="*/ 3187 w 190"/>
                    <a:gd name="T55" fmla="*/ 6464 h 18"/>
                    <a:gd name="T56" fmla="*/ 3024 w 190"/>
                    <a:gd name="T57" fmla="*/ 6464 h 18"/>
                    <a:gd name="T58" fmla="*/ 3024 w 190"/>
                    <a:gd name="T59" fmla="*/ 0 h 1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90"/>
                    <a:gd name="T91" fmla="*/ 0 h 18"/>
                    <a:gd name="T92" fmla="*/ 190 w 190"/>
                    <a:gd name="T93" fmla="*/ 18 h 1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451" name="Group 175"/>
              <p:cNvGrpSpPr>
                <a:grpSpLocks/>
              </p:cNvGrpSpPr>
              <p:nvPr/>
            </p:nvGrpSpPr>
            <p:grpSpPr bwMode="auto">
              <a:xfrm>
                <a:off x="1056" y="1822"/>
                <a:ext cx="405" cy="434"/>
                <a:chOff x="1177" y="1822"/>
                <a:chExt cx="405" cy="434"/>
              </a:xfrm>
            </p:grpSpPr>
            <p:grpSp>
              <p:nvGrpSpPr>
                <p:cNvPr id="5511" name="Group 176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grpSp>
                <p:nvGrpSpPr>
                  <p:cNvPr id="5537" name="Group 177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grpSp>
                  <p:nvGrpSpPr>
                    <p:cNvPr id="5541" name="Group 17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73" y="2756"/>
                      <a:ext cx="148" cy="164"/>
                      <a:chOff x="3973" y="2756"/>
                      <a:chExt cx="148" cy="164"/>
                    </a:xfrm>
                  </p:grpSpPr>
                  <p:sp>
                    <p:nvSpPr>
                      <p:cNvPr id="5545" name="Oval 17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73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5546" name="Oval 18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73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542" name="Group 18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85" y="2770"/>
                      <a:ext cx="123" cy="136"/>
                      <a:chOff x="3985" y="2770"/>
                      <a:chExt cx="123" cy="136"/>
                    </a:xfrm>
                  </p:grpSpPr>
                  <p:sp>
                    <p:nvSpPr>
                      <p:cNvPr id="5543" name="Oval 18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5544" name="Oval 18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5538" name="Group 184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5539" name="Freeform 185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59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59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540" name="Freeform 186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59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59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5512" name="Group 187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grpSp>
                <p:nvGrpSpPr>
                  <p:cNvPr id="5531" name="Group 188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sp>
                  <p:nvSpPr>
                    <p:cNvPr id="5535" name="Oval 1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536" name="Oval 1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532" name="Group 191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5533" name="Oval 1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534" name="Oval 1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5513" name="Group 194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5529" name="Freeform 195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30" name="Freeform 196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514" name="Group 197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sp>
                <p:nvSpPr>
                  <p:cNvPr id="5527" name="Oval 198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28" name="Oval 199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515" name="Group 200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5525" name="Oval 201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26" name="Oval 202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516" name="Group 203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sp>
                <p:nvSpPr>
                  <p:cNvPr id="5523" name="Oval 204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24" name="Oval 205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517" name="Group 206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5521" name="Oval 207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22" name="Oval 208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518" name="Group 209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5519" name="Freeform 210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520" name="Freeform 211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5452" name="Group 212"/>
              <p:cNvGrpSpPr>
                <a:grpSpLocks/>
              </p:cNvGrpSpPr>
              <p:nvPr/>
            </p:nvGrpSpPr>
            <p:grpSpPr bwMode="auto">
              <a:xfrm>
                <a:off x="2519" y="1822"/>
                <a:ext cx="409" cy="434"/>
                <a:chOff x="2298" y="1822"/>
                <a:chExt cx="409" cy="434"/>
              </a:xfrm>
            </p:grpSpPr>
            <p:grpSp>
              <p:nvGrpSpPr>
                <p:cNvPr id="5475" name="Group 213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5501" name="Group 214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grpSp>
                  <p:nvGrpSpPr>
                    <p:cNvPr id="5505" name="Group 2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5509" name="Oval 216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5510" name="Oval 21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506" name="Group 21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5507" name="Oval 21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5508" name="Oval 22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5502" name="Group 221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5503" name="Freeform 222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504" name="Freeform 223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5476" name="Group 224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5495" name="Group 225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5499" name="Oval 2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500" name="Oval 2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496" name="Group 228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5" name="Oval 2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498" name="Oval 2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5477" name="Group 231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493" name="Freeform 232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94" name="Freeform 233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478" name="Group 234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5491" name="Oval 235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92" name="Oval 236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479" name="Group 237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489" name="Oval 238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90" name="Oval 239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480" name="Group 240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5487" name="Oval 241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88" name="Oval 242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481" name="Group 243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485" name="Oval 244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86" name="Oval 245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482" name="Group 246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483" name="Freeform 247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84" name="Freeform 248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5453" name="Freeform 249"/>
              <p:cNvSpPr>
                <a:spLocks/>
              </p:cNvSpPr>
              <p:nvPr/>
            </p:nvSpPr>
            <p:spPr bwMode="auto">
              <a:xfrm>
                <a:off x="879" y="1608"/>
                <a:ext cx="4" cy="261"/>
              </a:xfrm>
              <a:custGeom>
                <a:avLst/>
                <a:gdLst>
                  <a:gd name="T0" fmla="*/ 0 w 4"/>
                  <a:gd name="T1" fmla="*/ 0 h 232"/>
                  <a:gd name="T2" fmla="*/ 4 w 4"/>
                  <a:gd name="T3" fmla="*/ 471 h 232"/>
                  <a:gd name="T4" fmla="*/ 0 60000 65536"/>
                  <a:gd name="T5" fmla="*/ 0 60000 65536"/>
                  <a:gd name="T6" fmla="*/ 0 w 4"/>
                  <a:gd name="T7" fmla="*/ 0 h 232"/>
                  <a:gd name="T8" fmla="*/ 4 w 4"/>
                  <a:gd name="T9" fmla="*/ 232 h 23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32">
                    <a:moveTo>
                      <a:pt x="0" y="0"/>
                    </a:moveTo>
                    <a:lnTo>
                      <a:pt x="4" y="232"/>
                    </a:lnTo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454" name="Group 250"/>
              <p:cNvGrpSpPr>
                <a:grpSpLocks/>
              </p:cNvGrpSpPr>
              <p:nvPr/>
            </p:nvGrpSpPr>
            <p:grpSpPr bwMode="auto">
              <a:xfrm>
                <a:off x="723" y="1608"/>
                <a:ext cx="320" cy="321"/>
                <a:chOff x="0" y="2496"/>
                <a:chExt cx="304" cy="285"/>
              </a:xfrm>
            </p:grpSpPr>
            <p:sp>
              <p:nvSpPr>
                <p:cNvPr id="5473" name="Line 251"/>
                <p:cNvSpPr>
                  <a:spLocks noChangeShapeType="1"/>
                </p:cNvSpPr>
                <p:nvPr/>
              </p:nvSpPr>
              <p:spPr bwMode="auto">
                <a:xfrm>
                  <a:off x="148" y="2496"/>
                  <a:ext cx="3" cy="285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74" name="Freeform 252"/>
                <p:cNvSpPr>
                  <a:spLocks noEditPoints="1"/>
                </p:cNvSpPr>
                <p:nvPr/>
              </p:nvSpPr>
              <p:spPr bwMode="auto">
                <a:xfrm>
                  <a:off x="0" y="2592"/>
                  <a:ext cx="304" cy="48"/>
                </a:xfrm>
                <a:custGeom>
                  <a:avLst/>
                  <a:gdLst>
                    <a:gd name="T0" fmla="*/ 0 w 190"/>
                    <a:gd name="T1" fmla="*/ 0 h 18"/>
                    <a:gd name="T2" fmla="*/ 302 w 190"/>
                    <a:gd name="T3" fmla="*/ 0 h 18"/>
                    <a:gd name="T4" fmla="*/ 302 w 190"/>
                    <a:gd name="T5" fmla="*/ 6464 h 18"/>
                    <a:gd name="T6" fmla="*/ 0 w 190"/>
                    <a:gd name="T7" fmla="*/ 6464 h 18"/>
                    <a:gd name="T8" fmla="*/ 0 w 190"/>
                    <a:gd name="T9" fmla="*/ 0 h 18"/>
                    <a:gd name="T10" fmla="*/ 610 w 190"/>
                    <a:gd name="T11" fmla="*/ 0 h 18"/>
                    <a:gd name="T12" fmla="*/ 906 w 190"/>
                    <a:gd name="T13" fmla="*/ 0 h 18"/>
                    <a:gd name="T14" fmla="*/ 906 w 190"/>
                    <a:gd name="T15" fmla="*/ 6464 h 18"/>
                    <a:gd name="T16" fmla="*/ 610 w 190"/>
                    <a:gd name="T17" fmla="*/ 6464 h 18"/>
                    <a:gd name="T18" fmla="*/ 610 w 190"/>
                    <a:gd name="T19" fmla="*/ 0 h 18"/>
                    <a:gd name="T20" fmla="*/ 1203 w 190"/>
                    <a:gd name="T21" fmla="*/ 0 h 18"/>
                    <a:gd name="T22" fmla="*/ 1507 w 190"/>
                    <a:gd name="T23" fmla="*/ 0 h 18"/>
                    <a:gd name="T24" fmla="*/ 1507 w 190"/>
                    <a:gd name="T25" fmla="*/ 6464 h 18"/>
                    <a:gd name="T26" fmla="*/ 1203 w 190"/>
                    <a:gd name="T27" fmla="*/ 6464 h 18"/>
                    <a:gd name="T28" fmla="*/ 1203 w 190"/>
                    <a:gd name="T29" fmla="*/ 0 h 18"/>
                    <a:gd name="T30" fmla="*/ 1814 w 190"/>
                    <a:gd name="T31" fmla="*/ 0 h 18"/>
                    <a:gd name="T32" fmla="*/ 2117 w 190"/>
                    <a:gd name="T33" fmla="*/ 0 h 18"/>
                    <a:gd name="T34" fmla="*/ 2117 w 190"/>
                    <a:gd name="T35" fmla="*/ 6464 h 18"/>
                    <a:gd name="T36" fmla="*/ 1814 w 190"/>
                    <a:gd name="T37" fmla="*/ 6464 h 18"/>
                    <a:gd name="T38" fmla="*/ 1814 w 190"/>
                    <a:gd name="T39" fmla="*/ 0 h 18"/>
                    <a:gd name="T40" fmla="*/ 2411 w 190"/>
                    <a:gd name="T41" fmla="*/ 0 h 18"/>
                    <a:gd name="T42" fmla="*/ 2710 w 190"/>
                    <a:gd name="T43" fmla="*/ 0 h 18"/>
                    <a:gd name="T44" fmla="*/ 2710 w 190"/>
                    <a:gd name="T45" fmla="*/ 6464 h 18"/>
                    <a:gd name="T46" fmla="*/ 2411 w 190"/>
                    <a:gd name="T47" fmla="*/ 6464 h 18"/>
                    <a:gd name="T48" fmla="*/ 2411 w 190"/>
                    <a:gd name="T49" fmla="*/ 0 h 18"/>
                    <a:gd name="T50" fmla="*/ 3024 w 190"/>
                    <a:gd name="T51" fmla="*/ 0 h 18"/>
                    <a:gd name="T52" fmla="*/ 3187 w 190"/>
                    <a:gd name="T53" fmla="*/ 0 h 18"/>
                    <a:gd name="T54" fmla="*/ 3187 w 190"/>
                    <a:gd name="T55" fmla="*/ 6464 h 18"/>
                    <a:gd name="T56" fmla="*/ 3024 w 190"/>
                    <a:gd name="T57" fmla="*/ 6464 h 18"/>
                    <a:gd name="T58" fmla="*/ 3024 w 190"/>
                    <a:gd name="T59" fmla="*/ 0 h 1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90"/>
                    <a:gd name="T91" fmla="*/ 0 h 18"/>
                    <a:gd name="T92" fmla="*/ 190 w 190"/>
                    <a:gd name="T93" fmla="*/ 18 h 1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7533" name="Freeform 253"/>
              <p:cNvSpPr>
                <a:spLocks/>
              </p:cNvSpPr>
              <p:nvPr/>
            </p:nvSpPr>
            <p:spPr bwMode="auto">
              <a:xfrm>
                <a:off x="974" y="1086"/>
                <a:ext cx="2087" cy="891"/>
              </a:xfrm>
              <a:custGeom>
                <a:avLst/>
                <a:gdLst/>
                <a:ahLst/>
                <a:cxnLst>
                  <a:cxn ang="0">
                    <a:pos x="0" y="143"/>
                  </a:cxn>
                  <a:cxn ang="0">
                    <a:pos x="110" y="0"/>
                  </a:cxn>
                  <a:cxn ang="0">
                    <a:pos x="1668" y="0"/>
                  </a:cxn>
                  <a:cxn ang="0">
                    <a:pos x="1875" y="99"/>
                  </a:cxn>
                  <a:cxn ang="0">
                    <a:pos x="2088" y="513"/>
                  </a:cxn>
                  <a:cxn ang="0">
                    <a:pos x="2072" y="881"/>
                  </a:cxn>
                  <a:cxn ang="0">
                    <a:pos x="1771" y="891"/>
                  </a:cxn>
                  <a:cxn ang="0">
                    <a:pos x="110" y="891"/>
                  </a:cxn>
                  <a:cxn ang="0">
                    <a:pos x="6" y="792"/>
                  </a:cxn>
                  <a:cxn ang="0">
                    <a:pos x="8" y="131"/>
                  </a:cxn>
                </a:cxnLst>
                <a:rect l="0" t="0" r="r" b="b"/>
                <a:pathLst>
                  <a:path w="2088" h="891">
                    <a:moveTo>
                      <a:pt x="0" y="143"/>
                    </a:moveTo>
                    <a:lnTo>
                      <a:pt x="110" y="0"/>
                    </a:lnTo>
                    <a:lnTo>
                      <a:pt x="1668" y="0"/>
                    </a:lnTo>
                    <a:lnTo>
                      <a:pt x="1875" y="99"/>
                    </a:lnTo>
                    <a:lnTo>
                      <a:pt x="2088" y="513"/>
                    </a:lnTo>
                    <a:lnTo>
                      <a:pt x="2072" y="881"/>
                    </a:lnTo>
                    <a:lnTo>
                      <a:pt x="1771" y="891"/>
                    </a:lnTo>
                    <a:lnTo>
                      <a:pt x="110" y="891"/>
                    </a:lnTo>
                    <a:lnTo>
                      <a:pt x="6" y="792"/>
                    </a:lnTo>
                    <a:lnTo>
                      <a:pt x="8" y="131"/>
                    </a:lnTo>
                  </a:path>
                </a:pathLst>
              </a:custGeom>
              <a:gradFill rotWithShape="1">
                <a:gsLst>
                  <a:gs pos="0">
                    <a:srgbClr val="00D200"/>
                  </a:gs>
                  <a:gs pos="50000">
                    <a:srgbClr val="008000"/>
                  </a:gs>
                  <a:gs pos="100000">
                    <a:srgbClr val="00D2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rgbClr val="00480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56" name="Rectangle 254"/>
              <p:cNvSpPr>
                <a:spLocks noChangeArrowheads="1"/>
              </p:cNvSpPr>
              <p:nvPr/>
            </p:nvSpPr>
            <p:spPr bwMode="auto">
              <a:xfrm>
                <a:off x="1093" y="1365"/>
                <a:ext cx="186" cy="264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457" name="Rectangle 255"/>
              <p:cNvSpPr>
                <a:spLocks noChangeArrowheads="1"/>
              </p:cNvSpPr>
              <p:nvPr/>
            </p:nvSpPr>
            <p:spPr bwMode="auto">
              <a:xfrm>
                <a:off x="1526" y="1365"/>
                <a:ext cx="186" cy="264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458" name="Rectangle 256"/>
              <p:cNvSpPr>
                <a:spLocks noChangeArrowheads="1"/>
              </p:cNvSpPr>
              <p:nvPr/>
            </p:nvSpPr>
            <p:spPr bwMode="auto">
              <a:xfrm>
                <a:off x="2408" y="1365"/>
                <a:ext cx="232" cy="315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FF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5459" name="Group 257"/>
              <p:cNvGrpSpPr>
                <a:grpSpLocks/>
              </p:cNvGrpSpPr>
              <p:nvPr/>
            </p:nvGrpSpPr>
            <p:grpSpPr bwMode="auto">
              <a:xfrm>
                <a:off x="1346" y="960"/>
                <a:ext cx="202" cy="192"/>
                <a:chOff x="5136" y="1968"/>
                <a:chExt cx="192" cy="171"/>
              </a:xfrm>
            </p:grpSpPr>
            <p:sp>
              <p:nvSpPr>
                <p:cNvPr id="5471" name="Oval 258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472" name="Freeform 259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>
                    <a:gd name="T0" fmla="*/ 0 w 96"/>
                    <a:gd name="T1" fmla="*/ 0 h 171"/>
                    <a:gd name="T2" fmla="*/ 96 w 96"/>
                    <a:gd name="T3" fmla="*/ 0 h 171"/>
                    <a:gd name="T4" fmla="*/ 82 w 96"/>
                    <a:gd name="T5" fmla="*/ 156 h 171"/>
                    <a:gd name="T6" fmla="*/ 4 w 96"/>
                    <a:gd name="T7" fmla="*/ 171 h 171"/>
                    <a:gd name="T8" fmla="*/ 0 w 96"/>
                    <a:gd name="T9" fmla="*/ 48 h 1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71"/>
                    <a:gd name="T17" fmla="*/ 96 w 96"/>
                    <a:gd name="T18" fmla="*/ 171 h 1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5460" name="Freeform 260"/>
              <p:cNvSpPr>
                <a:spLocks/>
              </p:cNvSpPr>
              <p:nvPr/>
            </p:nvSpPr>
            <p:spPr bwMode="auto">
              <a:xfrm>
                <a:off x="1043" y="1878"/>
                <a:ext cx="1818" cy="1"/>
              </a:xfrm>
              <a:custGeom>
                <a:avLst/>
                <a:gdLst>
                  <a:gd name="T0" fmla="*/ 0 w 1728"/>
                  <a:gd name="T1" fmla="*/ 0 h 1"/>
                  <a:gd name="T2" fmla="*/ 2344 w 1728"/>
                  <a:gd name="T3" fmla="*/ 0 h 1"/>
                  <a:gd name="T4" fmla="*/ 0 60000 65536"/>
                  <a:gd name="T5" fmla="*/ 0 60000 65536"/>
                  <a:gd name="T6" fmla="*/ 0 w 1728"/>
                  <a:gd name="T7" fmla="*/ 0 h 1"/>
                  <a:gd name="T8" fmla="*/ 1728 w 1728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728" h="1">
                    <a:moveTo>
                      <a:pt x="0" y="0"/>
                    </a:moveTo>
                    <a:cubicBezTo>
                      <a:pt x="0" y="0"/>
                      <a:pt x="864" y="0"/>
                      <a:pt x="172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61" name="Freeform 261"/>
              <p:cNvSpPr>
                <a:spLocks/>
              </p:cNvSpPr>
              <p:nvPr/>
            </p:nvSpPr>
            <p:spPr bwMode="auto">
              <a:xfrm>
                <a:off x="1007" y="1229"/>
                <a:ext cx="1854" cy="1"/>
              </a:xfrm>
              <a:custGeom>
                <a:avLst/>
                <a:gdLst>
                  <a:gd name="T0" fmla="*/ 0 w 1762"/>
                  <a:gd name="T1" fmla="*/ 0 h 1"/>
                  <a:gd name="T2" fmla="*/ 2392 w 1762"/>
                  <a:gd name="T3" fmla="*/ 0 h 1"/>
                  <a:gd name="T4" fmla="*/ 0 60000 65536"/>
                  <a:gd name="T5" fmla="*/ 0 60000 65536"/>
                  <a:gd name="T6" fmla="*/ 0 w 1762"/>
                  <a:gd name="T7" fmla="*/ 0 h 1"/>
                  <a:gd name="T8" fmla="*/ 1762 w 176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762" h="1">
                    <a:moveTo>
                      <a:pt x="0" y="0"/>
                    </a:moveTo>
                    <a:cubicBezTo>
                      <a:pt x="293" y="0"/>
                      <a:pt x="1395" y="0"/>
                      <a:pt x="1762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462" name="Group 262"/>
              <p:cNvGrpSpPr>
                <a:grpSpLocks/>
              </p:cNvGrpSpPr>
              <p:nvPr/>
            </p:nvGrpSpPr>
            <p:grpSpPr bwMode="auto">
              <a:xfrm>
                <a:off x="2305" y="960"/>
                <a:ext cx="202" cy="192"/>
                <a:chOff x="5136" y="1968"/>
                <a:chExt cx="192" cy="171"/>
              </a:xfrm>
            </p:grpSpPr>
            <p:sp>
              <p:nvSpPr>
                <p:cNvPr id="5469" name="Oval 263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470" name="Freeform 264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>
                    <a:gd name="T0" fmla="*/ 0 w 96"/>
                    <a:gd name="T1" fmla="*/ 0 h 171"/>
                    <a:gd name="T2" fmla="*/ 96 w 96"/>
                    <a:gd name="T3" fmla="*/ 0 h 171"/>
                    <a:gd name="T4" fmla="*/ 82 w 96"/>
                    <a:gd name="T5" fmla="*/ 156 h 171"/>
                    <a:gd name="T6" fmla="*/ 4 w 96"/>
                    <a:gd name="T7" fmla="*/ 171 h 171"/>
                    <a:gd name="T8" fmla="*/ 0 w 96"/>
                    <a:gd name="T9" fmla="*/ 48 h 1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71"/>
                    <a:gd name="T17" fmla="*/ 96 w 96"/>
                    <a:gd name="T18" fmla="*/ 171 h 1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5463" name="Freeform 265"/>
              <p:cNvSpPr>
                <a:spLocks/>
              </p:cNvSpPr>
              <p:nvPr/>
            </p:nvSpPr>
            <p:spPr bwMode="auto">
              <a:xfrm>
                <a:off x="1245" y="1662"/>
                <a:ext cx="17" cy="35"/>
              </a:xfrm>
              <a:custGeom>
                <a:avLst/>
                <a:gdLst>
                  <a:gd name="T0" fmla="*/ 0 w 16"/>
                  <a:gd name="T1" fmla="*/ 65 h 31"/>
                  <a:gd name="T2" fmla="*/ 22 w 16"/>
                  <a:gd name="T3" fmla="*/ 0 h 31"/>
                  <a:gd name="T4" fmla="*/ 0 w 16"/>
                  <a:gd name="T5" fmla="*/ 65 h 31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31"/>
                  <a:gd name="T11" fmla="*/ 16 w 16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31">
                    <a:moveTo>
                      <a:pt x="0" y="31"/>
                    </a:moveTo>
                    <a:cubicBezTo>
                      <a:pt x="5" y="21"/>
                      <a:pt x="16" y="0"/>
                      <a:pt x="16" y="0"/>
                    </a:cubicBezTo>
                    <a:cubicBezTo>
                      <a:pt x="16" y="0"/>
                      <a:pt x="5" y="21"/>
                      <a:pt x="0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64" name="Freeform 266"/>
              <p:cNvSpPr>
                <a:spLocks/>
              </p:cNvSpPr>
              <p:nvPr/>
            </p:nvSpPr>
            <p:spPr bwMode="auto">
              <a:xfrm>
                <a:off x="1070" y="1284"/>
                <a:ext cx="225" cy="594"/>
              </a:xfrm>
              <a:custGeom>
                <a:avLst/>
                <a:gdLst>
                  <a:gd name="T0" fmla="*/ 289 w 214"/>
                  <a:gd name="T1" fmla="*/ 1070 h 528"/>
                  <a:gd name="T2" fmla="*/ 289 w 214"/>
                  <a:gd name="T3" fmla="*/ 0 h 528"/>
                  <a:gd name="T4" fmla="*/ 0 w 214"/>
                  <a:gd name="T5" fmla="*/ 2 h 528"/>
                  <a:gd name="T6" fmla="*/ 0 w 214"/>
                  <a:gd name="T7" fmla="*/ 1068 h 528"/>
                  <a:gd name="T8" fmla="*/ 289 w 214"/>
                  <a:gd name="T9" fmla="*/ 1070 h 5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4"/>
                  <a:gd name="T16" fmla="*/ 0 h 528"/>
                  <a:gd name="T17" fmla="*/ 214 w 214"/>
                  <a:gd name="T18" fmla="*/ 528 h 5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4" h="528">
                    <a:moveTo>
                      <a:pt x="214" y="528"/>
                    </a:moveTo>
                    <a:lnTo>
                      <a:pt x="214" y="0"/>
                    </a:lnTo>
                    <a:lnTo>
                      <a:pt x="0" y="2"/>
                    </a:lnTo>
                    <a:lnTo>
                      <a:pt x="0" y="527"/>
                    </a:lnTo>
                    <a:lnTo>
                      <a:pt x="214" y="528"/>
                    </a:lnTo>
                    <a:close/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65" name="Freeform 267"/>
              <p:cNvSpPr>
                <a:spLocks/>
              </p:cNvSpPr>
              <p:nvPr/>
            </p:nvSpPr>
            <p:spPr bwMode="auto">
              <a:xfrm>
                <a:off x="2664" y="1200"/>
                <a:ext cx="432" cy="520"/>
              </a:xfrm>
              <a:custGeom>
                <a:avLst/>
                <a:gdLst>
                  <a:gd name="T0" fmla="*/ 216 w 432"/>
                  <a:gd name="T1" fmla="*/ 0 h 520"/>
                  <a:gd name="T2" fmla="*/ 0 w 432"/>
                  <a:gd name="T3" fmla="*/ 136 h 520"/>
                  <a:gd name="T4" fmla="*/ 64 w 432"/>
                  <a:gd name="T5" fmla="*/ 520 h 520"/>
                  <a:gd name="T6" fmla="*/ 400 w 432"/>
                  <a:gd name="T7" fmla="*/ 520 h 520"/>
                  <a:gd name="T8" fmla="*/ 432 w 432"/>
                  <a:gd name="T9" fmla="*/ 424 h 5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2"/>
                  <a:gd name="T16" fmla="*/ 0 h 520"/>
                  <a:gd name="T17" fmla="*/ 432 w 432"/>
                  <a:gd name="T18" fmla="*/ 520 h 5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2" h="520">
                    <a:moveTo>
                      <a:pt x="216" y="0"/>
                    </a:moveTo>
                    <a:lnTo>
                      <a:pt x="0" y="136"/>
                    </a:lnTo>
                    <a:lnTo>
                      <a:pt x="64" y="520"/>
                    </a:lnTo>
                    <a:lnTo>
                      <a:pt x="400" y="520"/>
                    </a:lnTo>
                    <a:lnTo>
                      <a:pt x="432" y="424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00FFFF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66" name="Rectangle 268"/>
              <p:cNvSpPr>
                <a:spLocks noChangeArrowheads="1"/>
              </p:cNvSpPr>
              <p:nvPr/>
            </p:nvSpPr>
            <p:spPr bwMode="auto">
              <a:xfrm>
                <a:off x="2120" y="1365"/>
                <a:ext cx="232" cy="315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467" name="Freeform 269"/>
              <p:cNvSpPr>
                <a:spLocks/>
              </p:cNvSpPr>
              <p:nvPr/>
            </p:nvSpPr>
            <p:spPr bwMode="auto">
              <a:xfrm>
                <a:off x="1832" y="872"/>
                <a:ext cx="784" cy="328"/>
              </a:xfrm>
              <a:custGeom>
                <a:avLst/>
                <a:gdLst>
                  <a:gd name="T0" fmla="*/ 328 w 784"/>
                  <a:gd name="T1" fmla="*/ 280 h 328"/>
                  <a:gd name="T2" fmla="*/ 0 w 784"/>
                  <a:gd name="T3" fmla="*/ 0 h 328"/>
                  <a:gd name="T4" fmla="*/ 784 w 784"/>
                  <a:gd name="T5" fmla="*/ 0 h 328"/>
                  <a:gd name="T6" fmla="*/ 232 w 784"/>
                  <a:gd name="T7" fmla="*/ 328 h 3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4"/>
                  <a:gd name="T13" fmla="*/ 0 h 328"/>
                  <a:gd name="T14" fmla="*/ 784 w 784"/>
                  <a:gd name="T15" fmla="*/ 328 h 3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4" h="328">
                    <a:moveTo>
                      <a:pt x="328" y="280"/>
                    </a:moveTo>
                    <a:lnTo>
                      <a:pt x="0" y="0"/>
                    </a:lnTo>
                    <a:lnTo>
                      <a:pt x="784" y="0"/>
                    </a:lnTo>
                    <a:lnTo>
                      <a:pt x="232" y="328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68" name="Rectangle 270"/>
              <p:cNvSpPr>
                <a:spLocks noChangeArrowheads="1"/>
              </p:cNvSpPr>
              <p:nvPr/>
            </p:nvSpPr>
            <p:spPr bwMode="auto">
              <a:xfrm>
                <a:off x="1824" y="1365"/>
                <a:ext cx="232" cy="315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FF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5271" name="Group 271"/>
          <p:cNvGrpSpPr>
            <a:grpSpLocks/>
          </p:cNvGrpSpPr>
          <p:nvPr/>
        </p:nvGrpSpPr>
        <p:grpSpPr bwMode="auto">
          <a:xfrm rot="-224705">
            <a:off x="-180975" y="4652963"/>
            <a:ext cx="3576638" cy="1066800"/>
            <a:chOff x="3075" y="3216"/>
            <a:chExt cx="2253" cy="672"/>
          </a:xfrm>
        </p:grpSpPr>
        <p:grpSp>
          <p:nvGrpSpPr>
            <p:cNvPr id="5172" name="Group 272"/>
            <p:cNvGrpSpPr>
              <a:grpSpLocks/>
            </p:cNvGrpSpPr>
            <p:nvPr/>
          </p:nvGrpSpPr>
          <p:grpSpPr bwMode="auto">
            <a:xfrm>
              <a:off x="4077" y="3592"/>
              <a:ext cx="103" cy="146"/>
              <a:chOff x="0" y="2496"/>
              <a:chExt cx="304" cy="285"/>
            </a:xfrm>
          </p:grpSpPr>
          <p:sp>
            <p:nvSpPr>
              <p:cNvPr id="5444" name="Line 273"/>
              <p:cNvSpPr>
                <a:spLocks noChangeShapeType="1"/>
              </p:cNvSpPr>
              <p:nvPr/>
            </p:nvSpPr>
            <p:spPr bwMode="auto">
              <a:xfrm>
                <a:off x="148" y="2496"/>
                <a:ext cx="3" cy="285"/>
              </a:xfrm>
              <a:prstGeom prst="line">
                <a:avLst/>
              </a:prstGeom>
              <a:noFill/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45" name="Freeform 274"/>
              <p:cNvSpPr>
                <a:spLocks noEditPoints="1"/>
              </p:cNvSpPr>
              <p:nvPr/>
            </p:nvSpPr>
            <p:spPr bwMode="auto">
              <a:xfrm>
                <a:off x="0" y="2592"/>
                <a:ext cx="304" cy="48"/>
              </a:xfrm>
              <a:custGeom>
                <a:avLst/>
                <a:gdLst>
                  <a:gd name="T0" fmla="*/ 0 w 190"/>
                  <a:gd name="T1" fmla="*/ 0 h 18"/>
                  <a:gd name="T2" fmla="*/ 302 w 190"/>
                  <a:gd name="T3" fmla="*/ 0 h 18"/>
                  <a:gd name="T4" fmla="*/ 302 w 190"/>
                  <a:gd name="T5" fmla="*/ 6464 h 18"/>
                  <a:gd name="T6" fmla="*/ 0 w 190"/>
                  <a:gd name="T7" fmla="*/ 6464 h 18"/>
                  <a:gd name="T8" fmla="*/ 0 w 190"/>
                  <a:gd name="T9" fmla="*/ 0 h 18"/>
                  <a:gd name="T10" fmla="*/ 610 w 190"/>
                  <a:gd name="T11" fmla="*/ 0 h 18"/>
                  <a:gd name="T12" fmla="*/ 906 w 190"/>
                  <a:gd name="T13" fmla="*/ 0 h 18"/>
                  <a:gd name="T14" fmla="*/ 906 w 190"/>
                  <a:gd name="T15" fmla="*/ 6464 h 18"/>
                  <a:gd name="T16" fmla="*/ 610 w 190"/>
                  <a:gd name="T17" fmla="*/ 6464 h 18"/>
                  <a:gd name="T18" fmla="*/ 610 w 190"/>
                  <a:gd name="T19" fmla="*/ 0 h 18"/>
                  <a:gd name="T20" fmla="*/ 1203 w 190"/>
                  <a:gd name="T21" fmla="*/ 0 h 18"/>
                  <a:gd name="T22" fmla="*/ 1507 w 190"/>
                  <a:gd name="T23" fmla="*/ 0 h 18"/>
                  <a:gd name="T24" fmla="*/ 1507 w 190"/>
                  <a:gd name="T25" fmla="*/ 6464 h 18"/>
                  <a:gd name="T26" fmla="*/ 1203 w 190"/>
                  <a:gd name="T27" fmla="*/ 6464 h 18"/>
                  <a:gd name="T28" fmla="*/ 1203 w 190"/>
                  <a:gd name="T29" fmla="*/ 0 h 18"/>
                  <a:gd name="T30" fmla="*/ 1814 w 190"/>
                  <a:gd name="T31" fmla="*/ 0 h 18"/>
                  <a:gd name="T32" fmla="*/ 2117 w 190"/>
                  <a:gd name="T33" fmla="*/ 0 h 18"/>
                  <a:gd name="T34" fmla="*/ 2117 w 190"/>
                  <a:gd name="T35" fmla="*/ 6464 h 18"/>
                  <a:gd name="T36" fmla="*/ 1814 w 190"/>
                  <a:gd name="T37" fmla="*/ 6464 h 18"/>
                  <a:gd name="T38" fmla="*/ 1814 w 190"/>
                  <a:gd name="T39" fmla="*/ 0 h 18"/>
                  <a:gd name="T40" fmla="*/ 2411 w 190"/>
                  <a:gd name="T41" fmla="*/ 0 h 18"/>
                  <a:gd name="T42" fmla="*/ 2710 w 190"/>
                  <a:gd name="T43" fmla="*/ 0 h 18"/>
                  <a:gd name="T44" fmla="*/ 2710 w 190"/>
                  <a:gd name="T45" fmla="*/ 6464 h 18"/>
                  <a:gd name="T46" fmla="*/ 2411 w 190"/>
                  <a:gd name="T47" fmla="*/ 6464 h 18"/>
                  <a:gd name="T48" fmla="*/ 2411 w 190"/>
                  <a:gd name="T49" fmla="*/ 0 h 18"/>
                  <a:gd name="T50" fmla="*/ 3024 w 190"/>
                  <a:gd name="T51" fmla="*/ 0 h 18"/>
                  <a:gd name="T52" fmla="*/ 3187 w 190"/>
                  <a:gd name="T53" fmla="*/ 0 h 18"/>
                  <a:gd name="T54" fmla="*/ 3187 w 190"/>
                  <a:gd name="T55" fmla="*/ 6464 h 18"/>
                  <a:gd name="T56" fmla="*/ 3024 w 190"/>
                  <a:gd name="T57" fmla="*/ 6464 h 18"/>
                  <a:gd name="T58" fmla="*/ 3024 w 190"/>
                  <a:gd name="T59" fmla="*/ 0 h 18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190"/>
                  <a:gd name="T91" fmla="*/ 0 h 18"/>
                  <a:gd name="T92" fmla="*/ 190 w 190"/>
                  <a:gd name="T93" fmla="*/ 18 h 18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190" h="18">
                    <a:moveTo>
                      <a:pt x="0" y="0"/>
                    </a:moveTo>
                    <a:lnTo>
                      <a:pt x="18" y="0"/>
                    </a:lnTo>
                    <a:lnTo>
                      <a:pt x="18" y="18"/>
                    </a:lnTo>
                    <a:lnTo>
                      <a:pt x="0" y="18"/>
                    </a:lnTo>
                    <a:lnTo>
                      <a:pt x="0" y="0"/>
                    </a:lnTo>
                    <a:close/>
                    <a:moveTo>
                      <a:pt x="36" y="0"/>
                    </a:moveTo>
                    <a:lnTo>
                      <a:pt x="54" y="0"/>
                    </a:lnTo>
                    <a:lnTo>
                      <a:pt x="54" y="18"/>
                    </a:lnTo>
                    <a:lnTo>
                      <a:pt x="36" y="18"/>
                    </a:lnTo>
                    <a:lnTo>
                      <a:pt x="36" y="0"/>
                    </a:lnTo>
                    <a:close/>
                    <a:moveTo>
                      <a:pt x="72" y="0"/>
                    </a:moveTo>
                    <a:lnTo>
                      <a:pt x="90" y="0"/>
                    </a:lnTo>
                    <a:lnTo>
                      <a:pt x="90" y="18"/>
                    </a:lnTo>
                    <a:lnTo>
                      <a:pt x="72" y="18"/>
                    </a:lnTo>
                    <a:lnTo>
                      <a:pt x="72" y="0"/>
                    </a:lnTo>
                    <a:close/>
                    <a:moveTo>
                      <a:pt x="108" y="0"/>
                    </a:moveTo>
                    <a:lnTo>
                      <a:pt x="126" y="0"/>
                    </a:lnTo>
                    <a:lnTo>
                      <a:pt x="126" y="18"/>
                    </a:lnTo>
                    <a:lnTo>
                      <a:pt x="108" y="18"/>
                    </a:lnTo>
                    <a:lnTo>
                      <a:pt x="108" y="0"/>
                    </a:lnTo>
                    <a:close/>
                    <a:moveTo>
                      <a:pt x="144" y="0"/>
                    </a:moveTo>
                    <a:lnTo>
                      <a:pt x="162" y="0"/>
                    </a:lnTo>
                    <a:lnTo>
                      <a:pt x="162" y="18"/>
                    </a:lnTo>
                    <a:lnTo>
                      <a:pt x="144" y="18"/>
                    </a:lnTo>
                    <a:lnTo>
                      <a:pt x="144" y="0"/>
                    </a:lnTo>
                    <a:close/>
                    <a:moveTo>
                      <a:pt x="180" y="0"/>
                    </a:moveTo>
                    <a:lnTo>
                      <a:pt x="190" y="0"/>
                    </a:lnTo>
                    <a:lnTo>
                      <a:pt x="190" y="18"/>
                    </a:lnTo>
                    <a:lnTo>
                      <a:pt x="180" y="18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000000"/>
              </a:solidFill>
              <a:ln w="4763" cap="flat">
                <a:solidFill>
                  <a:srgbClr val="000000"/>
                </a:solidFill>
                <a:prstDash val="solid"/>
                <a:bevel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173" name="Group 275"/>
            <p:cNvGrpSpPr>
              <a:grpSpLocks/>
            </p:cNvGrpSpPr>
            <p:nvPr/>
          </p:nvGrpSpPr>
          <p:grpSpPr bwMode="auto">
            <a:xfrm>
              <a:off x="3075" y="3295"/>
              <a:ext cx="1013" cy="593"/>
              <a:chOff x="0" y="1920"/>
              <a:chExt cx="2038" cy="1152"/>
            </a:xfrm>
          </p:grpSpPr>
          <p:grpSp>
            <p:nvGrpSpPr>
              <p:cNvPr id="5348" name="Group 276"/>
              <p:cNvGrpSpPr>
                <a:grpSpLocks/>
              </p:cNvGrpSpPr>
              <p:nvPr/>
            </p:nvGrpSpPr>
            <p:grpSpPr bwMode="auto">
              <a:xfrm>
                <a:off x="432" y="2686"/>
                <a:ext cx="385" cy="386"/>
                <a:chOff x="3973" y="2756"/>
                <a:chExt cx="148" cy="164"/>
              </a:xfrm>
            </p:grpSpPr>
            <p:grpSp>
              <p:nvGrpSpPr>
                <p:cNvPr id="5434" name="Group 277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grpSp>
                <p:nvGrpSpPr>
                  <p:cNvPr id="5438" name="Group 278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sp>
                  <p:nvSpPr>
                    <p:cNvPr id="5442" name="Oval 2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443" name="Oval 2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439" name="Group 281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5440" name="Oval 2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441" name="Oval 2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5435" name="Group 284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5436" name="Freeform 285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37" name="Freeform 286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5349" name="Group 287"/>
              <p:cNvGrpSpPr>
                <a:grpSpLocks/>
              </p:cNvGrpSpPr>
              <p:nvPr/>
            </p:nvGrpSpPr>
            <p:grpSpPr bwMode="auto">
              <a:xfrm>
                <a:off x="1497" y="2686"/>
                <a:ext cx="389" cy="386"/>
                <a:chOff x="4381" y="2756"/>
                <a:chExt cx="148" cy="164"/>
              </a:xfrm>
            </p:grpSpPr>
            <p:grpSp>
              <p:nvGrpSpPr>
                <p:cNvPr id="5424" name="Group 288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grpSp>
                <p:nvGrpSpPr>
                  <p:cNvPr id="5428" name="Group 289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5432" name="Oval 2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433" name="Oval 2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429" name="Group 292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5430" name="Oval 2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431" name="Oval 2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5425" name="Group 295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5426" name="Freeform 296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27" name="Freeform 297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5350" name="Group 298"/>
              <p:cNvGrpSpPr>
                <a:grpSpLocks/>
              </p:cNvGrpSpPr>
              <p:nvPr/>
            </p:nvGrpSpPr>
            <p:grpSpPr bwMode="auto">
              <a:xfrm>
                <a:off x="432" y="2686"/>
                <a:ext cx="385" cy="386"/>
                <a:chOff x="3973" y="2756"/>
                <a:chExt cx="148" cy="164"/>
              </a:xfrm>
            </p:grpSpPr>
            <p:grpSp>
              <p:nvGrpSpPr>
                <p:cNvPr id="5418" name="Group 299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sp>
                <p:nvSpPr>
                  <p:cNvPr id="5422" name="Oval 300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23" name="Oval 301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419" name="Group 302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5420" name="Oval 303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21" name="Oval 304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5351" name="Group 305"/>
              <p:cNvGrpSpPr>
                <a:grpSpLocks/>
              </p:cNvGrpSpPr>
              <p:nvPr/>
            </p:nvGrpSpPr>
            <p:grpSpPr bwMode="auto">
              <a:xfrm>
                <a:off x="463" y="2720"/>
                <a:ext cx="320" cy="318"/>
                <a:chOff x="3985" y="2770"/>
                <a:chExt cx="123" cy="136"/>
              </a:xfrm>
            </p:grpSpPr>
            <p:sp>
              <p:nvSpPr>
                <p:cNvPr id="5416" name="Freeform 306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17" name="Freeform 307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352" name="Group 308"/>
              <p:cNvGrpSpPr>
                <a:grpSpLocks/>
              </p:cNvGrpSpPr>
              <p:nvPr/>
            </p:nvGrpSpPr>
            <p:grpSpPr bwMode="auto">
              <a:xfrm>
                <a:off x="432" y="2686"/>
                <a:ext cx="385" cy="386"/>
                <a:chOff x="3973" y="2756"/>
                <a:chExt cx="148" cy="164"/>
              </a:xfrm>
            </p:grpSpPr>
            <p:sp>
              <p:nvSpPr>
                <p:cNvPr id="5414" name="Oval 309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15" name="Oval 310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353" name="Group 311"/>
              <p:cNvGrpSpPr>
                <a:grpSpLocks/>
              </p:cNvGrpSpPr>
              <p:nvPr/>
            </p:nvGrpSpPr>
            <p:grpSpPr bwMode="auto">
              <a:xfrm>
                <a:off x="463" y="2720"/>
                <a:ext cx="320" cy="318"/>
                <a:chOff x="3985" y="2770"/>
                <a:chExt cx="123" cy="136"/>
              </a:xfrm>
            </p:grpSpPr>
            <p:sp>
              <p:nvSpPr>
                <p:cNvPr id="5412" name="Oval 312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13" name="Oval 313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354" name="Group 314"/>
              <p:cNvGrpSpPr>
                <a:grpSpLocks/>
              </p:cNvGrpSpPr>
              <p:nvPr/>
            </p:nvGrpSpPr>
            <p:grpSpPr bwMode="auto">
              <a:xfrm>
                <a:off x="432" y="2686"/>
                <a:ext cx="385" cy="386"/>
                <a:chOff x="3973" y="2756"/>
                <a:chExt cx="148" cy="164"/>
              </a:xfrm>
            </p:grpSpPr>
            <p:sp>
              <p:nvSpPr>
                <p:cNvPr id="5410" name="Oval 315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11" name="Oval 316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355" name="Group 317"/>
              <p:cNvGrpSpPr>
                <a:grpSpLocks/>
              </p:cNvGrpSpPr>
              <p:nvPr/>
            </p:nvGrpSpPr>
            <p:grpSpPr bwMode="auto">
              <a:xfrm>
                <a:off x="463" y="2720"/>
                <a:ext cx="320" cy="318"/>
                <a:chOff x="3985" y="2770"/>
                <a:chExt cx="123" cy="136"/>
              </a:xfrm>
            </p:grpSpPr>
            <p:sp>
              <p:nvSpPr>
                <p:cNvPr id="5408" name="Oval 318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09" name="Oval 319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356" name="Group 320"/>
              <p:cNvGrpSpPr>
                <a:grpSpLocks/>
              </p:cNvGrpSpPr>
              <p:nvPr/>
            </p:nvGrpSpPr>
            <p:grpSpPr bwMode="auto">
              <a:xfrm>
                <a:off x="463" y="2720"/>
                <a:ext cx="320" cy="318"/>
                <a:chOff x="3985" y="2770"/>
                <a:chExt cx="123" cy="136"/>
              </a:xfrm>
            </p:grpSpPr>
            <p:sp>
              <p:nvSpPr>
                <p:cNvPr id="5406" name="Freeform 321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07" name="Freeform 322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357" name="Group 323"/>
              <p:cNvGrpSpPr>
                <a:grpSpLocks/>
              </p:cNvGrpSpPr>
              <p:nvPr/>
            </p:nvGrpSpPr>
            <p:grpSpPr bwMode="auto">
              <a:xfrm>
                <a:off x="1497" y="2686"/>
                <a:ext cx="389" cy="386"/>
                <a:chOff x="4381" y="2756"/>
                <a:chExt cx="148" cy="164"/>
              </a:xfrm>
            </p:grpSpPr>
            <p:grpSp>
              <p:nvGrpSpPr>
                <p:cNvPr id="5400" name="Group 324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sp>
                <p:nvSpPr>
                  <p:cNvPr id="5404" name="Oval 325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05" name="Oval 326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401" name="Group 327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5402" name="Oval 328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403" name="Oval 329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5358" name="Group 330"/>
              <p:cNvGrpSpPr>
                <a:grpSpLocks/>
              </p:cNvGrpSpPr>
              <p:nvPr/>
            </p:nvGrpSpPr>
            <p:grpSpPr bwMode="auto">
              <a:xfrm>
                <a:off x="1528" y="2720"/>
                <a:ext cx="323" cy="318"/>
                <a:chOff x="4393" y="2770"/>
                <a:chExt cx="123" cy="136"/>
              </a:xfrm>
            </p:grpSpPr>
            <p:sp>
              <p:nvSpPr>
                <p:cNvPr id="5398" name="Freeform 331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399" name="Freeform 332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359" name="Group 333"/>
              <p:cNvGrpSpPr>
                <a:grpSpLocks/>
              </p:cNvGrpSpPr>
              <p:nvPr/>
            </p:nvGrpSpPr>
            <p:grpSpPr bwMode="auto">
              <a:xfrm>
                <a:off x="1497" y="2686"/>
                <a:ext cx="389" cy="386"/>
                <a:chOff x="4381" y="2756"/>
                <a:chExt cx="148" cy="164"/>
              </a:xfrm>
            </p:grpSpPr>
            <p:sp>
              <p:nvSpPr>
                <p:cNvPr id="5396" name="Oval 334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397" name="Oval 335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360" name="Group 336"/>
              <p:cNvGrpSpPr>
                <a:grpSpLocks/>
              </p:cNvGrpSpPr>
              <p:nvPr/>
            </p:nvGrpSpPr>
            <p:grpSpPr bwMode="auto">
              <a:xfrm>
                <a:off x="1528" y="2720"/>
                <a:ext cx="323" cy="318"/>
                <a:chOff x="4393" y="2770"/>
                <a:chExt cx="123" cy="136"/>
              </a:xfrm>
            </p:grpSpPr>
            <p:sp>
              <p:nvSpPr>
                <p:cNvPr id="5394" name="Oval 337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395" name="Oval 338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361" name="Group 339"/>
              <p:cNvGrpSpPr>
                <a:grpSpLocks/>
              </p:cNvGrpSpPr>
              <p:nvPr/>
            </p:nvGrpSpPr>
            <p:grpSpPr bwMode="auto">
              <a:xfrm>
                <a:off x="1497" y="2686"/>
                <a:ext cx="389" cy="386"/>
                <a:chOff x="4381" y="2756"/>
                <a:chExt cx="148" cy="164"/>
              </a:xfrm>
            </p:grpSpPr>
            <p:sp>
              <p:nvSpPr>
                <p:cNvPr id="5392" name="Oval 340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393" name="Oval 341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362" name="Group 342"/>
              <p:cNvGrpSpPr>
                <a:grpSpLocks/>
              </p:cNvGrpSpPr>
              <p:nvPr/>
            </p:nvGrpSpPr>
            <p:grpSpPr bwMode="auto">
              <a:xfrm>
                <a:off x="1528" y="2720"/>
                <a:ext cx="323" cy="318"/>
                <a:chOff x="4393" y="2770"/>
                <a:chExt cx="123" cy="136"/>
              </a:xfrm>
            </p:grpSpPr>
            <p:sp>
              <p:nvSpPr>
                <p:cNvPr id="5390" name="Oval 343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391" name="Oval 344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363" name="Group 345"/>
              <p:cNvGrpSpPr>
                <a:grpSpLocks/>
              </p:cNvGrpSpPr>
              <p:nvPr/>
            </p:nvGrpSpPr>
            <p:grpSpPr bwMode="auto">
              <a:xfrm>
                <a:off x="1528" y="2720"/>
                <a:ext cx="323" cy="318"/>
                <a:chOff x="4393" y="2770"/>
                <a:chExt cx="123" cy="136"/>
              </a:xfrm>
            </p:grpSpPr>
            <p:sp>
              <p:nvSpPr>
                <p:cNvPr id="5388" name="Freeform 346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389" name="Freeform 347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5364" name="Freeform 348"/>
              <p:cNvSpPr>
                <a:spLocks/>
              </p:cNvSpPr>
              <p:nvPr/>
            </p:nvSpPr>
            <p:spPr bwMode="auto">
              <a:xfrm>
                <a:off x="148" y="2496"/>
                <a:ext cx="4" cy="232"/>
              </a:xfrm>
              <a:custGeom>
                <a:avLst/>
                <a:gdLst>
                  <a:gd name="T0" fmla="*/ 0 w 4"/>
                  <a:gd name="T1" fmla="*/ 0 h 232"/>
                  <a:gd name="T2" fmla="*/ 4 w 4"/>
                  <a:gd name="T3" fmla="*/ 232 h 232"/>
                  <a:gd name="T4" fmla="*/ 0 60000 65536"/>
                  <a:gd name="T5" fmla="*/ 0 60000 65536"/>
                  <a:gd name="T6" fmla="*/ 0 w 4"/>
                  <a:gd name="T7" fmla="*/ 0 h 232"/>
                  <a:gd name="T8" fmla="*/ 4 w 4"/>
                  <a:gd name="T9" fmla="*/ 232 h 23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32">
                    <a:moveTo>
                      <a:pt x="0" y="0"/>
                    </a:moveTo>
                    <a:lnTo>
                      <a:pt x="4" y="232"/>
                    </a:lnTo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365" name="Group 349"/>
              <p:cNvGrpSpPr>
                <a:grpSpLocks/>
              </p:cNvGrpSpPr>
              <p:nvPr/>
            </p:nvGrpSpPr>
            <p:grpSpPr bwMode="auto">
              <a:xfrm>
                <a:off x="0" y="2496"/>
                <a:ext cx="304" cy="285"/>
                <a:chOff x="0" y="2496"/>
                <a:chExt cx="304" cy="285"/>
              </a:xfrm>
            </p:grpSpPr>
            <p:sp>
              <p:nvSpPr>
                <p:cNvPr id="5386" name="Line 350"/>
                <p:cNvSpPr>
                  <a:spLocks noChangeShapeType="1"/>
                </p:cNvSpPr>
                <p:nvPr/>
              </p:nvSpPr>
              <p:spPr bwMode="auto">
                <a:xfrm>
                  <a:off x="148" y="2496"/>
                  <a:ext cx="3" cy="285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387" name="Freeform 351"/>
                <p:cNvSpPr>
                  <a:spLocks noEditPoints="1"/>
                </p:cNvSpPr>
                <p:nvPr/>
              </p:nvSpPr>
              <p:spPr bwMode="auto">
                <a:xfrm>
                  <a:off x="0" y="2592"/>
                  <a:ext cx="304" cy="48"/>
                </a:xfrm>
                <a:custGeom>
                  <a:avLst/>
                  <a:gdLst>
                    <a:gd name="T0" fmla="*/ 0 w 190"/>
                    <a:gd name="T1" fmla="*/ 0 h 18"/>
                    <a:gd name="T2" fmla="*/ 302 w 190"/>
                    <a:gd name="T3" fmla="*/ 0 h 18"/>
                    <a:gd name="T4" fmla="*/ 302 w 190"/>
                    <a:gd name="T5" fmla="*/ 6464 h 18"/>
                    <a:gd name="T6" fmla="*/ 0 w 190"/>
                    <a:gd name="T7" fmla="*/ 6464 h 18"/>
                    <a:gd name="T8" fmla="*/ 0 w 190"/>
                    <a:gd name="T9" fmla="*/ 0 h 18"/>
                    <a:gd name="T10" fmla="*/ 610 w 190"/>
                    <a:gd name="T11" fmla="*/ 0 h 18"/>
                    <a:gd name="T12" fmla="*/ 906 w 190"/>
                    <a:gd name="T13" fmla="*/ 0 h 18"/>
                    <a:gd name="T14" fmla="*/ 906 w 190"/>
                    <a:gd name="T15" fmla="*/ 6464 h 18"/>
                    <a:gd name="T16" fmla="*/ 610 w 190"/>
                    <a:gd name="T17" fmla="*/ 6464 h 18"/>
                    <a:gd name="T18" fmla="*/ 610 w 190"/>
                    <a:gd name="T19" fmla="*/ 0 h 18"/>
                    <a:gd name="T20" fmla="*/ 1203 w 190"/>
                    <a:gd name="T21" fmla="*/ 0 h 18"/>
                    <a:gd name="T22" fmla="*/ 1507 w 190"/>
                    <a:gd name="T23" fmla="*/ 0 h 18"/>
                    <a:gd name="T24" fmla="*/ 1507 w 190"/>
                    <a:gd name="T25" fmla="*/ 6464 h 18"/>
                    <a:gd name="T26" fmla="*/ 1203 w 190"/>
                    <a:gd name="T27" fmla="*/ 6464 h 18"/>
                    <a:gd name="T28" fmla="*/ 1203 w 190"/>
                    <a:gd name="T29" fmla="*/ 0 h 18"/>
                    <a:gd name="T30" fmla="*/ 1814 w 190"/>
                    <a:gd name="T31" fmla="*/ 0 h 18"/>
                    <a:gd name="T32" fmla="*/ 2117 w 190"/>
                    <a:gd name="T33" fmla="*/ 0 h 18"/>
                    <a:gd name="T34" fmla="*/ 2117 w 190"/>
                    <a:gd name="T35" fmla="*/ 6464 h 18"/>
                    <a:gd name="T36" fmla="*/ 1814 w 190"/>
                    <a:gd name="T37" fmla="*/ 6464 h 18"/>
                    <a:gd name="T38" fmla="*/ 1814 w 190"/>
                    <a:gd name="T39" fmla="*/ 0 h 18"/>
                    <a:gd name="T40" fmla="*/ 2411 w 190"/>
                    <a:gd name="T41" fmla="*/ 0 h 18"/>
                    <a:gd name="T42" fmla="*/ 2710 w 190"/>
                    <a:gd name="T43" fmla="*/ 0 h 18"/>
                    <a:gd name="T44" fmla="*/ 2710 w 190"/>
                    <a:gd name="T45" fmla="*/ 6464 h 18"/>
                    <a:gd name="T46" fmla="*/ 2411 w 190"/>
                    <a:gd name="T47" fmla="*/ 6464 h 18"/>
                    <a:gd name="T48" fmla="*/ 2411 w 190"/>
                    <a:gd name="T49" fmla="*/ 0 h 18"/>
                    <a:gd name="T50" fmla="*/ 3024 w 190"/>
                    <a:gd name="T51" fmla="*/ 0 h 18"/>
                    <a:gd name="T52" fmla="*/ 3187 w 190"/>
                    <a:gd name="T53" fmla="*/ 0 h 18"/>
                    <a:gd name="T54" fmla="*/ 3187 w 190"/>
                    <a:gd name="T55" fmla="*/ 6464 h 18"/>
                    <a:gd name="T56" fmla="*/ 3024 w 190"/>
                    <a:gd name="T57" fmla="*/ 6464 h 18"/>
                    <a:gd name="T58" fmla="*/ 3024 w 190"/>
                    <a:gd name="T59" fmla="*/ 0 h 1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90"/>
                    <a:gd name="T91" fmla="*/ 0 h 18"/>
                    <a:gd name="T92" fmla="*/ 190 w 190"/>
                    <a:gd name="T93" fmla="*/ 18 h 1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7632" name="Freeform 352"/>
              <p:cNvSpPr>
                <a:spLocks/>
              </p:cNvSpPr>
              <p:nvPr/>
            </p:nvSpPr>
            <p:spPr bwMode="auto">
              <a:xfrm>
                <a:off x="233" y="2027"/>
                <a:ext cx="1782" cy="791"/>
              </a:xfrm>
              <a:custGeom>
                <a:avLst/>
                <a:gdLst/>
                <a:ahLst/>
                <a:cxnLst>
                  <a:cxn ang="0">
                    <a:pos x="0" y="127"/>
                  </a:cxn>
                  <a:cxn ang="0">
                    <a:pos x="105" y="0"/>
                  </a:cxn>
                  <a:cxn ang="0">
                    <a:pos x="1585" y="0"/>
                  </a:cxn>
                  <a:cxn ang="0">
                    <a:pos x="1782" y="88"/>
                  </a:cxn>
                  <a:cxn ang="0">
                    <a:pos x="1782" y="660"/>
                  </a:cxn>
                  <a:cxn ang="0">
                    <a:pos x="1683" y="792"/>
                  </a:cxn>
                  <a:cxn ang="0">
                    <a:pos x="105" y="792"/>
                  </a:cxn>
                  <a:cxn ang="0">
                    <a:pos x="6" y="704"/>
                  </a:cxn>
                  <a:cxn ang="0">
                    <a:pos x="8" y="116"/>
                  </a:cxn>
                </a:cxnLst>
                <a:rect l="0" t="0" r="r" b="b"/>
                <a:pathLst>
                  <a:path w="1782" h="792">
                    <a:moveTo>
                      <a:pt x="0" y="127"/>
                    </a:moveTo>
                    <a:lnTo>
                      <a:pt x="105" y="0"/>
                    </a:lnTo>
                    <a:lnTo>
                      <a:pt x="1585" y="0"/>
                    </a:lnTo>
                    <a:lnTo>
                      <a:pt x="1782" y="88"/>
                    </a:lnTo>
                    <a:lnTo>
                      <a:pt x="1782" y="660"/>
                    </a:lnTo>
                    <a:lnTo>
                      <a:pt x="1683" y="792"/>
                    </a:lnTo>
                    <a:lnTo>
                      <a:pt x="105" y="792"/>
                    </a:lnTo>
                    <a:lnTo>
                      <a:pt x="6" y="704"/>
                    </a:lnTo>
                    <a:lnTo>
                      <a:pt x="8" y="116"/>
                    </a:lnTo>
                  </a:path>
                </a:pathLst>
              </a:custGeom>
              <a:gradFill rotWithShape="1">
                <a:gsLst>
                  <a:gs pos="0">
                    <a:srgbClr val="00CCFF"/>
                  </a:gs>
                  <a:gs pos="50000">
                    <a:srgbClr val="0000FF"/>
                  </a:gs>
                  <a:gs pos="100000">
                    <a:srgbClr val="00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rgbClr val="00480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5367" name="Group 353"/>
              <p:cNvGrpSpPr>
                <a:grpSpLocks/>
              </p:cNvGrpSpPr>
              <p:nvPr/>
            </p:nvGrpSpPr>
            <p:grpSpPr bwMode="auto">
              <a:xfrm>
                <a:off x="352" y="2280"/>
                <a:ext cx="1632" cy="235"/>
                <a:chOff x="1088" y="2880"/>
                <a:chExt cx="444" cy="64"/>
              </a:xfrm>
            </p:grpSpPr>
            <p:sp>
              <p:nvSpPr>
                <p:cNvPr id="5378" name="Rectangle 354"/>
                <p:cNvSpPr>
                  <a:spLocks noChangeArrowheads="1"/>
                </p:cNvSpPr>
                <p:nvPr/>
              </p:nvSpPr>
              <p:spPr bwMode="auto">
                <a:xfrm>
                  <a:off x="1088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379" name="Rectangle 355"/>
                <p:cNvSpPr>
                  <a:spLocks noChangeArrowheads="1"/>
                </p:cNvSpPr>
                <p:nvPr/>
              </p:nvSpPr>
              <p:spPr bwMode="auto">
                <a:xfrm>
                  <a:off x="1144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380" name="Rectangle 356"/>
                <p:cNvSpPr>
                  <a:spLocks noChangeArrowheads="1"/>
                </p:cNvSpPr>
                <p:nvPr/>
              </p:nvSpPr>
              <p:spPr bwMode="auto">
                <a:xfrm>
                  <a:off x="1200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381" name="Rectangle 357"/>
                <p:cNvSpPr>
                  <a:spLocks noChangeArrowheads="1"/>
                </p:cNvSpPr>
                <p:nvPr/>
              </p:nvSpPr>
              <p:spPr bwMode="auto">
                <a:xfrm>
                  <a:off x="1258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382" name="Rectangle 358"/>
                <p:cNvSpPr>
                  <a:spLocks noChangeArrowheads="1"/>
                </p:cNvSpPr>
                <p:nvPr/>
              </p:nvSpPr>
              <p:spPr bwMode="auto">
                <a:xfrm>
                  <a:off x="1316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383" name="Rectangle 359"/>
                <p:cNvSpPr>
                  <a:spLocks noChangeArrowheads="1"/>
                </p:cNvSpPr>
                <p:nvPr/>
              </p:nvSpPr>
              <p:spPr bwMode="auto">
                <a:xfrm>
                  <a:off x="1372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384" name="Rectangle 360"/>
                <p:cNvSpPr>
                  <a:spLocks noChangeArrowheads="1"/>
                </p:cNvSpPr>
                <p:nvPr/>
              </p:nvSpPr>
              <p:spPr bwMode="auto">
                <a:xfrm>
                  <a:off x="1484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385" name="Rectangle 361"/>
                <p:cNvSpPr>
                  <a:spLocks noChangeArrowheads="1"/>
                </p:cNvSpPr>
                <p:nvPr/>
              </p:nvSpPr>
              <p:spPr bwMode="auto">
                <a:xfrm>
                  <a:off x="1428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5368" name="Group 362"/>
              <p:cNvGrpSpPr>
                <a:grpSpLocks/>
              </p:cNvGrpSpPr>
              <p:nvPr/>
            </p:nvGrpSpPr>
            <p:grpSpPr bwMode="auto">
              <a:xfrm>
                <a:off x="592" y="1920"/>
                <a:ext cx="192" cy="171"/>
                <a:chOff x="5136" y="1968"/>
                <a:chExt cx="192" cy="171"/>
              </a:xfrm>
            </p:grpSpPr>
            <p:sp>
              <p:nvSpPr>
                <p:cNvPr id="5376" name="Oval 363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377" name="Freeform 364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>
                    <a:gd name="T0" fmla="*/ 0 w 96"/>
                    <a:gd name="T1" fmla="*/ 0 h 171"/>
                    <a:gd name="T2" fmla="*/ 96 w 96"/>
                    <a:gd name="T3" fmla="*/ 0 h 171"/>
                    <a:gd name="T4" fmla="*/ 82 w 96"/>
                    <a:gd name="T5" fmla="*/ 156 h 171"/>
                    <a:gd name="T6" fmla="*/ 4 w 96"/>
                    <a:gd name="T7" fmla="*/ 171 h 171"/>
                    <a:gd name="T8" fmla="*/ 0 w 96"/>
                    <a:gd name="T9" fmla="*/ 48 h 1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71"/>
                    <a:gd name="T17" fmla="*/ 96 w 96"/>
                    <a:gd name="T18" fmla="*/ 171 h 1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5369" name="Freeform 365"/>
              <p:cNvSpPr>
                <a:spLocks/>
              </p:cNvSpPr>
              <p:nvPr/>
            </p:nvSpPr>
            <p:spPr bwMode="auto">
              <a:xfrm>
                <a:off x="304" y="2736"/>
                <a:ext cx="1728" cy="1"/>
              </a:xfrm>
              <a:custGeom>
                <a:avLst/>
                <a:gdLst>
                  <a:gd name="T0" fmla="*/ 0 w 1728"/>
                  <a:gd name="T1" fmla="*/ 0 h 1"/>
                  <a:gd name="T2" fmla="*/ 1728 w 1728"/>
                  <a:gd name="T3" fmla="*/ 0 h 1"/>
                  <a:gd name="T4" fmla="*/ 0 60000 65536"/>
                  <a:gd name="T5" fmla="*/ 0 60000 65536"/>
                  <a:gd name="T6" fmla="*/ 0 w 1728"/>
                  <a:gd name="T7" fmla="*/ 0 h 1"/>
                  <a:gd name="T8" fmla="*/ 1728 w 1728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728" h="1">
                    <a:moveTo>
                      <a:pt x="0" y="0"/>
                    </a:moveTo>
                    <a:cubicBezTo>
                      <a:pt x="0" y="0"/>
                      <a:pt x="864" y="0"/>
                      <a:pt x="172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70" name="Freeform 366"/>
              <p:cNvSpPr>
                <a:spLocks/>
              </p:cNvSpPr>
              <p:nvPr/>
            </p:nvSpPr>
            <p:spPr bwMode="auto">
              <a:xfrm>
                <a:off x="270" y="2159"/>
                <a:ext cx="1762" cy="1"/>
              </a:xfrm>
              <a:custGeom>
                <a:avLst/>
                <a:gdLst>
                  <a:gd name="T0" fmla="*/ 0 w 1762"/>
                  <a:gd name="T1" fmla="*/ 0 h 1"/>
                  <a:gd name="T2" fmla="*/ 1762 w 1762"/>
                  <a:gd name="T3" fmla="*/ 0 h 1"/>
                  <a:gd name="T4" fmla="*/ 0 60000 65536"/>
                  <a:gd name="T5" fmla="*/ 0 60000 65536"/>
                  <a:gd name="T6" fmla="*/ 0 w 1762"/>
                  <a:gd name="T7" fmla="*/ 0 h 1"/>
                  <a:gd name="T8" fmla="*/ 1762 w 176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762" h="1">
                    <a:moveTo>
                      <a:pt x="0" y="0"/>
                    </a:moveTo>
                    <a:cubicBezTo>
                      <a:pt x="293" y="0"/>
                      <a:pt x="1395" y="0"/>
                      <a:pt x="1762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371" name="Group 367"/>
              <p:cNvGrpSpPr>
                <a:grpSpLocks/>
              </p:cNvGrpSpPr>
              <p:nvPr/>
            </p:nvGrpSpPr>
            <p:grpSpPr bwMode="auto">
              <a:xfrm>
                <a:off x="1504" y="1920"/>
                <a:ext cx="192" cy="171"/>
                <a:chOff x="5136" y="1968"/>
                <a:chExt cx="192" cy="171"/>
              </a:xfrm>
            </p:grpSpPr>
            <p:sp>
              <p:nvSpPr>
                <p:cNvPr id="5374" name="Oval 368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375" name="Freeform 369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>
                    <a:gd name="T0" fmla="*/ 0 w 96"/>
                    <a:gd name="T1" fmla="*/ 0 h 171"/>
                    <a:gd name="T2" fmla="*/ 96 w 96"/>
                    <a:gd name="T3" fmla="*/ 0 h 171"/>
                    <a:gd name="T4" fmla="*/ 82 w 96"/>
                    <a:gd name="T5" fmla="*/ 156 h 171"/>
                    <a:gd name="T6" fmla="*/ 4 w 96"/>
                    <a:gd name="T7" fmla="*/ 171 h 171"/>
                    <a:gd name="T8" fmla="*/ 0 w 96"/>
                    <a:gd name="T9" fmla="*/ 48 h 1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71"/>
                    <a:gd name="T17" fmla="*/ 96 w 96"/>
                    <a:gd name="T18" fmla="*/ 171 h 1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5372" name="Freeform 370"/>
              <p:cNvSpPr>
                <a:spLocks/>
              </p:cNvSpPr>
              <p:nvPr/>
            </p:nvSpPr>
            <p:spPr bwMode="auto">
              <a:xfrm>
                <a:off x="496" y="2544"/>
                <a:ext cx="16" cy="31"/>
              </a:xfrm>
              <a:custGeom>
                <a:avLst/>
                <a:gdLst>
                  <a:gd name="T0" fmla="*/ 0 w 16"/>
                  <a:gd name="T1" fmla="*/ 31 h 31"/>
                  <a:gd name="T2" fmla="*/ 16 w 16"/>
                  <a:gd name="T3" fmla="*/ 0 h 31"/>
                  <a:gd name="T4" fmla="*/ 0 w 16"/>
                  <a:gd name="T5" fmla="*/ 31 h 31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31"/>
                  <a:gd name="T11" fmla="*/ 16 w 16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31">
                    <a:moveTo>
                      <a:pt x="0" y="31"/>
                    </a:moveTo>
                    <a:cubicBezTo>
                      <a:pt x="5" y="21"/>
                      <a:pt x="16" y="0"/>
                      <a:pt x="16" y="0"/>
                    </a:cubicBezTo>
                    <a:cubicBezTo>
                      <a:pt x="16" y="0"/>
                      <a:pt x="5" y="21"/>
                      <a:pt x="0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73" name="Freeform 371"/>
              <p:cNvSpPr>
                <a:spLocks/>
              </p:cNvSpPr>
              <p:nvPr/>
            </p:nvSpPr>
            <p:spPr bwMode="auto">
              <a:xfrm>
                <a:off x="330" y="2208"/>
                <a:ext cx="214" cy="528"/>
              </a:xfrm>
              <a:custGeom>
                <a:avLst/>
                <a:gdLst>
                  <a:gd name="T0" fmla="*/ 214 w 214"/>
                  <a:gd name="T1" fmla="*/ 528 h 528"/>
                  <a:gd name="T2" fmla="*/ 214 w 214"/>
                  <a:gd name="T3" fmla="*/ 0 h 528"/>
                  <a:gd name="T4" fmla="*/ 0 w 214"/>
                  <a:gd name="T5" fmla="*/ 2 h 528"/>
                  <a:gd name="T6" fmla="*/ 0 w 214"/>
                  <a:gd name="T7" fmla="*/ 527 h 528"/>
                  <a:gd name="T8" fmla="*/ 214 w 214"/>
                  <a:gd name="T9" fmla="*/ 528 h 5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4"/>
                  <a:gd name="T16" fmla="*/ 0 h 528"/>
                  <a:gd name="T17" fmla="*/ 214 w 214"/>
                  <a:gd name="T18" fmla="*/ 528 h 5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4" h="528">
                    <a:moveTo>
                      <a:pt x="214" y="528"/>
                    </a:moveTo>
                    <a:lnTo>
                      <a:pt x="214" y="0"/>
                    </a:lnTo>
                    <a:lnTo>
                      <a:pt x="0" y="2"/>
                    </a:lnTo>
                    <a:lnTo>
                      <a:pt x="0" y="527"/>
                    </a:lnTo>
                    <a:lnTo>
                      <a:pt x="214" y="528"/>
                    </a:lnTo>
                    <a:close/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174" name="Group 372"/>
            <p:cNvGrpSpPr>
              <a:grpSpLocks/>
            </p:cNvGrpSpPr>
            <p:nvPr/>
          </p:nvGrpSpPr>
          <p:grpSpPr bwMode="auto">
            <a:xfrm>
              <a:off x="4139" y="3216"/>
              <a:ext cx="1189" cy="672"/>
              <a:chOff x="723" y="872"/>
              <a:chExt cx="2390" cy="1386"/>
            </a:xfrm>
          </p:grpSpPr>
          <p:grpSp>
            <p:nvGrpSpPr>
              <p:cNvPr id="5175" name="Group 373"/>
              <p:cNvGrpSpPr>
                <a:grpSpLocks/>
              </p:cNvGrpSpPr>
              <p:nvPr/>
            </p:nvGrpSpPr>
            <p:grpSpPr bwMode="auto">
              <a:xfrm>
                <a:off x="2087" y="1824"/>
                <a:ext cx="409" cy="434"/>
                <a:chOff x="2298" y="1822"/>
                <a:chExt cx="409" cy="434"/>
              </a:xfrm>
            </p:grpSpPr>
            <p:grpSp>
              <p:nvGrpSpPr>
                <p:cNvPr id="5312" name="Group 374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5338" name="Group 375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grpSp>
                  <p:nvGrpSpPr>
                    <p:cNvPr id="5342" name="Group 37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5346" name="Oval 37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5347" name="Oval 37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343" name="Group 37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5344" name="Oval 38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5345" name="Oval 38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5339" name="Group 382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5340" name="Freeform 383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341" name="Freeform 384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5313" name="Group 385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5332" name="Group 386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5336" name="Oval 3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337" name="Oval 3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333" name="Group 389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5334" name="Oval 3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335" name="Oval 3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5314" name="Group 392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330" name="Freeform 393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31" name="Freeform 394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315" name="Group 395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5328" name="Oval 396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29" name="Oval 397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316" name="Group 398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326" name="Oval 399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27" name="Oval 400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317" name="Group 401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5324" name="Oval 402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25" name="Oval 403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318" name="Group 404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322" name="Oval 405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23" name="Oval 406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319" name="Group 407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320" name="Freeform 408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321" name="Freeform 409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5176" name="Group 410"/>
              <p:cNvGrpSpPr>
                <a:grpSpLocks/>
              </p:cNvGrpSpPr>
              <p:nvPr/>
            </p:nvGrpSpPr>
            <p:grpSpPr bwMode="auto">
              <a:xfrm>
                <a:off x="1511" y="1824"/>
                <a:ext cx="409" cy="434"/>
                <a:chOff x="2298" y="1822"/>
                <a:chExt cx="409" cy="434"/>
              </a:xfrm>
            </p:grpSpPr>
            <p:grpSp>
              <p:nvGrpSpPr>
                <p:cNvPr id="5276" name="Group 411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5302" name="Group 412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grpSp>
                  <p:nvGrpSpPr>
                    <p:cNvPr id="5306" name="Group 41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5310" name="Oval 41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5311" name="Oval 41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307" name="Group 41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5308" name="Oval 41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5309" name="Oval 41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5303" name="Group 419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5304" name="Freeform 420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305" name="Freeform 421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5277" name="Group 422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5296" name="Group 423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5300" name="Oval 4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301" name="Oval 4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297" name="Group 426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5298" name="Oval 4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99" name="Oval 4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5278" name="Group 429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294" name="Freeform 430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95" name="Freeform 431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279" name="Group 432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5292" name="Oval 433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93" name="Oval 434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280" name="Group 435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290" name="Oval 436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91" name="Oval 437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281" name="Group 438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5288" name="Oval 439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89" name="Oval 440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282" name="Group 441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286" name="Oval 442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87" name="Oval 443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283" name="Group 444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284" name="Freeform 445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85" name="Freeform 446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5177" name="Group 447"/>
              <p:cNvGrpSpPr>
                <a:grpSpLocks/>
              </p:cNvGrpSpPr>
              <p:nvPr/>
            </p:nvGrpSpPr>
            <p:grpSpPr bwMode="auto">
              <a:xfrm>
                <a:off x="2793" y="1608"/>
                <a:ext cx="320" cy="321"/>
                <a:chOff x="0" y="2496"/>
                <a:chExt cx="304" cy="285"/>
              </a:xfrm>
            </p:grpSpPr>
            <p:sp>
              <p:nvSpPr>
                <p:cNvPr id="5274" name="Line 448"/>
                <p:cNvSpPr>
                  <a:spLocks noChangeShapeType="1"/>
                </p:cNvSpPr>
                <p:nvPr/>
              </p:nvSpPr>
              <p:spPr bwMode="auto">
                <a:xfrm>
                  <a:off x="148" y="2496"/>
                  <a:ext cx="3" cy="285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275" name="Freeform 449"/>
                <p:cNvSpPr>
                  <a:spLocks noEditPoints="1"/>
                </p:cNvSpPr>
                <p:nvPr/>
              </p:nvSpPr>
              <p:spPr bwMode="auto">
                <a:xfrm>
                  <a:off x="0" y="2592"/>
                  <a:ext cx="304" cy="48"/>
                </a:xfrm>
                <a:custGeom>
                  <a:avLst/>
                  <a:gdLst>
                    <a:gd name="T0" fmla="*/ 0 w 190"/>
                    <a:gd name="T1" fmla="*/ 0 h 18"/>
                    <a:gd name="T2" fmla="*/ 302 w 190"/>
                    <a:gd name="T3" fmla="*/ 0 h 18"/>
                    <a:gd name="T4" fmla="*/ 302 w 190"/>
                    <a:gd name="T5" fmla="*/ 6464 h 18"/>
                    <a:gd name="T6" fmla="*/ 0 w 190"/>
                    <a:gd name="T7" fmla="*/ 6464 h 18"/>
                    <a:gd name="T8" fmla="*/ 0 w 190"/>
                    <a:gd name="T9" fmla="*/ 0 h 18"/>
                    <a:gd name="T10" fmla="*/ 610 w 190"/>
                    <a:gd name="T11" fmla="*/ 0 h 18"/>
                    <a:gd name="T12" fmla="*/ 906 w 190"/>
                    <a:gd name="T13" fmla="*/ 0 h 18"/>
                    <a:gd name="T14" fmla="*/ 906 w 190"/>
                    <a:gd name="T15" fmla="*/ 6464 h 18"/>
                    <a:gd name="T16" fmla="*/ 610 w 190"/>
                    <a:gd name="T17" fmla="*/ 6464 h 18"/>
                    <a:gd name="T18" fmla="*/ 610 w 190"/>
                    <a:gd name="T19" fmla="*/ 0 h 18"/>
                    <a:gd name="T20" fmla="*/ 1203 w 190"/>
                    <a:gd name="T21" fmla="*/ 0 h 18"/>
                    <a:gd name="T22" fmla="*/ 1507 w 190"/>
                    <a:gd name="T23" fmla="*/ 0 h 18"/>
                    <a:gd name="T24" fmla="*/ 1507 w 190"/>
                    <a:gd name="T25" fmla="*/ 6464 h 18"/>
                    <a:gd name="T26" fmla="*/ 1203 w 190"/>
                    <a:gd name="T27" fmla="*/ 6464 h 18"/>
                    <a:gd name="T28" fmla="*/ 1203 w 190"/>
                    <a:gd name="T29" fmla="*/ 0 h 18"/>
                    <a:gd name="T30" fmla="*/ 1814 w 190"/>
                    <a:gd name="T31" fmla="*/ 0 h 18"/>
                    <a:gd name="T32" fmla="*/ 2117 w 190"/>
                    <a:gd name="T33" fmla="*/ 0 h 18"/>
                    <a:gd name="T34" fmla="*/ 2117 w 190"/>
                    <a:gd name="T35" fmla="*/ 6464 h 18"/>
                    <a:gd name="T36" fmla="*/ 1814 w 190"/>
                    <a:gd name="T37" fmla="*/ 6464 h 18"/>
                    <a:gd name="T38" fmla="*/ 1814 w 190"/>
                    <a:gd name="T39" fmla="*/ 0 h 18"/>
                    <a:gd name="T40" fmla="*/ 2411 w 190"/>
                    <a:gd name="T41" fmla="*/ 0 h 18"/>
                    <a:gd name="T42" fmla="*/ 2710 w 190"/>
                    <a:gd name="T43" fmla="*/ 0 h 18"/>
                    <a:gd name="T44" fmla="*/ 2710 w 190"/>
                    <a:gd name="T45" fmla="*/ 6464 h 18"/>
                    <a:gd name="T46" fmla="*/ 2411 w 190"/>
                    <a:gd name="T47" fmla="*/ 6464 h 18"/>
                    <a:gd name="T48" fmla="*/ 2411 w 190"/>
                    <a:gd name="T49" fmla="*/ 0 h 18"/>
                    <a:gd name="T50" fmla="*/ 3024 w 190"/>
                    <a:gd name="T51" fmla="*/ 0 h 18"/>
                    <a:gd name="T52" fmla="*/ 3187 w 190"/>
                    <a:gd name="T53" fmla="*/ 0 h 18"/>
                    <a:gd name="T54" fmla="*/ 3187 w 190"/>
                    <a:gd name="T55" fmla="*/ 6464 h 18"/>
                    <a:gd name="T56" fmla="*/ 3024 w 190"/>
                    <a:gd name="T57" fmla="*/ 6464 h 18"/>
                    <a:gd name="T58" fmla="*/ 3024 w 190"/>
                    <a:gd name="T59" fmla="*/ 0 h 1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90"/>
                    <a:gd name="T91" fmla="*/ 0 h 18"/>
                    <a:gd name="T92" fmla="*/ 190 w 190"/>
                    <a:gd name="T93" fmla="*/ 18 h 1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5178" name="Group 450"/>
              <p:cNvGrpSpPr>
                <a:grpSpLocks/>
              </p:cNvGrpSpPr>
              <p:nvPr/>
            </p:nvGrpSpPr>
            <p:grpSpPr bwMode="auto">
              <a:xfrm>
                <a:off x="1056" y="1822"/>
                <a:ext cx="405" cy="434"/>
                <a:chOff x="1177" y="1822"/>
                <a:chExt cx="405" cy="434"/>
              </a:xfrm>
            </p:grpSpPr>
            <p:grpSp>
              <p:nvGrpSpPr>
                <p:cNvPr id="5238" name="Group 451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grpSp>
                <p:nvGrpSpPr>
                  <p:cNvPr id="5264" name="Group 452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grpSp>
                  <p:nvGrpSpPr>
                    <p:cNvPr id="5268" name="Group 45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73" y="2756"/>
                      <a:ext cx="148" cy="164"/>
                      <a:chOff x="3973" y="2756"/>
                      <a:chExt cx="148" cy="164"/>
                    </a:xfrm>
                  </p:grpSpPr>
                  <p:sp>
                    <p:nvSpPr>
                      <p:cNvPr id="5272" name="Oval 45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73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5273" name="Oval 45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73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269" name="Group 45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85" y="2770"/>
                      <a:ext cx="123" cy="136"/>
                      <a:chOff x="3985" y="2770"/>
                      <a:chExt cx="123" cy="136"/>
                    </a:xfrm>
                  </p:grpSpPr>
                  <p:sp>
                    <p:nvSpPr>
                      <p:cNvPr id="5270" name="Oval 45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" name="Oval 45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5265" name="Group 459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5266" name="Freeform 460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59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59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67" name="Freeform 461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59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59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5239" name="Group 462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grpSp>
                <p:nvGrpSpPr>
                  <p:cNvPr id="5258" name="Group 463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sp>
                  <p:nvSpPr>
                    <p:cNvPr id="5262" name="Oval 4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63" name="Oval 4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259" name="Group 466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5260" name="Oval 4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61" name="Oval 4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5240" name="Group 469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5256" name="Freeform 470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57" name="Freeform 471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241" name="Group 472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sp>
                <p:nvSpPr>
                  <p:cNvPr id="5254" name="Oval 473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55" name="Oval 474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242" name="Group 475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5252" name="Oval 476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53" name="Oval 477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243" name="Group 478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sp>
                <p:nvSpPr>
                  <p:cNvPr id="5250" name="Oval 479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51" name="Oval 480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244" name="Group 481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5248" name="Oval 482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49" name="Oval 483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245" name="Group 484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5246" name="Freeform 485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47" name="Freeform 486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5179" name="Group 487"/>
              <p:cNvGrpSpPr>
                <a:grpSpLocks/>
              </p:cNvGrpSpPr>
              <p:nvPr/>
            </p:nvGrpSpPr>
            <p:grpSpPr bwMode="auto">
              <a:xfrm>
                <a:off x="2519" y="1822"/>
                <a:ext cx="409" cy="434"/>
                <a:chOff x="2298" y="1822"/>
                <a:chExt cx="409" cy="434"/>
              </a:xfrm>
            </p:grpSpPr>
            <p:grpSp>
              <p:nvGrpSpPr>
                <p:cNvPr id="5202" name="Group 488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5228" name="Group 489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grpSp>
                  <p:nvGrpSpPr>
                    <p:cNvPr id="5232" name="Group 49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5236" name="Oval 49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5237" name="Oval 49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5233" name="Group 49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5234" name="Oval 49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5235" name="Oval 49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5229" name="Group 496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5230" name="Freeform 497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31" name="Freeform 498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5203" name="Group 499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5222" name="Group 500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5226" name="Oval 5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27" name="Oval 5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5223" name="Group 503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5224" name="Oval 5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225" name="Oval 5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5204" name="Group 506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220" name="Freeform 507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21" name="Freeform 508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205" name="Group 509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5218" name="Oval 510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19" name="Oval 511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206" name="Group 512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216" name="Oval 513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17" name="Oval 514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207" name="Group 515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5214" name="Oval 516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15" name="Oval 517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208" name="Group 518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212" name="Oval 519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13" name="Oval 520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5209" name="Group 521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5210" name="Freeform 522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211" name="Freeform 523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5180" name="Freeform 524"/>
              <p:cNvSpPr>
                <a:spLocks/>
              </p:cNvSpPr>
              <p:nvPr/>
            </p:nvSpPr>
            <p:spPr bwMode="auto">
              <a:xfrm>
                <a:off x="879" y="1608"/>
                <a:ext cx="4" cy="261"/>
              </a:xfrm>
              <a:custGeom>
                <a:avLst/>
                <a:gdLst>
                  <a:gd name="T0" fmla="*/ 0 w 4"/>
                  <a:gd name="T1" fmla="*/ 0 h 232"/>
                  <a:gd name="T2" fmla="*/ 4 w 4"/>
                  <a:gd name="T3" fmla="*/ 471 h 232"/>
                  <a:gd name="T4" fmla="*/ 0 60000 65536"/>
                  <a:gd name="T5" fmla="*/ 0 60000 65536"/>
                  <a:gd name="T6" fmla="*/ 0 w 4"/>
                  <a:gd name="T7" fmla="*/ 0 h 232"/>
                  <a:gd name="T8" fmla="*/ 4 w 4"/>
                  <a:gd name="T9" fmla="*/ 232 h 23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32">
                    <a:moveTo>
                      <a:pt x="0" y="0"/>
                    </a:moveTo>
                    <a:lnTo>
                      <a:pt x="4" y="232"/>
                    </a:lnTo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181" name="Group 525"/>
              <p:cNvGrpSpPr>
                <a:grpSpLocks/>
              </p:cNvGrpSpPr>
              <p:nvPr/>
            </p:nvGrpSpPr>
            <p:grpSpPr bwMode="auto">
              <a:xfrm>
                <a:off x="723" y="1608"/>
                <a:ext cx="320" cy="321"/>
                <a:chOff x="0" y="2496"/>
                <a:chExt cx="304" cy="285"/>
              </a:xfrm>
            </p:grpSpPr>
            <p:sp>
              <p:nvSpPr>
                <p:cNvPr id="5200" name="Line 526"/>
                <p:cNvSpPr>
                  <a:spLocks noChangeShapeType="1"/>
                </p:cNvSpPr>
                <p:nvPr/>
              </p:nvSpPr>
              <p:spPr bwMode="auto">
                <a:xfrm>
                  <a:off x="148" y="2496"/>
                  <a:ext cx="3" cy="285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201" name="Freeform 527"/>
                <p:cNvSpPr>
                  <a:spLocks noEditPoints="1"/>
                </p:cNvSpPr>
                <p:nvPr/>
              </p:nvSpPr>
              <p:spPr bwMode="auto">
                <a:xfrm>
                  <a:off x="0" y="2592"/>
                  <a:ext cx="304" cy="48"/>
                </a:xfrm>
                <a:custGeom>
                  <a:avLst/>
                  <a:gdLst>
                    <a:gd name="T0" fmla="*/ 0 w 190"/>
                    <a:gd name="T1" fmla="*/ 0 h 18"/>
                    <a:gd name="T2" fmla="*/ 302 w 190"/>
                    <a:gd name="T3" fmla="*/ 0 h 18"/>
                    <a:gd name="T4" fmla="*/ 302 w 190"/>
                    <a:gd name="T5" fmla="*/ 6464 h 18"/>
                    <a:gd name="T6" fmla="*/ 0 w 190"/>
                    <a:gd name="T7" fmla="*/ 6464 h 18"/>
                    <a:gd name="T8" fmla="*/ 0 w 190"/>
                    <a:gd name="T9" fmla="*/ 0 h 18"/>
                    <a:gd name="T10" fmla="*/ 610 w 190"/>
                    <a:gd name="T11" fmla="*/ 0 h 18"/>
                    <a:gd name="T12" fmla="*/ 906 w 190"/>
                    <a:gd name="T13" fmla="*/ 0 h 18"/>
                    <a:gd name="T14" fmla="*/ 906 w 190"/>
                    <a:gd name="T15" fmla="*/ 6464 h 18"/>
                    <a:gd name="T16" fmla="*/ 610 w 190"/>
                    <a:gd name="T17" fmla="*/ 6464 h 18"/>
                    <a:gd name="T18" fmla="*/ 610 w 190"/>
                    <a:gd name="T19" fmla="*/ 0 h 18"/>
                    <a:gd name="T20" fmla="*/ 1203 w 190"/>
                    <a:gd name="T21" fmla="*/ 0 h 18"/>
                    <a:gd name="T22" fmla="*/ 1507 w 190"/>
                    <a:gd name="T23" fmla="*/ 0 h 18"/>
                    <a:gd name="T24" fmla="*/ 1507 w 190"/>
                    <a:gd name="T25" fmla="*/ 6464 h 18"/>
                    <a:gd name="T26" fmla="*/ 1203 w 190"/>
                    <a:gd name="T27" fmla="*/ 6464 h 18"/>
                    <a:gd name="T28" fmla="*/ 1203 w 190"/>
                    <a:gd name="T29" fmla="*/ 0 h 18"/>
                    <a:gd name="T30" fmla="*/ 1814 w 190"/>
                    <a:gd name="T31" fmla="*/ 0 h 18"/>
                    <a:gd name="T32" fmla="*/ 2117 w 190"/>
                    <a:gd name="T33" fmla="*/ 0 h 18"/>
                    <a:gd name="T34" fmla="*/ 2117 w 190"/>
                    <a:gd name="T35" fmla="*/ 6464 h 18"/>
                    <a:gd name="T36" fmla="*/ 1814 w 190"/>
                    <a:gd name="T37" fmla="*/ 6464 h 18"/>
                    <a:gd name="T38" fmla="*/ 1814 w 190"/>
                    <a:gd name="T39" fmla="*/ 0 h 18"/>
                    <a:gd name="T40" fmla="*/ 2411 w 190"/>
                    <a:gd name="T41" fmla="*/ 0 h 18"/>
                    <a:gd name="T42" fmla="*/ 2710 w 190"/>
                    <a:gd name="T43" fmla="*/ 0 h 18"/>
                    <a:gd name="T44" fmla="*/ 2710 w 190"/>
                    <a:gd name="T45" fmla="*/ 6464 h 18"/>
                    <a:gd name="T46" fmla="*/ 2411 w 190"/>
                    <a:gd name="T47" fmla="*/ 6464 h 18"/>
                    <a:gd name="T48" fmla="*/ 2411 w 190"/>
                    <a:gd name="T49" fmla="*/ 0 h 18"/>
                    <a:gd name="T50" fmla="*/ 3024 w 190"/>
                    <a:gd name="T51" fmla="*/ 0 h 18"/>
                    <a:gd name="T52" fmla="*/ 3187 w 190"/>
                    <a:gd name="T53" fmla="*/ 0 h 18"/>
                    <a:gd name="T54" fmla="*/ 3187 w 190"/>
                    <a:gd name="T55" fmla="*/ 6464 h 18"/>
                    <a:gd name="T56" fmla="*/ 3024 w 190"/>
                    <a:gd name="T57" fmla="*/ 6464 h 18"/>
                    <a:gd name="T58" fmla="*/ 3024 w 190"/>
                    <a:gd name="T59" fmla="*/ 0 h 1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90"/>
                    <a:gd name="T91" fmla="*/ 0 h 18"/>
                    <a:gd name="T92" fmla="*/ 190 w 190"/>
                    <a:gd name="T93" fmla="*/ 18 h 1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7808" name="Freeform 528"/>
              <p:cNvSpPr>
                <a:spLocks/>
              </p:cNvSpPr>
              <p:nvPr/>
            </p:nvSpPr>
            <p:spPr bwMode="auto">
              <a:xfrm>
                <a:off x="973" y="1084"/>
                <a:ext cx="2088" cy="891"/>
              </a:xfrm>
              <a:custGeom>
                <a:avLst/>
                <a:gdLst/>
                <a:ahLst/>
                <a:cxnLst>
                  <a:cxn ang="0">
                    <a:pos x="0" y="143"/>
                  </a:cxn>
                  <a:cxn ang="0">
                    <a:pos x="110" y="0"/>
                  </a:cxn>
                  <a:cxn ang="0">
                    <a:pos x="1668" y="0"/>
                  </a:cxn>
                  <a:cxn ang="0">
                    <a:pos x="1875" y="99"/>
                  </a:cxn>
                  <a:cxn ang="0">
                    <a:pos x="2088" y="513"/>
                  </a:cxn>
                  <a:cxn ang="0">
                    <a:pos x="2072" y="881"/>
                  </a:cxn>
                  <a:cxn ang="0">
                    <a:pos x="1771" y="891"/>
                  </a:cxn>
                  <a:cxn ang="0">
                    <a:pos x="110" y="891"/>
                  </a:cxn>
                  <a:cxn ang="0">
                    <a:pos x="6" y="792"/>
                  </a:cxn>
                  <a:cxn ang="0">
                    <a:pos x="8" y="131"/>
                  </a:cxn>
                </a:cxnLst>
                <a:rect l="0" t="0" r="r" b="b"/>
                <a:pathLst>
                  <a:path w="2088" h="891">
                    <a:moveTo>
                      <a:pt x="0" y="143"/>
                    </a:moveTo>
                    <a:lnTo>
                      <a:pt x="110" y="0"/>
                    </a:lnTo>
                    <a:lnTo>
                      <a:pt x="1668" y="0"/>
                    </a:lnTo>
                    <a:lnTo>
                      <a:pt x="1875" y="99"/>
                    </a:lnTo>
                    <a:lnTo>
                      <a:pt x="2088" y="513"/>
                    </a:lnTo>
                    <a:lnTo>
                      <a:pt x="2072" y="881"/>
                    </a:lnTo>
                    <a:lnTo>
                      <a:pt x="1771" y="891"/>
                    </a:lnTo>
                    <a:lnTo>
                      <a:pt x="110" y="891"/>
                    </a:lnTo>
                    <a:lnTo>
                      <a:pt x="6" y="792"/>
                    </a:lnTo>
                    <a:lnTo>
                      <a:pt x="8" y="131"/>
                    </a:lnTo>
                  </a:path>
                </a:pathLst>
              </a:custGeom>
              <a:gradFill rotWithShape="1">
                <a:gsLst>
                  <a:gs pos="0">
                    <a:srgbClr val="00CCFF"/>
                  </a:gs>
                  <a:gs pos="50000">
                    <a:srgbClr val="0033CC"/>
                  </a:gs>
                  <a:gs pos="100000">
                    <a:srgbClr val="00CCFF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rgbClr val="00480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83" name="Rectangle 529"/>
              <p:cNvSpPr>
                <a:spLocks noChangeArrowheads="1"/>
              </p:cNvSpPr>
              <p:nvPr/>
            </p:nvSpPr>
            <p:spPr bwMode="auto">
              <a:xfrm>
                <a:off x="1093" y="1365"/>
                <a:ext cx="186" cy="264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84" name="Rectangle 530"/>
              <p:cNvSpPr>
                <a:spLocks noChangeArrowheads="1"/>
              </p:cNvSpPr>
              <p:nvPr/>
            </p:nvSpPr>
            <p:spPr bwMode="auto">
              <a:xfrm>
                <a:off x="1526" y="1365"/>
                <a:ext cx="186" cy="264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85" name="Rectangle 531"/>
              <p:cNvSpPr>
                <a:spLocks noChangeArrowheads="1"/>
              </p:cNvSpPr>
              <p:nvPr/>
            </p:nvSpPr>
            <p:spPr bwMode="auto">
              <a:xfrm>
                <a:off x="2408" y="1365"/>
                <a:ext cx="232" cy="315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FF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5186" name="Group 532"/>
              <p:cNvGrpSpPr>
                <a:grpSpLocks/>
              </p:cNvGrpSpPr>
              <p:nvPr/>
            </p:nvGrpSpPr>
            <p:grpSpPr bwMode="auto">
              <a:xfrm>
                <a:off x="1346" y="960"/>
                <a:ext cx="202" cy="192"/>
                <a:chOff x="5136" y="1968"/>
                <a:chExt cx="192" cy="171"/>
              </a:xfrm>
            </p:grpSpPr>
            <p:sp>
              <p:nvSpPr>
                <p:cNvPr id="5198" name="Oval 533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199" name="Freeform 534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>
                    <a:gd name="T0" fmla="*/ 0 w 96"/>
                    <a:gd name="T1" fmla="*/ 0 h 171"/>
                    <a:gd name="T2" fmla="*/ 96 w 96"/>
                    <a:gd name="T3" fmla="*/ 0 h 171"/>
                    <a:gd name="T4" fmla="*/ 82 w 96"/>
                    <a:gd name="T5" fmla="*/ 156 h 171"/>
                    <a:gd name="T6" fmla="*/ 4 w 96"/>
                    <a:gd name="T7" fmla="*/ 171 h 171"/>
                    <a:gd name="T8" fmla="*/ 0 w 96"/>
                    <a:gd name="T9" fmla="*/ 48 h 1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71"/>
                    <a:gd name="T17" fmla="*/ 96 w 96"/>
                    <a:gd name="T18" fmla="*/ 171 h 1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5187" name="Freeform 535"/>
              <p:cNvSpPr>
                <a:spLocks/>
              </p:cNvSpPr>
              <p:nvPr/>
            </p:nvSpPr>
            <p:spPr bwMode="auto">
              <a:xfrm>
                <a:off x="1043" y="1878"/>
                <a:ext cx="1818" cy="1"/>
              </a:xfrm>
              <a:custGeom>
                <a:avLst/>
                <a:gdLst>
                  <a:gd name="T0" fmla="*/ 0 w 1728"/>
                  <a:gd name="T1" fmla="*/ 0 h 1"/>
                  <a:gd name="T2" fmla="*/ 2344 w 1728"/>
                  <a:gd name="T3" fmla="*/ 0 h 1"/>
                  <a:gd name="T4" fmla="*/ 0 60000 65536"/>
                  <a:gd name="T5" fmla="*/ 0 60000 65536"/>
                  <a:gd name="T6" fmla="*/ 0 w 1728"/>
                  <a:gd name="T7" fmla="*/ 0 h 1"/>
                  <a:gd name="T8" fmla="*/ 1728 w 1728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728" h="1">
                    <a:moveTo>
                      <a:pt x="0" y="0"/>
                    </a:moveTo>
                    <a:cubicBezTo>
                      <a:pt x="0" y="0"/>
                      <a:pt x="864" y="0"/>
                      <a:pt x="172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88" name="Freeform 536"/>
              <p:cNvSpPr>
                <a:spLocks/>
              </p:cNvSpPr>
              <p:nvPr/>
            </p:nvSpPr>
            <p:spPr bwMode="auto">
              <a:xfrm>
                <a:off x="1007" y="1229"/>
                <a:ext cx="1854" cy="1"/>
              </a:xfrm>
              <a:custGeom>
                <a:avLst/>
                <a:gdLst>
                  <a:gd name="T0" fmla="*/ 0 w 1762"/>
                  <a:gd name="T1" fmla="*/ 0 h 1"/>
                  <a:gd name="T2" fmla="*/ 2392 w 1762"/>
                  <a:gd name="T3" fmla="*/ 0 h 1"/>
                  <a:gd name="T4" fmla="*/ 0 60000 65536"/>
                  <a:gd name="T5" fmla="*/ 0 60000 65536"/>
                  <a:gd name="T6" fmla="*/ 0 w 1762"/>
                  <a:gd name="T7" fmla="*/ 0 h 1"/>
                  <a:gd name="T8" fmla="*/ 1762 w 176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762" h="1">
                    <a:moveTo>
                      <a:pt x="0" y="0"/>
                    </a:moveTo>
                    <a:cubicBezTo>
                      <a:pt x="293" y="0"/>
                      <a:pt x="1395" y="0"/>
                      <a:pt x="1762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189" name="Group 537"/>
              <p:cNvGrpSpPr>
                <a:grpSpLocks/>
              </p:cNvGrpSpPr>
              <p:nvPr/>
            </p:nvGrpSpPr>
            <p:grpSpPr bwMode="auto">
              <a:xfrm>
                <a:off x="2305" y="960"/>
                <a:ext cx="202" cy="192"/>
                <a:chOff x="5136" y="1968"/>
                <a:chExt cx="192" cy="171"/>
              </a:xfrm>
            </p:grpSpPr>
            <p:sp>
              <p:nvSpPr>
                <p:cNvPr id="5196" name="Oval 538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197" name="Freeform 539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>
                    <a:gd name="T0" fmla="*/ 0 w 96"/>
                    <a:gd name="T1" fmla="*/ 0 h 171"/>
                    <a:gd name="T2" fmla="*/ 96 w 96"/>
                    <a:gd name="T3" fmla="*/ 0 h 171"/>
                    <a:gd name="T4" fmla="*/ 82 w 96"/>
                    <a:gd name="T5" fmla="*/ 156 h 171"/>
                    <a:gd name="T6" fmla="*/ 4 w 96"/>
                    <a:gd name="T7" fmla="*/ 171 h 171"/>
                    <a:gd name="T8" fmla="*/ 0 w 96"/>
                    <a:gd name="T9" fmla="*/ 48 h 1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71"/>
                    <a:gd name="T17" fmla="*/ 96 w 96"/>
                    <a:gd name="T18" fmla="*/ 171 h 1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5190" name="Freeform 540"/>
              <p:cNvSpPr>
                <a:spLocks/>
              </p:cNvSpPr>
              <p:nvPr/>
            </p:nvSpPr>
            <p:spPr bwMode="auto">
              <a:xfrm>
                <a:off x="1245" y="1662"/>
                <a:ext cx="17" cy="35"/>
              </a:xfrm>
              <a:custGeom>
                <a:avLst/>
                <a:gdLst>
                  <a:gd name="T0" fmla="*/ 0 w 16"/>
                  <a:gd name="T1" fmla="*/ 65 h 31"/>
                  <a:gd name="T2" fmla="*/ 22 w 16"/>
                  <a:gd name="T3" fmla="*/ 0 h 31"/>
                  <a:gd name="T4" fmla="*/ 0 w 16"/>
                  <a:gd name="T5" fmla="*/ 65 h 31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31"/>
                  <a:gd name="T11" fmla="*/ 16 w 16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31">
                    <a:moveTo>
                      <a:pt x="0" y="31"/>
                    </a:moveTo>
                    <a:cubicBezTo>
                      <a:pt x="5" y="21"/>
                      <a:pt x="16" y="0"/>
                      <a:pt x="16" y="0"/>
                    </a:cubicBezTo>
                    <a:cubicBezTo>
                      <a:pt x="16" y="0"/>
                      <a:pt x="5" y="21"/>
                      <a:pt x="0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91" name="Freeform 541"/>
              <p:cNvSpPr>
                <a:spLocks/>
              </p:cNvSpPr>
              <p:nvPr/>
            </p:nvSpPr>
            <p:spPr bwMode="auto">
              <a:xfrm>
                <a:off x="1070" y="1284"/>
                <a:ext cx="225" cy="594"/>
              </a:xfrm>
              <a:custGeom>
                <a:avLst/>
                <a:gdLst>
                  <a:gd name="T0" fmla="*/ 289 w 214"/>
                  <a:gd name="T1" fmla="*/ 1070 h 528"/>
                  <a:gd name="T2" fmla="*/ 289 w 214"/>
                  <a:gd name="T3" fmla="*/ 0 h 528"/>
                  <a:gd name="T4" fmla="*/ 0 w 214"/>
                  <a:gd name="T5" fmla="*/ 2 h 528"/>
                  <a:gd name="T6" fmla="*/ 0 w 214"/>
                  <a:gd name="T7" fmla="*/ 1068 h 528"/>
                  <a:gd name="T8" fmla="*/ 289 w 214"/>
                  <a:gd name="T9" fmla="*/ 1070 h 5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4"/>
                  <a:gd name="T16" fmla="*/ 0 h 528"/>
                  <a:gd name="T17" fmla="*/ 214 w 214"/>
                  <a:gd name="T18" fmla="*/ 528 h 5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4" h="528">
                    <a:moveTo>
                      <a:pt x="214" y="528"/>
                    </a:moveTo>
                    <a:lnTo>
                      <a:pt x="214" y="0"/>
                    </a:lnTo>
                    <a:lnTo>
                      <a:pt x="0" y="2"/>
                    </a:lnTo>
                    <a:lnTo>
                      <a:pt x="0" y="527"/>
                    </a:lnTo>
                    <a:lnTo>
                      <a:pt x="214" y="528"/>
                    </a:lnTo>
                    <a:close/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92" name="Freeform 542"/>
              <p:cNvSpPr>
                <a:spLocks/>
              </p:cNvSpPr>
              <p:nvPr/>
            </p:nvSpPr>
            <p:spPr bwMode="auto">
              <a:xfrm>
                <a:off x="2664" y="1200"/>
                <a:ext cx="432" cy="520"/>
              </a:xfrm>
              <a:custGeom>
                <a:avLst/>
                <a:gdLst>
                  <a:gd name="T0" fmla="*/ 216 w 432"/>
                  <a:gd name="T1" fmla="*/ 0 h 520"/>
                  <a:gd name="T2" fmla="*/ 0 w 432"/>
                  <a:gd name="T3" fmla="*/ 136 h 520"/>
                  <a:gd name="T4" fmla="*/ 64 w 432"/>
                  <a:gd name="T5" fmla="*/ 520 h 520"/>
                  <a:gd name="T6" fmla="*/ 400 w 432"/>
                  <a:gd name="T7" fmla="*/ 520 h 520"/>
                  <a:gd name="T8" fmla="*/ 432 w 432"/>
                  <a:gd name="T9" fmla="*/ 424 h 5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2"/>
                  <a:gd name="T16" fmla="*/ 0 h 520"/>
                  <a:gd name="T17" fmla="*/ 432 w 432"/>
                  <a:gd name="T18" fmla="*/ 520 h 5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2" h="520">
                    <a:moveTo>
                      <a:pt x="216" y="0"/>
                    </a:moveTo>
                    <a:lnTo>
                      <a:pt x="0" y="136"/>
                    </a:lnTo>
                    <a:lnTo>
                      <a:pt x="64" y="520"/>
                    </a:lnTo>
                    <a:lnTo>
                      <a:pt x="400" y="520"/>
                    </a:lnTo>
                    <a:lnTo>
                      <a:pt x="432" y="424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00FFFF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93" name="Rectangle 543"/>
              <p:cNvSpPr>
                <a:spLocks noChangeArrowheads="1"/>
              </p:cNvSpPr>
              <p:nvPr/>
            </p:nvSpPr>
            <p:spPr bwMode="auto">
              <a:xfrm>
                <a:off x="2120" y="1365"/>
                <a:ext cx="232" cy="315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94" name="Freeform 544"/>
              <p:cNvSpPr>
                <a:spLocks/>
              </p:cNvSpPr>
              <p:nvPr/>
            </p:nvSpPr>
            <p:spPr bwMode="auto">
              <a:xfrm>
                <a:off x="1832" y="872"/>
                <a:ext cx="784" cy="328"/>
              </a:xfrm>
              <a:custGeom>
                <a:avLst/>
                <a:gdLst>
                  <a:gd name="T0" fmla="*/ 328 w 784"/>
                  <a:gd name="T1" fmla="*/ 280 h 328"/>
                  <a:gd name="T2" fmla="*/ 0 w 784"/>
                  <a:gd name="T3" fmla="*/ 0 h 328"/>
                  <a:gd name="T4" fmla="*/ 784 w 784"/>
                  <a:gd name="T5" fmla="*/ 0 h 328"/>
                  <a:gd name="T6" fmla="*/ 232 w 784"/>
                  <a:gd name="T7" fmla="*/ 328 h 3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4"/>
                  <a:gd name="T13" fmla="*/ 0 h 328"/>
                  <a:gd name="T14" fmla="*/ 784 w 784"/>
                  <a:gd name="T15" fmla="*/ 328 h 3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4" h="328">
                    <a:moveTo>
                      <a:pt x="328" y="280"/>
                    </a:moveTo>
                    <a:lnTo>
                      <a:pt x="0" y="0"/>
                    </a:lnTo>
                    <a:lnTo>
                      <a:pt x="784" y="0"/>
                    </a:lnTo>
                    <a:lnTo>
                      <a:pt x="232" y="328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95" name="Rectangle 545"/>
              <p:cNvSpPr>
                <a:spLocks noChangeArrowheads="1"/>
              </p:cNvSpPr>
              <p:nvPr/>
            </p:nvSpPr>
            <p:spPr bwMode="auto">
              <a:xfrm>
                <a:off x="1824" y="1365"/>
                <a:ext cx="232" cy="315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00FFFF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5497" name="Group 546"/>
          <p:cNvGrpSpPr>
            <a:grpSpLocks/>
          </p:cNvGrpSpPr>
          <p:nvPr/>
        </p:nvGrpSpPr>
        <p:grpSpPr bwMode="auto">
          <a:xfrm>
            <a:off x="395288" y="5013325"/>
            <a:ext cx="4138612" cy="990600"/>
            <a:chOff x="144" y="3120"/>
            <a:chExt cx="2607" cy="624"/>
          </a:xfrm>
        </p:grpSpPr>
        <p:grpSp>
          <p:nvGrpSpPr>
            <p:cNvPr id="5160" name="Group 547"/>
            <p:cNvGrpSpPr>
              <a:grpSpLocks/>
            </p:cNvGrpSpPr>
            <p:nvPr/>
          </p:nvGrpSpPr>
          <p:grpSpPr bwMode="auto">
            <a:xfrm>
              <a:off x="144" y="3312"/>
              <a:ext cx="399" cy="432"/>
              <a:chOff x="2464" y="3024"/>
              <a:chExt cx="399" cy="432"/>
            </a:xfrm>
          </p:grpSpPr>
          <p:grpSp>
            <p:nvGrpSpPr>
              <p:cNvPr id="5167" name="Group 548"/>
              <p:cNvGrpSpPr>
                <a:grpSpLocks/>
              </p:cNvGrpSpPr>
              <p:nvPr/>
            </p:nvGrpSpPr>
            <p:grpSpPr bwMode="auto">
              <a:xfrm>
                <a:off x="2464" y="3312"/>
                <a:ext cx="336" cy="144"/>
                <a:chOff x="1792" y="4000"/>
                <a:chExt cx="352" cy="160"/>
              </a:xfrm>
            </p:grpSpPr>
            <p:sp>
              <p:nvSpPr>
                <p:cNvPr id="5169" name="Oval 549"/>
                <p:cNvSpPr>
                  <a:spLocks noChangeArrowheads="1"/>
                </p:cNvSpPr>
                <p:nvPr/>
              </p:nvSpPr>
              <p:spPr bwMode="auto">
                <a:xfrm>
                  <a:off x="1792" y="4032"/>
                  <a:ext cx="352" cy="1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170" name="Oval 550"/>
                <p:cNvSpPr>
                  <a:spLocks noChangeArrowheads="1"/>
                </p:cNvSpPr>
                <p:nvPr/>
              </p:nvSpPr>
              <p:spPr bwMode="auto">
                <a:xfrm>
                  <a:off x="1840" y="4016"/>
                  <a:ext cx="272" cy="9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171" name="Oval 551"/>
                <p:cNvSpPr>
                  <a:spLocks noChangeArrowheads="1"/>
                </p:cNvSpPr>
                <p:nvPr/>
              </p:nvSpPr>
              <p:spPr bwMode="auto">
                <a:xfrm>
                  <a:off x="1872" y="4000"/>
                  <a:ext cx="192" cy="4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5168" name="Freeform 552"/>
              <p:cNvSpPr>
                <a:spLocks/>
              </p:cNvSpPr>
              <p:nvPr/>
            </p:nvSpPr>
            <p:spPr bwMode="auto">
              <a:xfrm>
                <a:off x="2632" y="3024"/>
                <a:ext cx="231" cy="318"/>
              </a:xfrm>
              <a:custGeom>
                <a:avLst/>
                <a:gdLst>
                  <a:gd name="T0" fmla="*/ 0 w 454"/>
                  <a:gd name="T1" fmla="*/ 13 h 544"/>
                  <a:gd name="T2" fmla="*/ 8 w 454"/>
                  <a:gd name="T3" fmla="*/ 13 h 544"/>
                  <a:gd name="T4" fmla="*/ 0 w 454"/>
                  <a:gd name="T5" fmla="*/ 0 h 544"/>
                  <a:gd name="T6" fmla="*/ 0 w 454"/>
                  <a:gd name="T7" fmla="*/ 22 h 5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544"/>
                  <a:gd name="T14" fmla="*/ 454 w 454"/>
                  <a:gd name="T15" fmla="*/ 544 h 5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544">
                    <a:moveTo>
                      <a:pt x="0" y="318"/>
                    </a:moveTo>
                    <a:lnTo>
                      <a:pt x="454" y="318"/>
                    </a:lnTo>
                    <a:lnTo>
                      <a:pt x="0" y="0"/>
                    </a:lnTo>
                    <a:lnTo>
                      <a:pt x="0" y="544"/>
                    </a:lnTo>
                  </a:path>
                </a:pathLst>
              </a:custGeom>
              <a:solidFill>
                <a:srgbClr val="00FFFF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5161" name="Group 553"/>
            <p:cNvGrpSpPr>
              <a:grpSpLocks/>
            </p:cNvGrpSpPr>
            <p:nvPr/>
          </p:nvGrpSpPr>
          <p:grpSpPr bwMode="auto">
            <a:xfrm>
              <a:off x="2352" y="3120"/>
              <a:ext cx="399" cy="432"/>
              <a:chOff x="2464" y="3024"/>
              <a:chExt cx="399" cy="432"/>
            </a:xfrm>
          </p:grpSpPr>
          <p:grpSp>
            <p:nvGrpSpPr>
              <p:cNvPr id="5162" name="Group 554"/>
              <p:cNvGrpSpPr>
                <a:grpSpLocks/>
              </p:cNvGrpSpPr>
              <p:nvPr/>
            </p:nvGrpSpPr>
            <p:grpSpPr bwMode="auto">
              <a:xfrm>
                <a:off x="2464" y="3312"/>
                <a:ext cx="336" cy="144"/>
                <a:chOff x="1792" y="4000"/>
                <a:chExt cx="352" cy="160"/>
              </a:xfrm>
            </p:grpSpPr>
            <p:sp>
              <p:nvSpPr>
                <p:cNvPr id="5164" name="Oval 555"/>
                <p:cNvSpPr>
                  <a:spLocks noChangeArrowheads="1"/>
                </p:cNvSpPr>
                <p:nvPr/>
              </p:nvSpPr>
              <p:spPr bwMode="auto">
                <a:xfrm>
                  <a:off x="1792" y="4032"/>
                  <a:ext cx="352" cy="1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165" name="Oval 556"/>
                <p:cNvSpPr>
                  <a:spLocks noChangeArrowheads="1"/>
                </p:cNvSpPr>
                <p:nvPr/>
              </p:nvSpPr>
              <p:spPr bwMode="auto">
                <a:xfrm>
                  <a:off x="1840" y="4016"/>
                  <a:ext cx="272" cy="9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166" name="Oval 557"/>
                <p:cNvSpPr>
                  <a:spLocks noChangeArrowheads="1"/>
                </p:cNvSpPr>
                <p:nvPr/>
              </p:nvSpPr>
              <p:spPr bwMode="auto">
                <a:xfrm>
                  <a:off x="1872" y="4000"/>
                  <a:ext cx="192" cy="4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5163" name="Freeform 558"/>
              <p:cNvSpPr>
                <a:spLocks/>
              </p:cNvSpPr>
              <p:nvPr/>
            </p:nvSpPr>
            <p:spPr bwMode="auto">
              <a:xfrm>
                <a:off x="2632" y="3024"/>
                <a:ext cx="231" cy="318"/>
              </a:xfrm>
              <a:custGeom>
                <a:avLst/>
                <a:gdLst>
                  <a:gd name="T0" fmla="*/ 0 w 454"/>
                  <a:gd name="T1" fmla="*/ 13 h 544"/>
                  <a:gd name="T2" fmla="*/ 8 w 454"/>
                  <a:gd name="T3" fmla="*/ 13 h 544"/>
                  <a:gd name="T4" fmla="*/ 0 w 454"/>
                  <a:gd name="T5" fmla="*/ 0 h 544"/>
                  <a:gd name="T6" fmla="*/ 0 w 454"/>
                  <a:gd name="T7" fmla="*/ 22 h 5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544"/>
                  <a:gd name="T14" fmla="*/ 454 w 454"/>
                  <a:gd name="T15" fmla="*/ 544 h 5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544">
                    <a:moveTo>
                      <a:pt x="0" y="318"/>
                    </a:moveTo>
                    <a:lnTo>
                      <a:pt x="454" y="318"/>
                    </a:lnTo>
                    <a:lnTo>
                      <a:pt x="0" y="0"/>
                    </a:lnTo>
                    <a:lnTo>
                      <a:pt x="0" y="544"/>
                    </a:lnTo>
                  </a:path>
                </a:pathLst>
              </a:custGeom>
              <a:solidFill>
                <a:srgbClr val="00FFFF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97506" name="Group 559"/>
          <p:cNvGrpSpPr>
            <a:grpSpLocks/>
          </p:cNvGrpSpPr>
          <p:nvPr/>
        </p:nvGrpSpPr>
        <p:grpSpPr bwMode="auto">
          <a:xfrm>
            <a:off x="8229600" y="4876800"/>
            <a:ext cx="633413" cy="685800"/>
            <a:chOff x="2464" y="3024"/>
            <a:chExt cx="399" cy="432"/>
          </a:xfrm>
        </p:grpSpPr>
        <p:grpSp>
          <p:nvGrpSpPr>
            <p:cNvPr id="5155" name="Group 560"/>
            <p:cNvGrpSpPr>
              <a:grpSpLocks/>
            </p:cNvGrpSpPr>
            <p:nvPr/>
          </p:nvGrpSpPr>
          <p:grpSpPr bwMode="auto">
            <a:xfrm>
              <a:off x="2464" y="3312"/>
              <a:ext cx="336" cy="144"/>
              <a:chOff x="1792" y="4000"/>
              <a:chExt cx="352" cy="160"/>
            </a:xfrm>
          </p:grpSpPr>
          <p:sp>
            <p:nvSpPr>
              <p:cNvPr id="5157" name="Oval 561"/>
              <p:cNvSpPr>
                <a:spLocks noChangeArrowheads="1"/>
              </p:cNvSpPr>
              <p:nvPr/>
            </p:nvSpPr>
            <p:spPr bwMode="auto">
              <a:xfrm>
                <a:off x="1792" y="4032"/>
                <a:ext cx="352" cy="12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58" name="Oval 562"/>
              <p:cNvSpPr>
                <a:spLocks noChangeArrowheads="1"/>
              </p:cNvSpPr>
              <p:nvPr/>
            </p:nvSpPr>
            <p:spPr bwMode="auto">
              <a:xfrm>
                <a:off x="1840" y="4016"/>
                <a:ext cx="272" cy="9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59" name="Oval 563"/>
              <p:cNvSpPr>
                <a:spLocks noChangeArrowheads="1"/>
              </p:cNvSpPr>
              <p:nvPr/>
            </p:nvSpPr>
            <p:spPr bwMode="auto">
              <a:xfrm>
                <a:off x="1872" y="4000"/>
                <a:ext cx="192" cy="4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156" name="Freeform 564"/>
            <p:cNvSpPr>
              <a:spLocks/>
            </p:cNvSpPr>
            <p:nvPr/>
          </p:nvSpPr>
          <p:spPr bwMode="auto">
            <a:xfrm>
              <a:off x="2632" y="3024"/>
              <a:ext cx="231" cy="318"/>
            </a:xfrm>
            <a:custGeom>
              <a:avLst/>
              <a:gdLst>
                <a:gd name="T0" fmla="*/ 0 w 454"/>
                <a:gd name="T1" fmla="*/ 13 h 544"/>
                <a:gd name="T2" fmla="*/ 8 w 454"/>
                <a:gd name="T3" fmla="*/ 13 h 544"/>
                <a:gd name="T4" fmla="*/ 0 w 454"/>
                <a:gd name="T5" fmla="*/ 0 h 544"/>
                <a:gd name="T6" fmla="*/ 0 w 454"/>
                <a:gd name="T7" fmla="*/ 22 h 5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4"/>
                <a:gd name="T13" fmla="*/ 0 h 544"/>
                <a:gd name="T14" fmla="*/ 454 w 454"/>
                <a:gd name="T15" fmla="*/ 544 h 5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4" h="544">
                  <a:moveTo>
                    <a:pt x="0" y="318"/>
                  </a:moveTo>
                  <a:lnTo>
                    <a:pt x="454" y="318"/>
                  </a:lnTo>
                  <a:lnTo>
                    <a:pt x="0" y="0"/>
                  </a:lnTo>
                  <a:lnTo>
                    <a:pt x="0" y="544"/>
                  </a:lnTo>
                </a:path>
              </a:pathLst>
            </a:custGeom>
            <a:solidFill>
              <a:srgbClr val="FF3300"/>
            </a:solidFill>
            <a:ln w="285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7508" name="Group 565"/>
          <p:cNvGrpSpPr>
            <a:grpSpLocks/>
          </p:cNvGrpSpPr>
          <p:nvPr/>
        </p:nvGrpSpPr>
        <p:grpSpPr bwMode="auto">
          <a:xfrm>
            <a:off x="0" y="2852738"/>
            <a:ext cx="1524000" cy="1447800"/>
            <a:chOff x="2688" y="1920"/>
            <a:chExt cx="763" cy="912"/>
          </a:xfrm>
        </p:grpSpPr>
        <p:grpSp>
          <p:nvGrpSpPr>
            <p:cNvPr id="5148" name="Group 566"/>
            <p:cNvGrpSpPr>
              <a:grpSpLocks/>
            </p:cNvGrpSpPr>
            <p:nvPr/>
          </p:nvGrpSpPr>
          <p:grpSpPr bwMode="auto">
            <a:xfrm>
              <a:off x="2832" y="1920"/>
              <a:ext cx="619" cy="775"/>
              <a:chOff x="1373" y="2193"/>
              <a:chExt cx="619" cy="775"/>
            </a:xfrm>
          </p:grpSpPr>
          <p:sp>
            <p:nvSpPr>
              <p:cNvPr id="5153" name="Freeform 567"/>
              <p:cNvSpPr>
                <a:spLocks/>
              </p:cNvSpPr>
              <p:nvPr/>
            </p:nvSpPr>
            <p:spPr bwMode="auto">
              <a:xfrm>
                <a:off x="1384" y="2208"/>
                <a:ext cx="608" cy="760"/>
              </a:xfrm>
              <a:custGeom>
                <a:avLst/>
                <a:gdLst>
                  <a:gd name="T0" fmla="*/ 0 w 608"/>
                  <a:gd name="T1" fmla="*/ 392 h 760"/>
                  <a:gd name="T2" fmla="*/ 96 w 608"/>
                  <a:gd name="T3" fmla="*/ 392 h 760"/>
                  <a:gd name="T4" fmla="*/ 608 w 608"/>
                  <a:gd name="T5" fmla="*/ 394 h 760"/>
                  <a:gd name="T6" fmla="*/ 471 w 608"/>
                  <a:gd name="T7" fmla="*/ 203 h 760"/>
                  <a:gd name="T8" fmla="*/ 597 w 608"/>
                  <a:gd name="T9" fmla="*/ 0 h 760"/>
                  <a:gd name="T10" fmla="*/ 16 w 608"/>
                  <a:gd name="T11" fmla="*/ 13 h 760"/>
                  <a:gd name="T12" fmla="*/ 16 w 608"/>
                  <a:gd name="T13" fmla="*/ 760 h 7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08"/>
                  <a:gd name="T22" fmla="*/ 0 h 760"/>
                  <a:gd name="T23" fmla="*/ 608 w 608"/>
                  <a:gd name="T24" fmla="*/ 760 h 7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08" h="760">
                    <a:moveTo>
                      <a:pt x="0" y="392"/>
                    </a:moveTo>
                    <a:lnTo>
                      <a:pt x="96" y="392"/>
                    </a:lnTo>
                    <a:lnTo>
                      <a:pt x="608" y="394"/>
                    </a:lnTo>
                    <a:lnTo>
                      <a:pt x="471" y="203"/>
                    </a:lnTo>
                    <a:lnTo>
                      <a:pt x="597" y="0"/>
                    </a:lnTo>
                    <a:lnTo>
                      <a:pt x="16" y="13"/>
                    </a:lnTo>
                    <a:lnTo>
                      <a:pt x="16" y="760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66FF66"/>
                  </a:gs>
                </a:gsLst>
                <a:path path="rect">
                  <a:fillToRect l="50000" t="50000" r="50000" b="50000"/>
                </a:path>
              </a:gradFill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848" name="Text Box 568"/>
              <p:cNvSpPr txBox="1">
                <a:spLocks noChangeArrowheads="1"/>
              </p:cNvSpPr>
              <p:nvPr/>
            </p:nvSpPr>
            <p:spPr bwMode="auto">
              <a:xfrm>
                <a:off x="1373" y="2193"/>
                <a:ext cx="516" cy="404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3600" b="1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14</a:t>
                </a:r>
                <a:r>
                  <a:rPr lang="ru-RU" sz="3600" b="1" baseline="3000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00</a:t>
                </a:r>
                <a:endParaRPr lang="ru-RU" sz="3600" b="1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  <p:grpSp>
          <p:nvGrpSpPr>
            <p:cNvPr id="5149" name="Group 569"/>
            <p:cNvGrpSpPr>
              <a:grpSpLocks/>
            </p:cNvGrpSpPr>
            <p:nvPr/>
          </p:nvGrpSpPr>
          <p:grpSpPr bwMode="auto">
            <a:xfrm>
              <a:off x="2688" y="2688"/>
              <a:ext cx="336" cy="144"/>
              <a:chOff x="1792" y="4000"/>
              <a:chExt cx="352" cy="160"/>
            </a:xfrm>
          </p:grpSpPr>
          <p:sp>
            <p:nvSpPr>
              <p:cNvPr id="5150" name="Oval 570"/>
              <p:cNvSpPr>
                <a:spLocks noChangeArrowheads="1"/>
              </p:cNvSpPr>
              <p:nvPr/>
            </p:nvSpPr>
            <p:spPr bwMode="auto">
              <a:xfrm>
                <a:off x="1792" y="4032"/>
                <a:ext cx="352" cy="12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51" name="Oval 571"/>
              <p:cNvSpPr>
                <a:spLocks noChangeArrowheads="1"/>
              </p:cNvSpPr>
              <p:nvPr/>
            </p:nvSpPr>
            <p:spPr bwMode="auto">
              <a:xfrm>
                <a:off x="1840" y="4016"/>
                <a:ext cx="272" cy="9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52" name="Oval 572"/>
              <p:cNvSpPr>
                <a:spLocks noChangeArrowheads="1"/>
              </p:cNvSpPr>
              <p:nvPr/>
            </p:nvSpPr>
            <p:spPr bwMode="auto">
              <a:xfrm>
                <a:off x="1872" y="4000"/>
                <a:ext cx="192" cy="4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97511" name="Group 573"/>
          <p:cNvGrpSpPr>
            <a:grpSpLocks/>
          </p:cNvGrpSpPr>
          <p:nvPr/>
        </p:nvGrpSpPr>
        <p:grpSpPr bwMode="auto">
          <a:xfrm>
            <a:off x="2268538" y="2060575"/>
            <a:ext cx="1524000" cy="1447800"/>
            <a:chOff x="2688" y="1920"/>
            <a:chExt cx="763" cy="912"/>
          </a:xfrm>
        </p:grpSpPr>
        <p:grpSp>
          <p:nvGrpSpPr>
            <p:cNvPr id="5141" name="Group 574"/>
            <p:cNvGrpSpPr>
              <a:grpSpLocks/>
            </p:cNvGrpSpPr>
            <p:nvPr/>
          </p:nvGrpSpPr>
          <p:grpSpPr bwMode="auto">
            <a:xfrm>
              <a:off x="2832" y="1920"/>
              <a:ext cx="619" cy="775"/>
              <a:chOff x="1373" y="2193"/>
              <a:chExt cx="619" cy="775"/>
            </a:xfrm>
          </p:grpSpPr>
          <p:sp>
            <p:nvSpPr>
              <p:cNvPr id="5146" name="Freeform 575"/>
              <p:cNvSpPr>
                <a:spLocks/>
              </p:cNvSpPr>
              <p:nvPr/>
            </p:nvSpPr>
            <p:spPr bwMode="auto">
              <a:xfrm>
                <a:off x="1384" y="2208"/>
                <a:ext cx="608" cy="760"/>
              </a:xfrm>
              <a:custGeom>
                <a:avLst/>
                <a:gdLst>
                  <a:gd name="T0" fmla="*/ 0 w 608"/>
                  <a:gd name="T1" fmla="*/ 392 h 760"/>
                  <a:gd name="T2" fmla="*/ 96 w 608"/>
                  <a:gd name="T3" fmla="*/ 392 h 760"/>
                  <a:gd name="T4" fmla="*/ 608 w 608"/>
                  <a:gd name="T5" fmla="*/ 394 h 760"/>
                  <a:gd name="T6" fmla="*/ 471 w 608"/>
                  <a:gd name="T7" fmla="*/ 203 h 760"/>
                  <a:gd name="T8" fmla="*/ 597 w 608"/>
                  <a:gd name="T9" fmla="*/ 0 h 760"/>
                  <a:gd name="T10" fmla="*/ 16 w 608"/>
                  <a:gd name="T11" fmla="*/ 13 h 760"/>
                  <a:gd name="T12" fmla="*/ 16 w 608"/>
                  <a:gd name="T13" fmla="*/ 760 h 7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08"/>
                  <a:gd name="T22" fmla="*/ 0 h 760"/>
                  <a:gd name="T23" fmla="*/ 608 w 608"/>
                  <a:gd name="T24" fmla="*/ 760 h 7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08" h="760">
                    <a:moveTo>
                      <a:pt x="0" y="392"/>
                    </a:moveTo>
                    <a:lnTo>
                      <a:pt x="96" y="392"/>
                    </a:lnTo>
                    <a:lnTo>
                      <a:pt x="608" y="394"/>
                    </a:lnTo>
                    <a:lnTo>
                      <a:pt x="471" y="203"/>
                    </a:lnTo>
                    <a:lnTo>
                      <a:pt x="597" y="0"/>
                    </a:lnTo>
                    <a:lnTo>
                      <a:pt x="16" y="13"/>
                    </a:lnTo>
                    <a:lnTo>
                      <a:pt x="16" y="760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DDDDDD"/>
                  </a:gs>
                </a:gsLst>
                <a:path path="rect">
                  <a:fillToRect l="50000" t="50000" r="50000" b="50000"/>
                </a:path>
              </a:gradFill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856" name="Text Box 576"/>
              <p:cNvSpPr txBox="1">
                <a:spLocks noChangeArrowheads="1"/>
              </p:cNvSpPr>
              <p:nvPr/>
            </p:nvSpPr>
            <p:spPr bwMode="auto">
              <a:xfrm>
                <a:off x="1373" y="2193"/>
                <a:ext cx="516" cy="404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3600" b="1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12</a:t>
                </a:r>
                <a:r>
                  <a:rPr lang="ru-RU" sz="3600" b="1" baseline="3000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00</a:t>
                </a:r>
                <a:endParaRPr lang="ru-RU" sz="3600" b="1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  <p:grpSp>
          <p:nvGrpSpPr>
            <p:cNvPr id="5142" name="Group 577"/>
            <p:cNvGrpSpPr>
              <a:grpSpLocks/>
            </p:cNvGrpSpPr>
            <p:nvPr/>
          </p:nvGrpSpPr>
          <p:grpSpPr bwMode="auto">
            <a:xfrm>
              <a:off x="2688" y="2688"/>
              <a:ext cx="336" cy="144"/>
              <a:chOff x="1792" y="4000"/>
              <a:chExt cx="352" cy="160"/>
            </a:xfrm>
          </p:grpSpPr>
          <p:sp>
            <p:nvSpPr>
              <p:cNvPr id="5143" name="Oval 578"/>
              <p:cNvSpPr>
                <a:spLocks noChangeArrowheads="1"/>
              </p:cNvSpPr>
              <p:nvPr/>
            </p:nvSpPr>
            <p:spPr bwMode="auto">
              <a:xfrm>
                <a:off x="1792" y="4032"/>
                <a:ext cx="352" cy="12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44" name="Oval 579"/>
              <p:cNvSpPr>
                <a:spLocks noChangeArrowheads="1"/>
              </p:cNvSpPr>
              <p:nvPr/>
            </p:nvSpPr>
            <p:spPr bwMode="auto">
              <a:xfrm>
                <a:off x="1840" y="4016"/>
                <a:ext cx="272" cy="9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45" name="Oval 580"/>
              <p:cNvSpPr>
                <a:spLocks noChangeArrowheads="1"/>
              </p:cNvSpPr>
              <p:nvPr/>
            </p:nvSpPr>
            <p:spPr bwMode="auto">
              <a:xfrm>
                <a:off x="1872" y="4000"/>
                <a:ext cx="192" cy="4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97514" name="Group 581"/>
          <p:cNvGrpSpPr>
            <a:grpSpLocks/>
          </p:cNvGrpSpPr>
          <p:nvPr/>
        </p:nvGrpSpPr>
        <p:grpSpPr bwMode="auto">
          <a:xfrm>
            <a:off x="7451725" y="2492375"/>
            <a:ext cx="1524000" cy="1447800"/>
            <a:chOff x="2688" y="1920"/>
            <a:chExt cx="763" cy="912"/>
          </a:xfrm>
        </p:grpSpPr>
        <p:grpSp>
          <p:nvGrpSpPr>
            <p:cNvPr id="5134" name="Group 582"/>
            <p:cNvGrpSpPr>
              <a:grpSpLocks/>
            </p:cNvGrpSpPr>
            <p:nvPr/>
          </p:nvGrpSpPr>
          <p:grpSpPr bwMode="auto">
            <a:xfrm>
              <a:off x="2832" y="1920"/>
              <a:ext cx="619" cy="775"/>
              <a:chOff x="1373" y="2193"/>
              <a:chExt cx="619" cy="775"/>
            </a:xfrm>
          </p:grpSpPr>
          <p:sp>
            <p:nvSpPr>
              <p:cNvPr id="5139" name="Freeform 583"/>
              <p:cNvSpPr>
                <a:spLocks/>
              </p:cNvSpPr>
              <p:nvPr/>
            </p:nvSpPr>
            <p:spPr bwMode="auto">
              <a:xfrm>
                <a:off x="1384" y="2208"/>
                <a:ext cx="608" cy="760"/>
              </a:xfrm>
              <a:custGeom>
                <a:avLst/>
                <a:gdLst>
                  <a:gd name="T0" fmla="*/ 0 w 608"/>
                  <a:gd name="T1" fmla="*/ 392 h 760"/>
                  <a:gd name="T2" fmla="*/ 96 w 608"/>
                  <a:gd name="T3" fmla="*/ 392 h 760"/>
                  <a:gd name="T4" fmla="*/ 608 w 608"/>
                  <a:gd name="T5" fmla="*/ 394 h 760"/>
                  <a:gd name="T6" fmla="*/ 471 w 608"/>
                  <a:gd name="T7" fmla="*/ 203 h 760"/>
                  <a:gd name="T8" fmla="*/ 597 w 608"/>
                  <a:gd name="T9" fmla="*/ 0 h 760"/>
                  <a:gd name="T10" fmla="*/ 16 w 608"/>
                  <a:gd name="T11" fmla="*/ 13 h 760"/>
                  <a:gd name="T12" fmla="*/ 16 w 608"/>
                  <a:gd name="T13" fmla="*/ 760 h 7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08"/>
                  <a:gd name="T22" fmla="*/ 0 h 760"/>
                  <a:gd name="T23" fmla="*/ 608 w 608"/>
                  <a:gd name="T24" fmla="*/ 760 h 7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08" h="760">
                    <a:moveTo>
                      <a:pt x="0" y="392"/>
                    </a:moveTo>
                    <a:lnTo>
                      <a:pt x="96" y="392"/>
                    </a:lnTo>
                    <a:lnTo>
                      <a:pt x="608" y="394"/>
                    </a:lnTo>
                    <a:lnTo>
                      <a:pt x="471" y="203"/>
                    </a:lnTo>
                    <a:lnTo>
                      <a:pt x="597" y="0"/>
                    </a:lnTo>
                    <a:lnTo>
                      <a:pt x="16" y="13"/>
                    </a:lnTo>
                    <a:lnTo>
                      <a:pt x="16" y="760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3300"/>
                  </a:gs>
                </a:gsLst>
                <a:path path="rect">
                  <a:fillToRect l="50000" t="50000" r="50000" b="50000"/>
                </a:path>
              </a:gradFill>
              <a:ln w="2540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864" name="Text Box 584"/>
              <p:cNvSpPr txBox="1">
                <a:spLocks noChangeArrowheads="1"/>
              </p:cNvSpPr>
              <p:nvPr/>
            </p:nvSpPr>
            <p:spPr bwMode="auto">
              <a:xfrm>
                <a:off x="1373" y="2193"/>
                <a:ext cx="516" cy="404"/>
              </a:xfrm>
              <a:prstGeom prst="rect">
                <a:avLst/>
              </a:prstGeom>
              <a:noFill/>
              <a:ln w="25400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3600" b="1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20</a:t>
                </a:r>
                <a:r>
                  <a:rPr lang="ru-RU" sz="3600" b="1" baseline="30000"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00</a:t>
                </a:r>
                <a:endParaRPr lang="ru-RU" sz="3600" b="1"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  <p:grpSp>
          <p:nvGrpSpPr>
            <p:cNvPr id="5135" name="Group 585"/>
            <p:cNvGrpSpPr>
              <a:grpSpLocks/>
            </p:cNvGrpSpPr>
            <p:nvPr/>
          </p:nvGrpSpPr>
          <p:grpSpPr bwMode="auto">
            <a:xfrm>
              <a:off x="2688" y="2688"/>
              <a:ext cx="336" cy="144"/>
              <a:chOff x="1792" y="4000"/>
              <a:chExt cx="352" cy="160"/>
            </a:xfrm>
          </p:grpSpPr>
          <p:sp>
            <p:nvSpPr>
              <p:cNvPr id="5136" name="Oval 586"/>
              <p:cNvSpPr>
                <a:spLocks noChangeArrowheads="1"/>
              </p:cNvSpPr>
              <p:nvPr/>
            </p:nvSpPr>
            <p:spPr bwMode="auto">
              <a:xfrm>
                <a:off x="1792" y="4032"/>
                <a:ext cx="352" cy="12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7" name="Oval 587"/>
              <p:cNvSpPr>
                <a:spLocks noChangeArrowheads="1"/>
              </p:cNvSpPr>
              <p:nvPr/>
            </p:nvSpPr>
            <p:spPr bwMode="auto">
              <a:xfrm>
                <a:off x="1840" y="4016"/>
                <a:ext cx="272" cy="96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38" name="Oval 588"/>
              <p:cNvSpPr>
                <a:spLocks noChangeArrowheads="1"/>
              </p:cNvSpPr>
              <p:nvPr/>
            </p:nvSpPr>
            <p:spPr bwMode="auto">
              <a:xfrm>
                <a:off x="1872" y="4000"/>
                <a:ext cx="192" cy="48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0C0C0"/>
                  </a:gs>
                </a:gsLst>
                <a:path path="shape">
                  <a:fillToRect l="50000" t="50000" r="50000" b="50000"/>
                </a:path>
              </a:gradFill>
              <a:ln w="12700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22222E-6 L 0.42136 -0.03889 " pathEditMode="relative" rAng="0" ptsTypes="AA">
                                      <p:cBhvr>
                                        <p:cTn id="1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" y="-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135 -0.03889 L 1.16198 -0.12777 " pathEditMode="relative" rAng="0" ptsTypes="AA">
                                      <p:cBhvr>
                                        <p:cTn id="1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" y="-4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L 1.17049 -0.12222 " pathEditMode="relative" rAng="0" ptsTypes="AA">
                                      <p:cBhvr>
                                        <p:cTn id="24" dur="5000" fill="hold"/>
                                        <p:tgtEl>
                                          <p:spTgt spid="5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5" y="-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52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7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7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97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34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ChangeArrowheads="1"/>
          </p:cNvSpPr>
          <p:nvPr/>
        </p:nvSpPr>
        <p:spPr bwMode="auto">
          <a:xfrm>
            <a:off x="0" y="0"/>
            <a:ext cx="81010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722A6"/>
                </a:solidFill>
              </a:rPr>
              <a:t>Поезд проехал мимо столба за 7 с, а вдоль платформы длиной 378 м – за 25 с. Какова скорость и длина поезда?</a:t>
            </a:r>
          </a:p>
        </p:txBody>
      </p:sp>
      <p:sp>
        <p:nvSpPr>
          <p:cNvPr id="6147" name="Freeform 6" descr="Дуб"/>
          <p:cNvSpPr>
            <a:spLocks/>
          </p:cNvSpPr>
          <p:nvPr/>
        </p:nvSpPr>
        <p:spPr bwMode="auto">
          <a:xfrm>
            <a:off x="8243888" y="549275"/>
            <a:ext cx="228600" cy="3276600"/>
          </a:xfrm>
          <a:custGeom>
            <a:avLst/>
            <a:gdLst>
              <a:gd name="T0" fmla="*/ 2147483647 w 480"/>
              <a:gd name="T1" fmla="*/ 2147483647 h 4176"/>
              <a:gd name="T2" fmla="*/ 0 w 480"/>
              <a:gd name="T3" fmla="*/ 2147483647 h 4176"/>
              <a:gd name="T4" fmla="*/ 2147483647 w 480"/>
              <a:gd name="T5" fmla="*/ 2147483647 h 4176"/>
              <a:gd name="T6" fmla="*/ 2147483647 w 480"/>
              <a:gd name="T7" fmla="*/ 0 h 4176"/>
              <a:gd name="T8" fmla="*/ 2147483647 w 480"/>
              <a:gd name="T9" fmla="*/ 0 h 4176"/>
              <a:gd name="T10" fmla="*/ 2147483647 w 480"/>
              <a:gd name="T11" fmla="*/ 2147483647 h 4176"/>
              <a:gd name="T12" fmla="*/ 2147483647 w 480"/>
              <a:gd name="T13" fmla="*/ 2147483647 h 4176"/>
              <a:gd name="T14" fmla="*/ 2147483647 w 480"/>
              <a:gd name="T15" fmla="*/ 2147483647 h 4176"/>
              <a:gd name="T16" fmla="*/ 2147483647 w 480"/>
              <a:gd name="T17" fmla="*/ 2147483647 h 4176"/>
              <a:gd name="T18" fmla="*/ 2147483647 w 480"/>
              <a:gd name="T19" fmla="*/ 2147483647 h 4176"/>
              <a:gd name="T20" fmla="*/ 2147483647 w 480"/>
              <a:gd name="T21" fmla="*/ 2147483647 h 417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480"/>
              <a:gd name="T34" fmla="*/ 0 h 4176"/>
              <a:gd name="T35" fmla="*/ 480 w 480"/>
              <a:gd name="T36" fmla="*/ 4176 h 417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480" h="4176">
                <a:moveTo>
                  <a:pt x="48" y="4128"/>
                </a:moveTo>
                <a:lnTo>
                  <a:pt x="0" y="96"/>
                </a:lnTo>
                <a:lnTo>
                  <a:pt x="48" y="48"/>
                </a:lnTo>
                <a:lnTo>
                  <a:pt x="192" y="0"/>
                </a:lnTo>
                <a:lnTo>
                  <a:pt x="288" y="0"/>
                </a:lnTo>
                <a:lnTo>
                  <a:pt x="384" y="48"/>
                </a:lnTo>
                <a:lnTo>
                  <a:pt x="432" y="96"/>
                </a:lnTo>
                <a:lnTo>
                  <a:pt x="480" y="4128"/>
                </a:lnTo>
                <a:lnTo>
                  <a:pt x="288" y="4176"/>
                </a:lnTo>
                <a:lnTo>
                  <a:pt x="192" y="4176"/>
                </a:lnTo>
                <a:lnTo>
                  <a:pt x="48" y="4128"/>
                </a:lnTo>
                <a:close/>
              </a:path>
            </a:pathLst>
          </a:cu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6148" name="Picture 7" descr="j023620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45500" y="260350"/>
            <a:ext cx="6985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149" name="Group 9"/>
          <p:cNvGrpSpPr>
            <a:grpSpLocks/>
          </p:cNvGrpSpPr>
          <p:nvPr/>
        </p:nvGrpSpPr>
        <p:grpSpPr bwMode="auto">
          <a:xfrm>
            <a:off x="-127000" y="3860800"/>
            <a:ext cx="9271000" cy="600075"/>
            <a:chOff x="-8" y="2527"/>
            <a:chExt cx="5840" cy="378"/>
          </a:xfrm>
        </p:grpSpPr>
        <p:sp>
          <p:nvSpPr>
            <p:cNvPr id="98314" name="Freeform 10"/>
            <p:cNvSpPr>
              <a:spLocks/>
            </p:cNvSpPr>
            <p:nvPr/>
          </p:nvSpPr>
          <p:spPr bwMode="auto">
            <a:xfrm rot="21228534" flipH="1">
              <a:off x="4520" y="2553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15" name="Freeform 11"/>
            <p:cNvSpPr>
              <a:spLocks/>
            </p:cNvSpPr>
            <p:nvPr/>
          </p:nvSpPr>
          <p:spPr bwMode="auto">
            <a:xfrm rot="21228534" flipH="1">
              <a:off x="5294" y="2527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16" name="Freeform 12"/>
            <p:cNvSpPr>
              <a:spLocks/>
            </p:cNvSpPr>
            <p:nvPr/>
          </p:nvSpPr>
          <p:spPr bwMode="auto">
            <a:xfrm rot="21228534" flipH="1">
              <a:off x="5072" y="2551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17" name="Freeform 13"/>
            <p:cNvSpPr>
              <a:spLocks/>
            </p:cNvSpPr>
            <p:nvPr/>
          </p:nvSpPr>
          <p:spPr bwMode="auto">
            <a:xfrm rot="21228534" flipH="1">
              <a:off x="760" y="2625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18" name="Freeform 14"/>
            <p:cNvSpPr>
              <a:spLocks/>
            </p:cNvSpPr>
            <p:nvPr/>
          </p:nvSpPr>
          <p:spPr bwMode="auto">
            <a:xfrm rot="21228534" flipH="1">
              <a:off x="595" y="2632"/>
              <a:ext cx="261" cy="262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19" name="Freeform 15"/>
            <p:cNvSpPr>
              <a:spLocks/>
            </p:cNvSpPr>
            <p:nvPr/>
          </p:nvSpPr>
          <p:spPr bwMode="auto">
            <a:xfrm rot="21228534" flipH="1">
              <a:off x="409" y="2633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20" name="Freeform 16"/>
            <p:cNvSpPr>
              <a:spLocks/>
            </p:cNvSpPr>
            <p:nvPr/>
          </p:nvSpPr>
          <p:spPr bwMode="auto">
            <a:xfrm rot="21228534" flipH="1">
              <a:off x="215" y="2643"/>
              <a:ext cx="260" cy="262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21" name="Freeform 17"/>
            <p:cNvSpPr>
              <a:spLocks/>
            </p:cNvSpPr>
            <p:nvPr/>
          </p:nvSpPr>
          <p:spPr bwMode="auto">
            <a:xfrm rot="21228534" flipH="1">
              <a:off x="20" y="2640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22" name="Freeform 18"/>
            <p:cNvSpPr>
              <a:spLocks/>
            </p:cNvSpPr>
            <p:nvPr/>
          </p:nvSpPr>
          <p:spPr bwMode="auto">
            <a:xfrm rot="21228534" flipH="1">
              <a:off x="5499" y="2546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23" name="Freeform 19"/>
            <p:cNvSpPr>
              <a:spLocks/>
            </p:cNvSpPr>
            <p:nvPr/>
          </p:nvSpPr>
          <p:spPr bwMode="auto">
            <a:xfrm rot="21228534" flipH="1">
              <a:off x="4667" y="2557"/>
              <a:ext cx="277" cy="236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24" name="Freeform 20"/>
            <p:cNvSpPr>
              <a:spLocks/>
            </p:cNvSpPr>
            <p:nvPr/>
          </p:nvSpPr>
          <p:spPr bwMode="auto">
            <a:xfrm rot="21228534" flipH="1">
              <a:off x="4306" y="2544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25" name="Freeform 21"/>
            <p:cNvSpPr>
              <a:spLocks/>
            </p:cNvSpPr>
            <p:nvPr/>
          </p:nvSpPr>
          <p:spPr bwMode="auto">
            <a:xfrm rot="21228534" flipH="1">
              <a:off x="4084" y="2568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26" name="Freeform 22"/>
            <p:cNvSpPr>
              <a:spLocks/>
            </p:cNvSpPr>
            <p:nvPr/>
          </p:nvSpPr>
          <p:spPr bwMode="auto">
            <a:xfrm rot="21228534" flipH="1">
              <a:off x="3861" y="2579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27" name="Freeform 23"/>
            <p:cNvSpPr>
              <a:spLocks/>
            </p:cNvSpPr>
            <p:nvPr/>
          </p:nvSpPr>
          <p:spPr bwMode="auto">
            <a:xfrm rot="21228534" flipH="1">
              <a:off x="3627" y="2577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28" name="Freeform 24"/>
            <p:cNvSpPr>
              <a:spLocks/>
            </p:cNvSpPr>
            <p:nvPr/>
          </p:nvSpPr>
          <p:spPr bwMode="auto">
            <a:xfrm rot="21228534" flipH="1">
              <a:off x="3454" y="2596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29" name="Freeform 25"/>
            <p:cNvSpPr>
              <a:spLocks/>
            </p:cNvSpPr>
            <p:nvPr/>
          </p:nvSpPr>
          <p:spPr bwMode="auto">
            <a:xfrm rot="21228534" flipH="1">
              <a:off x="3229" y="2598"/>
              <a:ext cx="261" cy="262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30" name="Freeform 26"/>
            <p:cNvSpPr>
              <a:spLocks/>
            </p:cNvSpPr>
            <p:nvPr/>
          </p:nvSpPr>
          <p:spPr bwMode="auto">
            <a:xfrm rot="21228534" flipH="1">
              <a:off x="3053" y="2618"/>
              <a:ext cx="260" cy="262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31" name="Freeform 27"/>
            <p:cNvSpPr>
              <a:spLocks/>
            </p:cNvSpPr>
            <p:nvPr/>
          </p:nvSpPr>
          <p:spPr bwMode="auto">
            <a:xfrm rot="21228534" flipH="1">
              <a:off x="2811" y="2592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32" name="Freeform 28"/>
            <p:cNvSpPr>
              <a:spLocks/>
            </p:cNvSpPr>
            <p:nvPr/>
          </p:nvSpPr>
          <p:spPr bwMode="auto">
            <a:xfrm rot="21228534" flipH="1">
              <a:off x="2634" y="2611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33" name="Freeform 29"/>
            <p:cNvSpPr>
              <a:spLocks/>
            </p:cNvSpPr>
            <p:nvPr/>
          </p:nvSpPr>
          <p:spPr bwMode="auto">
            <a:xfrm rot="21228534" flipH="1">
              <a:off x="2427" y="2592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34" name="Freeform 30"/>
            <p:cNvSpPr>
              <a:spLocks/>
            </p:cNvSpPr>
            <p:nvPr/>
          </p:nvSpPr>
          <p:spPr bwMode="auto">
            <a:xfrm rot="21228534" flipH="1">
              <a:off x="2179" y="2578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35" name="Freeform 31"/>
            <p:cNvSpPr>
              <a:spLocks/>
            </p:cNvSpPr>
            <p:nvPr/>
          </p:nvSpPr>
          <p:spPr bwMode="auto">
            <a:xfrm rot="21228534" flipH="1">
              <a:off x="1999" y="2585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36" name="Freeform 32"/>
            <p:cNvSpPr>
              <a:spLocks/>
            </p:cNvSpPr>
            <p:nvPr/>
          </p:nvSpPr>
          <p:spPr bwMode="auto">
            <a:xfrm rot="21228534" flipH="1">
              <a:off x="1824" y="2617"/>
              <a:ext cx="261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37" name="Freeform 33"/>
            <p:cNvSpPr>
              <a:spLocks/>
            </p:cNvSpPr>
            <p:nvPr/>
          </p:nvSpPr>
          <p:spPr bwMode="auto">
            <a:xfrm rot="21228534" flipH="1">
              <a:off x="1645" y="2617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38" name="Freeform 34"/>
            <p:cNvSpPr>
              <a:spLocks/>
            </p:cNvSpPr>
            <p:nvPr/>
          </p:nvSpPr>
          <p:spPr bwMode="auto">
            <a:xfrm rot="21228534" flipH="1">
              <a:off x="1466" y="2617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39" name="Freeform 35"/>
            <p:cNvSpPr>
              <a:spLocks/>
            </p:cNvSpPr>
            <p:nvPr/>
          </p:nvSpPr>
          <p:spPr bwMode="auto">
            <a:xfrm rot="21228534" flipH="1">
              <a:off x="1289" y="2617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40" name="Freeform 36"/>
            <p:cNvSpPr>
              <a:spLocks/>
            </p:cNvSpPr>
            <p:nvPr/>
          </p:nvSpPr>
          <p:spPr bwMode="auto">
            <a:xfrm rot="21228534" flipH="1">
              <a:off x="1111" y="2613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41" name="Freeform 37"/>
            <p:cNvSpPr>
              <a:spLocks/>
            </p:cNvSpPr>
            <p:nvPr/>
          </p:nvSpPr>
          <p:spPr bwMode="auto">
            <a:xfrm rot="21228534" flipH="1">
              <a:off x="934" y="2632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42" name="Freeform 38"/>
            <p:cNvSpPr>
              <a:spLocks/>
            </p:cNvSpPr>
            <p:nvPr/>
          </p:nvSpPr>
          <p:spPr bwMode="auto">
            <a:xfrm rot="21228534" flipH="1">
              <a:off x="4892" y="2569"/>
              <a:ext cx="260" cy="263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97" y="0"/>
                </a:cxn>
                <a:cxn ang="0">
                  <a:pos x="265" y="8"/>
                </a:cxn>
                <a:cxn ang="0">
                  <a:pos x="91" y="326"/>
                </a:cxn>
                <a:cxn ang="0">
                  <a:pos x="0" y="334"/>
                </a:cxn>
              </a:cxnLst>
              <a:rect l="0" t="0" r="r" b="b"/>
              <a:pathLst>
                <a:path w="265" h="334">
                  <a:moveTo>
                    <a:pt x="0" y="334"/>
                  </a:moveTo>
                  <a:lnTo>
                    <a:pt x="197" y="0"/>
                  </a:lnTo>
                  <a:lnTo>
                    <a:pt x="265" y="8"/>
                  </a:lnTo>
                  <a:lnTo>
                    <a:pt x="91" y="326"/>
                  </a:lnTo>
                  <a:lnTo>
                    <a:pt x="0" y="33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12700" cap="flat" cmpd="sng">
              <a:solidFill>
                <a:srgbClr val="9966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43" name="Freeform 39"/>
            <p:cNvSpPr>
              <a:spLocks/>
            </p:cNvSpPr>
            <p:nvPr/>
          </p:nvSpPr>
          <p:spPr bwMode="auto">
            <a:xfrm>
              <a:off x="-8" y="2632"/>
              <a:ext cx="5776" cy="80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5776" y="0"/>
                </a:cxn>
              </a:cxnLst>
              <a:rect l="0" t="0" r="r" b="b"/>
              <a:pathLst>
                <a:path w="5776" h="80">
                  <a:moveTo>
                    <a:pt x="0" y="80"/>
                  </a:moveTo>
                  <a:lnTo>
                    <a:pt x="5776" y="0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2857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8344" name="Freeform 40"/>
            <p:cNvSpPr>
              <a:spLocks/>
            </p:cNvSpPr>
            <p:nvPr/>
          </p:nvSpPr>
          <p:spPr bwMode="auto">
            <a:xfrm>
              <a:off x="0" y="2696"/>
              <a:ext cx="5832" cy="136"/>
            </a:xfrm>
            <a:custGeom>
              <a:avLst/>
              <a:gdLst/>
              <a:ahLst/>
              <a:cxnLst>
                <a:cxn ang="0">
                  <a:pos x="0" y="136"/>
                </a:cxn>
                <a:cxn ang="0">
                  <a:pos x="5832" y="32"/>
                </a:cxn>
                <a:cxn ang="0">
                  <a:pos x="5784" y="0"/>
                </a:cxn>
              </a:cxnLst>
              <a:rect l="0" t="0" r="r" b="b"/>
              <a:pathLst>
                <a:path w="5832" h="136">
                  <a:moveTo>
                    <a:pt x="0" y="136"/>
                  </a:moveTo>
                  <a:lnTo>
                    <a:pt x="5832" y="32"/>
                  </a:lnTo>
                  <a:lnTo>
                    <a:pt x="5784" y="0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CC6600"/>
                </a:gs>
                <a:gs pos="100000">
                  <a:schemeClr val="bg1"/>
                </a:gs>
              </a:gsLst>
              <a:lin ang="18900000" scaled="1"/>
            </a:gradFill>
            <a:ln w="38100" cmpd="sng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" name="Group 41"/>
          <p:cNvGrpSpPr>
            <a:grpSpLocks/>
          </p:cNvGrpSpPr>
          <p:nvPr/>
        </p:nvGrpSpPr>
        <p:grpSpPr bwMode="auto">
          <a:xfrm>
            <a:off x="1476375" y="2565400"/>
            <a:ext cx="6156325" cy="1752600"/>
            <a:chOff x="5760" y="1632"/>
            <a:chExt cx="3878" cy="1104"/>
          </a:xfrm>
        </p:grpSpPr>
        <p:grpSp>
          <p:nvGrpSpPr>
            <p:cNvPr id="6159" name="Group 42"/>
            <p:cNvGrpSpPr>
              <a:grpSpLocks/>
            </p:cNvGrpSpPr>
            <p:nvPr/>
          </p:nvGrpSpPr>
          <p:grpSpPr bwMode="auto">
            <a:xfrm flipH="1">
              <a:off x="5760" y="1632"/>
              <a:ext cx="2037" cy="1104"/>
              <a:chOff x="723" y="872"/>
              <a:chExt cx="2390" cy="1386"/>
            </a:xfrm>
          </p:grpSpPr>
          <p:grpSp>
            <p:nvGrpSpPr>
              <p:cNvPr id="6257" name="Group 43"/>
              <p:cNvGrpSpPr>
                <a:grpSpLocks/>
              </p:cNvGrpSpPr>
              <p:nvPr/>
            </p:nvGrpSpPr>
            <p:grpSpPr bwMode="auto">
              <a:xfrm>
                <a:off x="2087" y="1824"/>
                <a:ext cx="409" cy="434"/>
                <a:chOff x="2298" y="1822"/>
                <a:chExt cx="409" cy="434"/>
              </a:xfrm>
            </p:grpSpPr>
            <p:grpSp>
              <p:nvGrpSpPr>
                <p:cNvPr id="6394" name="Group 44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6420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grpSp>
                  <p:nvGrpSpPr>
                    <p:cNvPr id="6424" name="Group 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6428" name="Oval 4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429" name="Oval 4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6425" name="Group 4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6426" name="Oval 5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427" name="Oval 5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6421" name="Group 52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6422" name="Freeform 53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423" name="Freeform 54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6395" name="Group 55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6414" name="Group 56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6418" name="Oval 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419" name="Oval 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415" name="Group 59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6416" name="Oval 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417" name="Oval 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6396" name="Group 62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6412" name="Freeform 63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413" name="Freeform 64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397" name="Group 65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6410" name="Oval 66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411" name="Oval 67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398" name="Group 68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6408" name="Oval 69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409" name="Oval 70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399" name="Group 71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6406" name="Oval 72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407" name="Oval 73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400" name="Group 74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6404" name="Oval 75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405" name="Oval 76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401" name="Group 77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6402" name="Freeform 78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403" name="Freeform 79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6258" name="Group 80"/>
              <p:cNvGrpSpPr>
                <a:grpSpLocks/>
              </p:cNvGrpSpPr>
              <p:nvPr/>
            </p:nvGrpSpPr>
            <p:grpSpPr bwMode="auto">
              <a:xfrm>
                <a:off x="1511" y="1824"/>
                <a:ext cx="409" cy="434"/>
                <a:chOff x="2298" y="1822"/>
                <a:chExt cx="409" cy="434"/>
              </a:xfrm>
            </p:grpSpPr>
            <p:grpSp>
              <p:nvGrpSpPr>
                <p:cNvPr id="6358" name="Group 81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6384" name="Group 82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grpSp>
                  <p:nvGrpSpPr>
                    <p:cNvPr id="6388" name="Group 8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6392" name="Oval 8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93" name="Oval 8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6389" name="Group 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6390" name="Oval 8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91" name="Oval 8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6385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6386" name="Freeform 90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387" name="Freeform 91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6359" name="Group 92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6378" name="Group 93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6382" name="Oval 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383" name="Oval 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379" name="Group 96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6380" name="Oval 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381" name="Oval 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6360" name="Group 99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6376" name="Freeform 100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77" name="Freeform 101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361" name="Group 102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6374" name="Oval 103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75" name="Oval 104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362" name="Group 105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6372" name="Oval 106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73" name="Oval 107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363" name="Group 108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6370" name="Oval 109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71" name="Oval 110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364" name="Group 111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6368" name="Oval 112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69" name="Oval 113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365" name="Group 114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6366" name="Freeform 115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67" name="Freeform 116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6259" name="Group 117"/>
              <p:cNvGrpSpPr>
                <a:grpSpLocks/>
              </p:cNvGrpSpPr>
              <p:nvPr/>
            </p:nvGrpSpPr>
            <p:grpSpPr bwMode="auto">
              <a:xfrm>
                <a:off x="2793" y="1608"/>
                <a:ext cx="320" cy="321"/>
                <a:chOff x="0" y="2496"/>
                <a:chExt cx="304" cy="285"/>
              </a:xfrm>
            </p:grpSpPr>
            <p:sp>
              <p:nvSpPr>
                <p:cNvPr id="6356" name="Line 118"/>
                <p:cNvSpPr>
                  <a:spLocks noChangeShapeType="1"/>
                </p:cNvSpPr>
                <p:nvPr/>
              </p:nvSpPr>
              <p:spPr bwMode="auto">
                <a:xfrm>
                  <a:off x="148" y="2496"/>
                  <a:ext cx="3" cy="285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57" name="Freeform 119"/>
                <p:cNvSpPr>
                  <a:spLocks noEditPoints="1"/>
                </p:cNvSpPr>
                <p:nvPr/>
              </p:nvSpPr>
              <p:spPr bwMode="auto">
                <a:xfrm>
                  <a:off x="0" y="2592"/>
                  <a:ext cx="304" cy="48"/>
                </a:xfrm>
                <a:custGeom>
                  <a:avLst/>
                  <a:gdLst>
                    <a:gd name="T0" fmla="*/ 0 w 190"/>
                    <a:gd name="T1" fmla="*/ 0 h 18"/>
                    <a:gd name="T2" fmla="*/ 302 w 190"/>
                    <a:gd name="T3" fmla="*/ 0 h 18"/>
                    <a:gd name="T4" fmla="*/ 302 w 190"/>
                    <a:gd name="T5" fmla="*/ 6464 h 18"/>
                    <a:gd name="T6" fmla="*/ 0 w 190"/>
                    <a:gd name="T7" fmla="*/ 6464 h 18"/>
                    <a:gd name="T8" fmla="*/ 0 w 190"/>
                    <a:gd name="T9" fmla="*/ 0 h 18"/>
                    <a:gd name="T10" fmla="*/ 610 w 190"/>
                    <a:gd name="T11" fmla="*/ 0 h 18"/>
                    <a:gd name="T12" fmla="*/ 906 w 190"/>
                    <a:gd name="T13" fmla="*/ 0 h 18"/>
                    <a:gd name="T14" fmla="*/ 906 w 190"/>
                    <a:gd name="T15" fmla="*/ 6464 h 18"/>
                    <a:gd name="T16" fmla="*/ 610 w 190"/>
                    <a:gd name="T17" fmla="*/ 6464 h 18"/>
                    <a:gd name="T18" fmla="*/ 610 w 190"/>
                    <a:gd name="T19" fmla="*/ 0 h 18"/>
                    <a:gd name="T20" fmla="*/ 1203 w 190"/>
                    <a:gd name="T21" fmla="*/ 0 h 18"/>
                    <a:gd name="T22" fmla="*/ 1507 w 190"/>
                    <a:gd name="T23" fmla="*/ 0 h 18"/>
                    <a:gd name="T24" fmla="*/ 1507 w 190"/>
                    <a:gd name="T25" fmla="*/ 6464 h 18"/>
                    <a:gd name="T26" fmla="*/ 1203 w 190"/>
                    <a:gd name="T27" fmla="*/ 6464 h 18"/>
                    <a:gd name="T28" fmla="*/ 1203 w 190"/>
                    <a:gd name="T29" fmla="*/ 0 h 18"/>
                    <a:gd name="T30" fmla="*/ 1814 w 190"/>
                    <a:gd name="T31" fmla="*/ 0 h 18"/>
                    <a:gd name="T32" fmla="*/ 2117 w 190"/>
                    <a:gd name="T33" fmla="*/ 0 h 18"/>
                    <a:gd name="T34" fmla="*/ 2117 w 190"/>
                    <a:gd name="T35" fmla="*/ 6464 h 18"/>
                    <a:gd name="T36" fmla="*/ 1814 w 190"/>
                    <a:gd name="T37" fmla="*/ 6464 h 18"/>
                    <a:gd name="T38" fmla="*/ 1814 w 190"/>
                    <a:gd name="T39" fmla="*/ 0 h 18"/>
                    <a:gd name="T40" fmla="*/ 2411 w 190"/>
                    <a:gd name="T41" fmla="*/ 0 h 18"/>
                    <a:gd name="T42" fmla="*/ 2710 w 190"/>
                    <a:gd name="T43" fmla="*/ 0 h 18"/>
                    <a:gd name="T44" fmla="*/ 2710 w 190"/>
                    <a:gd name="T45" fmla="*/ 6464 h 18"/>
                    <a:gd name="T46" fmla="*/ 2411 w 190"/>
                    <a:gd name="T47" fmla="*/ 6464 h 18"/>
                    <a:gd name="T48" fmla="*/ 2411 w 190"/>
                    <a:gd name="T49" fmla="*/ 0 h 18"/>
                    <a:gd name="T50" fmla="*/ 3024 w 190"/>
                    <a:gd name="T51" fmla="*/ 0 h 18"/>
                    <a:gd name="T52" fmla="*/ 3187 w 190"/>
                    <a:gd name="T53" fmla="*/ 0 h 18"/>
                    <a:gd name="T54" fmla="*/ 3187 w 190"/>
                    <a:gd name="T55" fmla="*/ 6464 h 18"/>
                    <a:gd name="T56" fmla="*/ 3024 w 190"/>
                    <a:gd name="T57" fmla="*/ 6464 h 18"/>
                    <a:gd name="T58" fmla="*/ 3024 w 190"/>
                    <a:gd name="T59" fmla="*/ 0 h 1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90"/>
                    <a:gd name="T91" fmla="*/ 0 h 18"/>
                    <a:gd name="T92" fmla="*/ 190 w 190"/>
                    <a:gd name="T93" fmla="*/ 18 h 1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260" name="Group 120"/>
              <p:cNvGrpSpPr>
                <a:grpSpLocks/>
              </p:cNvGrpSpPr>
              <p:nvPr/>
            </p:nvGrpSpPr>
            <p:grpSpPr bwMode="auto">
              <a:xfrm>
                <a:off x="1056" y="1822"/>
                <a:ext cx="405" cy="434"/>
                <a:chOff x="1177" y="1822"/>
                <a:chExt cx="405" cy="434"/>
              </a:xfrm>
            </p:grpSpPr>
            <p:grpSp>
              <p:nvGrpSpPr>
                <p:cNvPr id="6320" name="Group 121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grpSp>
                <p:nvGrpSpPr>
                  <p:cNvPr id="6346" name="Group 122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grpSp>
                  <p:nvGrpSpPr>
                    <p:cNvPr id="6350" name="Group 12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73" y="2756"/>
                      <a:ext cx="148" cy="164"/>
                      <a:chOff x="3973" y="2756"/>
                      <a:chExt cx="148" cy="164"/>
                    </a:xfrm>
                  </p:grpSpPr>
                  <p:sp>
                    <p:nvSpPr>
                      <p:cNvPr id="6354" name="Oval 12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73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55" name="Oval 12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73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6351" name="Group 12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85" y="2770"/>
                      <a:ext cx="123" cy="136"/>
                      <a:chOff x="3985" y="2770"/>
                      <a:chExt cx="123" cy="136"/>
                    </a:xfrm>
                  </p:grpSpPr>
                  <p:sp>
                    <p:nvSpPr>
                      <p:cNvPr id="6352" name="Oval 12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53" name="Oval 12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85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6347" name="Group 129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6348" name="Freeform 130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59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59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349" name="Freeform 131"/>
                    <p:cNvSpPr>
                      <a:spLocks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59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59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59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59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6321" name="Group 132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grpSp>
                <p:nvGrpSpPr>
                  <p:cNvPr id="6340" name="Group 133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sp>
                  <p:nvSpPr>
                    <p:cNvPr id="6344" name="Oval 1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345" name="Oval 1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341" name="Group 136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6342" name="Oval 1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343" name="Oval 1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6322" name="Group 139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6338" name="Freeform 140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39" name="Freeform 141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323" name="Group 142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sp>
                <p:nvSpPr>
                  <p:cNvPr id="6336" name="Oval 143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37" name="Oval 144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324" name="Group 145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6334" name="Oval 146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35" name="Oval 147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325" name="Group 148"/>
                <p:cNvGrpSpPr>
                  <a:grpSpLocks/>
                </p:cNvGrpSpPr>
                <p:nvPr/>
              </p:nvGrpSpPr>
              <p:grpSpPr bwMode="auto">
                <a:xfrm>
                  <a:off x="1177" y="1822"/>
                  <a:ext cx="405" cy="434"/>
                  <a:chOff x="3973" y="2756"/>
                  <a:chExt cx="148" cy="164"/>
                </a:xfrm>
              </p:grpSpPr>
              <p:sp>
                <p:nvSpPr>
                  <p:cNvPr id="6332" name="Oval 149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33" name="Oval 150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2" name="Group 151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6330" name="Oval 152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31" name="Oval 153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327" name="Group 154"/>
                <p:cNvGrpSpPr>
                  <a:grpSpLocks/>
                </p:cNvGrpSpPr>
                <p:nvPr/>
              </p:nvGrpSpPr>
              <p:grpSpPr bwMode="auto">
                <a:xfrm>
                  <a:off x="1210" y="1860"/>
                  <a:ext cx="337" cy="358"/>
                  <a:chOff x="3985" y="2770"/>
                  <a:chExt cx="123" cy="136"/>
                </a:xfrm>
              </p:grpSpPr>
              <p:sp>
                <p:nvSpPr>
                  <p:cNvPr id="6328" name="Freeform 155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29" name="Freeform 156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6261" name="Group 157"/>
              <p:cNvGrpSpPr>
                <a:grpSpLocks/>
              </p:cNvGrpSpPr>
              <p:nvPr/>
            </p:nvGrpSpPr>
            <p:grpSpPr bwMode="auto">
              <a:xfrm>
                <a:off x="2519" y="1822"/>
                <a:ext cx="409" cy="434"/>
                <a:chOff x="2298" y="1822"/>
                <a:chExt cx="409" cy="434"/>
              </a:xfrm>
            </p:grpSpPr>
            <p:grpSp>
              <p:nvGrpSpPr>
                <p:cNvPr id="6284" name="Group 158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6310" name="Group 159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grpSp>
                  <p:nvGrpSpPr>
                    <p:cNvPr id="6314" name="Group 16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81" y="2756"/>
                      <a:ext cx="148" cy="164"/>
                      <a:chOff x="4381" y="2756"/>
                      <a:chExt cx="148" cy="164"/>
                    </a:xfrm>
                  </p:grpSpPr>
                  <p:sp>
                    <p:nvSpPr>
                      <p:cNvPr id="6318" name="Oval 16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solidFill>
                        <a:srgbClr val="CC0000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19" name="Oval 16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81" y="2756"/>
                        <a:ext cx="148" cy="164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  <p:grpSp>
                  <p:nvGrpSpPr>
                    <p:cNvPr id="6315" name="Group 16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393" y="2770"/>
                      <a:ext cx="123" cy="136"/>
                      <a:chOff x="4393" y="2770"/>
                      <a:chExt cx="123" cy="136"/>
                    </a:xfrm>
                  </p:grpSpPr>
                  <p:sp>
                    <p:nvSpPr>
                      <p:cNvPr id="6316" name="Oval 16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solidFill>
                        <a:srgbClr val="FFFFFF"/>
                      </a:solidFill>
                      <a:ln w="0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6317" name="Oval 16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393" y="2770"/>
                        <a:ext cx="123" cy="136"/>
                      </a:xfrm>
                      <a:prstGeom prst="ellipse">
                        <a:avLst/>
                      </a:prstGeom>
                      <a:noFill/>
                      <a:ln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</p:grpSp>
              </p:grpSp>
              <p:grpSp>
                <p:nvGrpSpPr>
                  <p:cNvPr id="6311" name="Group 166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6312" name="Freeform 167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313" name="Freeform 168"/>
                    <p:cNvSpPr>
                      <a:spLocks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custGeom>
                      <a:avLst/>
                      <a:gdLst>
                        <a:gd name="T0" fmla="*/ 123 w 123"/>
                        <a:gd name="T1" fmla="*/ 68 h 136"/>
                        <a:gd name="T2" fmla="*/ 72 w 123"/>
                        <a:gd name="T3" fmla="*/ 66 h 136"/>
                        <a:gd name="T4" fmla="*/ 118 w 123"/>
                        <a:gd name="T5" fmla="*/ 42 h 136"/>
                        <a:gd name="T6" fmla="*/ 71 w 123"/>
                        <a:gd name="T7" fmla="*/ 62 h 136"/>
                        <a:gd name="T8" fmla="*/ 105 w 123"/>
                        <a:gd name="T9" fmla="*/ 20 h 136"/>
                        <a:gd name="T10" fmla="*/ 68 w 123"/>
                        <a:gd name="T11" fmla="*/ 58 h 136"/>
                        <a:gd name="T12" fmla="*/ 85 w 123"/>
                        <a:gd name="T13" fmla="*/ 5 h 136"/>
                        <a:gd name="T14" fmla="*/ 64 w 123"/>
                        <a:gd name="T15" fmla="*/ 56 h 136"/>
                        <a:gd name="T16" fmla="*/ 62 w 123"/>
                        <a:gd name="T17" fmla="*/ 0 h 136"/>
                        <a:gd name="T18" fmla="*/ 60 w 123"/>
                        <a:gd name="T19" fmla="*/ 56 h 136"/>
                        <a:gd name="T20" fmla="*/ 38 w 123"/>
                        <a:gd name="T21" fmla="*/ 5 h 136"/>
                        <a:gd name="T22" fmla="*/ 56 w 123"/>
                        <a:gd name="T23" fmla="*/ 58 h 136"/>
                        <a:gd name="T24" fmla="*/ 18 w 123"/>
                        <a:gd name="T25" fmla="*/ 20 h 136"/>
                        <a:gd name="T26" fmla="*/ 53 w 123"/>
                        <a:gd name="T27" fmla="*/ 62 h 136"/>
                        <a:gd name="T28" fmla="*/ 5 w 123"/>
                        <a:gd name="T29" fmla="*/ 42 h 136"/>
                        <a:gd name="T30" fmla="*/ 51 w 123"/>
                        <a:gd name="T31" fmla="*/ 66 h 136"/>
                        <a:gd name="T32" fmla="*/ 0 w 123"/>
                        <a:gd name="T33" fmla="*/ 68 h 136"/>
                        <a:gd name="T34" fmla="*/ 51 w 123"/>
                        <a:gd name="T35" fmla="*/ 71 h 136"/>
                        <a:gd name="T36" fmla="*/ 5 w 123"/>
                        <a:gd name="T37" fmla="*/ 94 h 136"/>
                        <a:gd name="T38" fmla="*/ 53 w 123"/>
                        <a:gd name="T39" fmla="*/ 75 h 136"/>
                        <a:gd name="T40" fmla="*/ 18 w 123"/>
                        <a:gd name="T41" fmla="*/ 116 h 136"/>
                        <a:gd name="T42" fmla="*/ 56 w 123"/>
                        <a:gd name="T43" fmla="*/ 78 h 136"/>
                        <a:gd name="T44" fmla="*/ 38 w 123"/>
                        <a:gd name="T45" fmla="*/ 131 h 136"/>
                        <a:gd name="T46" fmla="*/ 60 w 123"/>
                        <a:gd name="T47" fmla="*/ 80 h 136"/>
                        <a:gd name="T48" fmla="*/ 62 w 123"/>
                        <a:gd name="T49" fmla="*/ 136 h 136"/>
                        <a:gd name="T50" fmla="*/ 64 w 123"/>
                        <a:gd name="T51" fmla="*/ 80 h 136"/>
                        <a:gd name="T52" fmla="*/ 85 w 123"/>
                        <a:gd name="T53" fmla="*/ 131 h 136"/>
                        <a:gd name="T54" fmla="*/ 68 w 123"/>
                        <a:gd name="T55" fmla="*/ 78 h 136"/>
                        <a:gd name="T56" fmla="*/ 105 w 123"/>
                        <a:gd name="T57" fmla="*/ 116 h 136"/>
                        <a:gd name="T58" fmla="*/ 71 w 123"/>
                        <a:gd name="T59" fmla="*/ 75 h 136"/>
                        <a:gd name="T60" fmla="*/ 118 w 123"/>
                        <a:gd name="T61" fmla="*/ 94 h 136"/>
                        <a:gd name="T62" fmla="*/ 72 w 123"/>
                        <a:gd name="T63" fmla="*/ 71 h 136"/>
                        <a:gd name="T64" fmla="*/ 123 w 123"/>
                        <a:gd name="T65" fmla="*/ 68 h 1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w 123"/>
                        <a:gd name="T100" fmla="*/ 0 h 136"/>
                        <a:gd name="T101" fmla="*/ 123 w 123"/>
                        <a:gd name="T102" fmla="*/ 136 h 136"/>
                      </a:gdLst>
                      <a:ahLst/>
                      <a:cxnLst>
                        <a:cxn ang="T66">
                          <a:pos x="T0" y="T1"/>
                        </a:cxn>
                        <a:cxn ang="T67">
                          <a:pos x="T2" y="T3"/>
                        </a:cxn>
                        <a:cxn ang="T68">
                          <a:pos x="T4" y="T5"/>
                        </a:cxn>
                        <a:cxn ang="T69">
                          <a:pos x="T6" y="T7"/>
                        </a:cxn>
                        <a:cxn ang="T70">
                          <a:pos x="T8" y="T9"/>
                        </a:cxn>
                        <a:cxn ang="T71">
                          <a:pos x="T10" y="T11"/>
                        </a:cxn>
                        <a:cxn ang="T72">
                          <a:pos x="T12" y="T13"/>
                        </a:cxn>
                        <a:cxn ang="T73">
                          <a:pos x="T14" y="T15"/>
                        </a:cxn>
                        <a:cxn ang="T74">
                          <a:pos x="T16" y="T17"/>
                        </a:cxn>
                        <a:cxn ang="T75">
                          <a:pos x="T18" y="T19"/>
                        </a:cxn>
                        <a:cxn ang="T76">
                          <a:pos x="T20" y="T21"/>
                        </a:cxn>
                        <a:cxn ang="T77">
                          <a:pos x="T22" y="T23"/>
                        </a:cxn>
                        <a:cxn ang="T78">
                          <a:pos x="T24" y="T25"/>
                        </a:cxn>
                        <a:cxn ang="T79">
                          <a:pos x="T26" y="T27"/>
                        </a:cxn>
                        <a:cxn ang="T80">
                          <a:pos x="T28" y="T29"/>
                        </a:cxn>
                        <a:cxn ang="T81">
                          <a:pos x="T30" y="T31"/>
                        </a:cxn>
                        <a:cxn ang="T82">
                          <a:pos x="T32" y="T33"/>
                        </a:cxn>
                        <a:cxn ang="T83">
                          <a:pos x="T34" y="T35"/>
                        </a:cxn>
                        <a:cxn ang="T84">
                          <a:pos x="T36" y="T37"/>
                        </a:cxn>
                        <a:cxn ang="T85">
                          <a:pos x="T38" y="T39"/>
                        </a:cxn>
                        <a:cxn ang="T86">
                          <a:pos x="T40" y="T41"/>
                        </a:cxn>
                        <a:cxn ang="T87">
                          <a:pos x="T42" y="T43"/>
                        </a:cxn>
                        <a:cxn ang="T88">
                          <a:pos x="T44" y="T45"/>
                        </a:cxn>
                        <a:cxn ang="T89">
                          <a:pos x="T46" y="T47"/>
                        </a:cxn>
                        <a:cxn ang="T90">
                          <a:pos x="T48" y="T49"/>
                        </a:cxn>
                        <a:cxn ang="T91">
                          <a:pos x="T50" y="T51"/>
                        </a:cxn>
                        <a:cxn ang="T92">
                          <a:pos x="T52" y="T53"/>
                        </a:cxn>
                        <a:cxn ang="T93">
                          <a:pos x="T54" y="T55"/>
                        </a:cxn>
                        <a:cxn ang="T94">
                          <a:pos x="T56" y="T57"/>
                        </a:cxn>
                        <a:cxn ang="T95">
                          <a:pos x="T58" y="T59"/>
                        </a:cxn>
                        <a:cxn ang="T96">
                          <a:pos x="T60" y="T61"/>
                        </a:cxn>
                        <a:cxn ang="T97">
                          <a:pos x="T62" y="T63"/>
                        </a:cxn>
                        <a:cxn ang="T98">
                          <a:pos x="T64" y="T65"/>
                        </a:cxn>
                      </a:cxnLst>
                      <a:rect l="T99" t="T100" r="T101" b="T102"/>
                      <a:pathLst>
                        <a:path w="123" h="136">
                          <a:moveTo>
                            <a:pt x="123" y="68"/>
                          </a:moveTo>
                          <a:lnTo>
                            <a:pt x="72" y="66"/>
                          </a:lnTo>
                          <a:lnTo>
                            <a:pt x="118" y="42"/>
                          </a:lnTo>
                          <a:lnTo>
                            <a:pt x="71" y="62"/>
                          </a:lnTo>
                          <a:lnTo>
                            <a:pt x="105" y="20"/>
                          </a:lnTo>
                          <a:lnTo>
                            <a:pt x="68" y="58"/>
                          </a:lnTo>
                          <a:lnTo>
                            <a:pt x="85" y="5"/>
                          </a:lnTo>
                          <a:lnTo>
                            <a:pt x="64" y="56"/>
                          </a:lnTo>
                          <a:lnTo>
                            <a:pt x="62" y="0"/>
                          </a:lnTo>
                          <a:lnTo>
                            <a:pt x="60" y="56"/>
                          </a:lnTo>
                          <a:lnTo>
                            <a:pt x="38" y="5"/>
                          </a:lnTo>
                          <a:lnTo>
                            <a:pt x="56" y="58"/>
                          </a:lnTo>
                          <a:lnTo>
                            <a:pt x="18" y="20"/>
                          </a:lnTo>
                          <a:lnTo>
                            <a:pt x="53" y="62"/>
                          </a:lnTo>
                          <a:lnTo>
                            <a:pt x="5" y="42"/>
                          </a:lnTo>
                          <a:lnTo>
                            <a:pt x="51" y="66"/>
                          </a:lnTo>
                          <a:lnTo>
                            <a:pt x="0" y="68"/>
                          </a:lnTo>
                          <a:lnTo>
                            <a:pt x="51" y="71"/>
                          </a:lnTo>
                          <a:lnTo>
                            <a:pt x="5" y="94"/>
                          </a:lnTo>
                          <a:lnTo>
                            <a:pt x="53" y="75"/>
                          </a:lnTo>
                          <a:lnTo>
                            <a:pt x="18" y="116"/>
                          </a:lnTo>
                          <a:lnTo>
                            <a:pt x="56" y="78"/>
                          </a:lnTo>
                          <a:lnTo>
                            <a:pt x="38" y="131"/>
                          </a:lnTo>
                          <a:lnTo>
                            <a:pt x="60" y="80"/>
                          </a:lnTo>
                          <a:lnTo>
                            <a:pt x="62" y="136"/>
                          </a:lnTo>
                          <a:lnTo>
                            <a:pt x="64" y="80"/>
                          </a:lnTo>
                          <a:lnTo>
                            <a:pt x="85" y="131"/>
                          </a:lnTo>
                          <a:lnTo>
                            <a:pt x="68" y="78"/>
                          </a:lnTo>
                          <a:lnTo>
                            <a:pt x="105" y="116"/>
                          </a:lnTo>
                          <a:lnTo>
                            <a:pt x="71" y="75"/>
                          </a:lnTo>
                          <a:lnTo>
                            <a:pt x="118" y="94"/>
                          </a:lnTo>
                          <a:lnTo>
                            <a:pt x="72" y="71"/>
                          </a:lnTo>
                          <a:lnTo>
                            <a:pt x="123" y="68"/>
                          </a:lnTo>
                          <a:close/>
                        </a:path>
                      </a:pathLst>
                    </a:custGeom>
                    <a:noFill/>
                    <a:ln w="9525" cap="rnd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6285" name="Group 169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grpSp>
                <p:nvGrpSpPr>
                  <p:cNvPr id="6304" name="Group 170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6308" name="Oval 1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309" name="Oval 1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305" name="Group 173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6306" name="Oval 1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307" name="Oval 1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6286" name="Group 176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6302" name="Freeform 177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03" name="Freeform 178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287" name="Group 179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6300" name="Oval 180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301" name="Oval 181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288" name="Group 182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6298" name="Oval 183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99" name="Oval 184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289" name="Group 185"/>
                <p:cNvGrpSpPr>
                  <a:grpSpLocks/>
                </p:cNvGrpSpPr>
                <p:nvPr/>
              </p:nvGrpSpPr>
              <p:grpSpPr bwMode="auto">
                <a:xfrm>
                  <a:off x="2298" y="1822"/>
                  <a:ext cx="409" cy="434"/>
                  <a:chOff x="4381" y="2756"/>
                  <a:chExt cx="148" cy="164"/>
                </a:xfrm>
              </p:grpSpPr>
              <p:sp>
                <p:nvSpPr>
                  <p:cNvPr id="6296" name="Oval 186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97" name="Oval 187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290" name="Group 188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6294" name="Oval 189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95" name="Oval 190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291" name="Group 191"/>
                <p:cNvGrpSpPr>
                  <a:grpSpLocks/>
                </p:cNvGrpSpPr>
                <p:nvPr/>
              </p:nvGrpSpPr>
              <p:grpSpPr bwMode="auto">
                <a:xfrm>
                  <a:off x="2330" y="1860"/>
                  <a:ext cx="340" cy="358"/>
                  <a:chOff x="4393" y="2770"/>
                  <a:chExt cx="123" cy="136"/>
                </a:xfrm>
              </p:grpSpPr>
              <p:sp>
                <p:nvSpPr>
                  <p:cNvPr id="6292" name="Freeform 192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93" name="Freeform 193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sp>
            <p:nvSpPr>
              <p:cNvPr id="6262" name="Freeform 194"/>
              <p:cNvSpPr>
                <a:spLocks/>
              </p:cNvSpPr>
              <p:nvPr/>
            </p:nvSpPr>
            <p:spPr bwMode="auto">
              <a:xfrm>
                <a:off x="879" y="1608"/>
                <a:ext cx="4" cy="261"/>
              </a:xfrm>
              <a:custGeom>
                <a:avLst/>
                <a:gdLst>
                  <a:gd name="T0" fmla="*/ 0 w 4"/>
                  <a:gd name="T1" fmla="*/ 0 h 232"/>
                  <a:gd name="T2" fmla="*/ 4 w 4"/>
                  <a:gd name="T3" fmla="*/ 471 h 232"/>
                  <a:gd name="T4" fmla="*/ 0 60000 65536"/>
                  <a:gd name="T5" fmla="*/ 0 60000 65536"/>
                  <a:gd name="T6" fmla="*/ 0 w 4"/>
                  <a:gd name="T7" fmla="*/ 0 h 232"/>
                  <a:gd name="T8" fmla="*/ 4 w 4"/>
                  <a:gd name="T9" fmla="*/ 232 h 23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32">
                    <a:moveTo>
                      <a:pt x="0" y="0"/>
                    </a:moveTo>
                    <a:lnTo>
                      <a:pt x="4" y="232"/>
                    </a:lnTo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263" name="Group 195"/>
              <p:cNvGrpSpPr>
                <a:grpSpLocks/>
              </p:cNvGrpSpPr>
              <p:nvPr/>
            </p:nvGrpSpPr>
            <p:grpSpPr bwMode="auto">
              <a:xfrm>
                <a:off x="723" y="1608"/>
                <a:ext cx="320" cy="321"/>
                <a:chOff x="0" y="2496"/>
                <a:chExt cx="304" cy="285"/>
              </a:xfrm>
            </p:grpSpPr>
            <p:sp>
              <p:nvSpPr>
                <p:cNvPr id="6282" name="Line 196"/>
                <p:cNvSpPr>
                  <a:spLocks noChangeShapeType="1"/>
                </p:cNvSpPr>
                <p:nvPr/>
              </p:nvSpPr>
              <p:spPr bwMode="auto">
                <a:xfrm>
                  <a:off x="148" y="2496"/>
                  <a:ext cx="3" cy="285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83" name="Freeform 197"/>
                <p:cNvSpPr>
                  <a:spLocks noEditPoints="1"/>
                </p:cNvSpPr>
                <p:nvPr/>
              </p:nvSpPr>
              <p:spPr bwMode="auto">
                <a:xfrm>
                  <a:off x="0" y="2592"/>
                  <a:ext cx="304" cy="48"/>
                </a:xfrm>
                <a:custGeom>
                  <a:avLst/>
                  <a:gdLst>
                    <a:gd name="T0" fmla="*/ 0 w 190"/>
                    <a:gd name="T1" fmla="*/ 0 h 18"/>
                    <a:gd name="T2" fmla="*/ 302 w 190"/>
                    <a:gd name="T3" fmla="*/ 0 h 18"/>
                    <a:gd name="T4" fmla="*/ 302 w 190"/>
                    <a:gd name="T5" fmla="*/ 6464 h 18"/>
                    <a:gd name="T6" fmla="*/ 0 w 190"/>
                    <a:gd name="T7" fmla="*/ 6464 h 18"/>
                    <a:gd name="T8" fmla="*/ 0 w 190"/>
                    <a:gd name="T9" fmla="*/ 0 h 18"/>
                    <a:gd name="T10" fmla="*/ 610 w 190"/>
                    <a:gd name="T11" fmla="*/ 0 h 18"/>
                    <a:gd name="T12" fmla="*/ 906 w 190"/>
                    <a:gd name="T13" fmla="*/ 0 h 18"/>
                    <a:gd name="T14" fmla="*/ 906 w 190"/>
                    <a:gd name="T15" fmla="*/ 6464 h 18"/>
                    <a:gd name="T16" fmla="*/ 610 w 190"/>
                    <a:gd name="T17" fmla="*/ 6464 h 18"/>
                    <a:gd name="T18" fmla="*/ 610 w 190"/>
                    <a:gd name="T19" fmla="*/ 0 h 18"/>
                    <a:gd name="T20" fmla="*/ 1203 w 190"/>
                    <a:gd name="T21" fmla="*/ 0 h 18"/>
                    <a:gd name="T22" fmla="*/ 1507 w 190"/>
                    <a:gd name="T23" fmla="*/ 0 h 18"/>
                    <a:gd name="T24" fmla="*/ 1507 w 190"/>
                    <a:gd name="T25" fmla="*/ 6464 h 18"/>
                    <a:gd name="T26" fmla="*/ 1203 w 190"/>
                    <a:gd name="T27" fmla="*/ 6464 h 18"/>
                    <a:gd name="T28" fmla="*/ 1203 w 190"/>
                    <a:gd name="T29" fmla="*/ 0 h 18"/>
                    <a:gd name="T30" fmla="*/ 1814 w 190"/>
                    <a:gd name="T31" fmla="*/ 0 h 18"/>
                    <a:gd name="T32" fmla="*/ 2117 w 190"/>
                    <a:gd name="T33" fmla="*/ 0 h 18"/>
                    <a:gd name="T34" fmla="*/ 2117 w 190"/>
                    <a:gd name="T35" fmla="*/ 6464 h 18"/>
                    <a:gd name="T36" fmla="*/ 1814 w 190"/>
                    <a:gd name="T37" fmla="*/ 6464 h 18"/>
                    <a:gd name="T38" fmla="*/ 1814 w 190"/>
                    <a:gd name="T39" fmla="*/ 0 h 18"/>
                    <a:gd name="T40" fmla="*/ 2411 w 190"/>
                    <a:gd name="T41" fmla="*/ 0 h 18"/>
                    <a:gd name="T42" fmla="*/ 2710 w 190"/>
                    <a:gd name="T43" fmla="*/ 0 h 18"/>
                    <a:gd name="T44" fmla="*/ 2710 w 190"/>
                    <a:gd name="T45" fmla="*/ 6464 h 18"/>
                    <a:gd name="T46" fmla="*/ 2411 w 190"/>
                    <a:gd name="T47" fmla="*/ 6464 h 18"/>
                    <a:gd name="T48" fmla="*/ 2411 w 190"/>
                    <a:gd name="T49" fmla="*/ 0 h 18"/>
                    <a:gd name="T50" fmla="*/ 3024 w 190"/>
                    <a:gd name="T51" fmla="*/ 0 h 18"/>
                    <a:gd name="T52" fmla="*/ 3187 w 190"/>
                    <a:gd name="T53" fmla="*/ 0 h 18"/>
                    <a:gd name="T54" fmla="*/ 3187 w 190"/>
                    <a:gd name="T55" fmla="*/ 6464 h 18"/>
                    <a:gd name="T56" fmla="*/ 3024 w 190"/>
                    <a:gd name="T57" fmla="*/ 6464 h 18"/>
                    <a:gd name="T58" fmla="*/ 3024 w 190"/>
                    <a:gd name="T59" fmla="*/ 0 h 1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90"/>
                    <a:gd name="T91" fmla="*/ 0 h 18"/>
                    <a:gd name="T92" fmla="*/ 190 w 190"/>
                    <a:gd name="T93" fmla="*/ 18 h 1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8502" name="Freeform 198"/>
              <p:cNvSpPr>
                <a:spLocks/>
              </p:cNvSpPr>
              <p:nvPr/>
            </p:nvSpPr>
            <p:spPr bwMode="auto">
              <a:xfrm>
                <a:off x="992" y="1095"/>
                <a:ext cx="2088" cy="890"/>
              </a:xfrm>
              <a:custGeom>
                <a:avLst/>
                <a:gdLst/>
                <a:ahLst/>
                <a:cxnLst>
                  <a:cxn ang="0">
                    <a:pos x="0" y="143"/>
                  </a:cxn>
                  <a:cxn ang="0">
                    <a:pos x="110" y="0"/>
                  </a:cxn>
                  <a:cxn ang="0">
                    <a:pos x="1668" y="0"/>
                  </a:cxn>
                  <a:cxn ang="0">
                    <a:pos x="1875" y="99"/>
                  </a:cxn>
                  <a:cxn ang="0">
                    <a:pos x="2088" y="513"/>
                  </a:cxn>
                  <a:cxn ang="0">
                    <a:pos x="2072" y="881"/>
                  </a:cxn>
                  <a:cxn ang="0">
                    <a:pos x="1771" y="891"/>
                  </a:cxn>
                  <a:cxn ang="0">
                    <a:pos x="110" y="891"/>
                  </a:cxn>
                  <a:cxn ang="0">
                    <a:pos x="6" y="792"/>
                  </a:cxn>
                  <a:cxn ang="0">
                    <a:pos x="8" y="131"/>
                  </a:cxn>
                </a:cxnLst>
                <a:rect l="0" t="0" r="r" b="b"/>
                <a:pathLst>
                  <a:path w="2088" h="891">
                    <a:moveTo>
                      <a:pt x="0" y="143"/>
                    </a:moveTo>
                    <a:lnTo>
                      <a:pt x="110" y="0"/>
                    </a:lnTo>
                    <a:lnTo>
                      <a:pt x="1668" y="0"/>
                    </a:lnTo>
                    <a:lnTo>
                      <a:pt x="1875" y="99"/>
                    </a:lnTo>
                    <a:lnTo>
                      <a:pt x="2088" y="513"/>
                    </a:lnTo>
                    <a:lnTo>
                      <a:pt x="2072" y="881"/>
                    </a:lnTo>
                    <a:lnTo>
                      <a:pt x="1771" y="891"/>
                    </a:lnTo>
                    <a:lnTo>
                      <a:pt x="110" y="891"/>
                    </a:lnTo>
                    <a:lnTo>
                      <a:pt x="6" y="792"/>
                    </a:lnTo>
                    <a:lnTo>
                      <a:pt x="8" y="131"/>
                    </a:lnTo>
                  </a:path>
                </a:pathLst>
              </a:custGeom>
              <a:gradFill rotWithShape="1">
                <a:gsLst>
                  <a:gs pos="0">
                    <a:srgbClr val="00D200"/>
                  </a:gs>
                  <a:gs pos="50000">
                    <a:srgbClr val="008000"/>
                  </a:gs>
                  <a:gs pos="100000">
                    <a:srgbClr val="00D2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rgbClr val="00480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65" name="Rectangle 199"/>
              <p:cNvSpPr>
                <a:spLocks noChangeArrowheads="1"/>
              </p:cNvSpPr>
              <p:nvPr/>
            </p:nvSpPr>
            <p:spPr bwMode="auto">
              <a:xfrm>
                <a:off x="1093" y="1365"/>
                <a:ext cx="186" cy="264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266" name="Rectangle 200"/>
              <p:cNvSpPr>
                <a:spLocks noChangeArrowheads="1"/>
              </p:cNvSpPr>
              <p:nvPr/>
            </p:nvSpPr>
            <p:spPr bwMode="auto">
              <a:xfrm>
                <a:off x="1526" y="1365"/>
                <a:ext cx="186" cy="264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267" name="Rectangle 201"/>
              <p:cNvSpPr>
                <a:spLocks noChangeArrowheads="1"/>
              </p:cNvSpPr>
              <p:nvPr/>
            </p:nvSpPr>
            <p:spPr bwMode="auto">
              <a:xfrm>
                <a:off x="2408" y="1365"/>
                <a:ext cx="232" cy="315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6268" name="Group 202"/>
              <p:cNvGrpSpPr>
                <a:grpSpLocks/>
              </p:cNvGrpSpPr>
              <p:nvPr/>
            </p:nvGrpSpPr>
            <p:grpSpPr bwMode="auto">
              <a:xfrm>
                <a:off x="1346" y="960"/>
                <a:ext cx="202" cy="192"/>
                <a:chOff x="5136" y="1968"/>
                <a:chExt cx="192" cy="171"/>
              </a:xfrm>
            </p:grpSpPr>
            <p:sp>
              <p:nvSpPr>
                <p:cNvPr id="6280" name="Oval 203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281" name="Freeform 204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>
                    <a:gd name="T0" fmla="*/ 0 w 96"/>
                    <a:gd name="T1" fmla="*/ 0 h 171"/>
                    <a:gd name="T2" fmla="*/ 96 w 96"/>
                    <a:gd name="T3" fmla="*/ 0 h 171"/>
                    <a:gd name="T4" fmla="*/ 82 w 96"/>
                    <a:gd name="T5" fmla="*/ 156 h 171"/>
                    <a:gd name="T6" fmla="*/ 4 w 96"/>
                    <a:gd name="T7" fmla="*/ 171 h 171"/>
                    <a:gd name="T8" fmla="*/ 0 w 96"/>
                    <a:gd name="T9" fmla="*/ 48 h 1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71"/>
                    <a:gd name="T17" fmla="*/ 96 w 96"/>
                    <a:gd name="T18" fmla="*/ 171 h 1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269" name="Freeform 205"/>
              <p:cNvSpPr>
                <a:spLocks/>
              </p:cNvSpPr>
              <p:nvPr/>
            </p:nvSpPr>
            <p:spPr bwMode="auto">
              <a:xfrm>
                <a:off x="1043" y="1878"/>
                <a:ext cx="1818" cy="1"/>
              </a:xfrm>
              <a:custGeom>
                <a:avLst/>
                <a:gdLst>
                  <a:gd name="T0" fmla="*/ 0 w 1728"/>
                  <a:gd name="T1" fmla="*/ 0 h 1"/>
                  <a:gd name="T2" fmla="*/ 2344 w 1728"/>
                  <a:gd name="T3" fmla="*/ 0 h 1"/>
                  <a:gd name="T4" fmla="*/ 0 60000 65536"/>
                  <a:gd name="T5" fmla="*/ 0 60000 65536"/>
                  <a:gd name="T6" fmla="*/ 0 w 1728"/>
                  <a:gd name="T7" fmla="*/ 0 h 1"/>
                  <a:gd name="T8" fmla="*/ 1728 w 1728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728" h="1">
                    <a:moveTo>
                      <a:pt x="0" y="0"/>
                    </a:moveTo>
                    <a:cubicBezTo>
                      <a:pt x="0" y="0"/>
                      <a:pt x="864" y="0"/>
                      <a:pt x="172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70" name="Freeform 206"/>
              <p:cNvSpPr>
                <a:spLocks/>
              </p:cNvSpPr>
              <p:nvPr/>
            </p:nvSpPr>
            <p:spPr bwMode="auto">
              <a:xfrm flipH="1">
                <a:off x="1007" y="1229"/>
                <a:ext cx="1854" cy="1"/>
              </a:xfrm>
              <a:custGeom>
                <a:avLst/>
                <a:gdLst>
                  <a:gd name="T0" fmla="*/ 0 w 1762"/>
                  <a:gd name="T1" fmla="*/ 0 h 1"/>
                  <a:gd name="T2" fmla="*/ 2392 w 1762"/>
                  <a:gd name="T3" fmla="*/ 0 h 1"/>
                  <a:gd name="T4" fmla="*/ 0 60000 65536"/>
                  <a:gd name="T5" fmla="*/ 0 60000 65536"/>
                  <a:gd name="T6" fmla="*/ 0 w 1762"/>
                  <a:gd name="T7" fmla="*/ 0 h 1"/>
                  <a:gd name="T8" fmla="*/ 1762 w 176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762" h="1">
                    <a:moveTo>
                      <a:pt x="0" y="0"/>
                    </a:moveTo>
                    <a:cubicBezTo>
                      <a:pt x="293" y="0"/>
                      <a:pt x="1395" y="0"/>
                      <a:pt x="1762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271" name="Group 207"/>
              <p:cNvGrpSpPr>
                <a:grpSpLocks/>
              </p:cNvGrpSpPr>
              <p:nvPr/>
            </p:nvGrpSpPr>
            <p:grpSpPr bwMode="auto">
              <a:xfrm>
                <a:off x="2305" y="960"/>
                <a:ext cx="202" cy="192"/>
                <a:chOff x="5136" y="1968"/>
                <a:chExt cx="192" cy="171"/>
              </a:xfrm>
            </p:grpSpPr>
            <p:sp>
              <p:nvSpPr>
                <p:cNvPr id="6278" name="Oval 208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279" name="Freeform 209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>
                    <a:gd name="T0" fmla="*/ 0 w 96"/>
                    <a:gd name="T1" fmla="*/ 0 h 171"/>
                    <a:gd name="T2" fmla="*/ 96 w 96"/>
                    <a:gd name="T3" fmla="*/ 0 h 171"/>
                    <a:gd name="T4" fmla="*/ 82 w 96"/>
                    <a:gd name="T5" fmla="*/ 156 h 171"/>
                    <a:gd name="T6" fmla="*/ 4 w 96"/>
                    <a:gd name="T7" fmla="*/ 171 h 171"/>
                    <a:gd name="T8" fmla="*/ 0 w 96"/>
                    <a:gd name="T9" fmla="*/ 48 h 1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71"/>
                    <a:gd name="T17" fmla="*/ 96 w 96"/>
                    <a:gd name="T18" fmla="*/ 171 h 1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272" name="Freeform 210"/>
              <p:cNvSpPr>
                <a:spLocks/>
              </p:cNvSpPr>
              <p:nvPr/>
            </p:nvSpPr>
            <p:spPr bwMode="auto">
              <a:xfrm>
                <a:off x="1245" y="1662"/>
                <a:ext cx="17" cy="35"/>
              </a:xfrm>
              <a:custGeom>
                <a:avLst/>
                <a:gdLst>
                  <a:gd name="T0" fmla="*/ 0 w 16"/>
                  <a:gd name="T1" fmla="*/ 65 h 31"/>
                  <a:gd name="T2" fmla="*/ 22 w 16"/>
                  <a:gd name="T3" fmla="*/ 0 h 31"/>
                  <a:gd name="T4" fmla="*/ 0 w 16"/>
                  <a:gd name="T5" fmla="*/ 65 h 31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31"/>
                  <a:gd name="T11" fmla="*/ 16 w 16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31">
                    <a:moveTo>
                      <a:pt x="0" y="31"/>
                    </a:moveTo>
                    <a:cubicBezTo>
                      <a:pt x="5" y="21"/>
                      <a:pt x="16" y="0"/>
                      <a:pt x="16" y="0"/>
                    </a:cubicBezTo>
                    <a:cubicBezTo>
                      <a:pt x="16" y="0"/>
                      <a:pt x="5" y="21"/>
                      <a:pt x="0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73" name="Freeform 211"/>
              <p:cNvSpPr>
                <a:spLocks/>
              </p:cNvSpPr>
              <p:nvPr/>
            </p:nvSpPr>
            <p:spPr bwMode="auto">
              <a:xfrm>
                <a:off x="1070" y="1284"/>
                <a:ext cx="225" cy="594"/>
              </a:xfrm>
              <a:custGeom>
                <a:avLst/>
                <a:gdLst>
                  <a:gd name="T0" fmla="*/ 289 w 214"/>
                  <a:gd name="T1" fmla="*/ 1070 h 528"/>
                  <a:gd name="T2" fmla="*/ 289 w 214"/>
                  <a:gd name="T3" fmla="*/ 0 h 528"/>
                  <a:gd name="T4" fmla="*/ 0 w 214"/>
                  <a:gd name="T5" fmla="*/ 2 h 528"/>
                  <a:gd name="T6" fmla="*/ 0 w 214"/>
                  <a:gd name="T7" fmla="*/ 1068 h 528"/>
                  <a:gd name="T8" fmla="*/ 289 w 214"/>
                  <a:gd name="T9" fmla="*/ 1070 h 5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4"/>
                  <a:gd name="T16" fmla="*/ 0 h 528"/>
                  <a:gd name="T17" fmla="*/ 214 w 214"/>
                  <a:gd name="T18" fmla="*/ 528 h 5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4" h="528">
                    <a:moveTo>
                      <a:pt x="214" y="528"/>
                    </a:moveTo>
                    <a:lnTo>
                      <a:pt x="214" y="0"/>
                    </a:lnTo>
                    <a:lnTo>
                      <a:pt x="0" y="2"/>
                    </a:lnTo>
                    <a:lnTo>
                      <a:pt x="0" y="527"/>
                    </a:lnTo>
                    <a:lnTo>
                      <a:pt x="214" y="528"/>
                    </a:lnTo>
                    <a:close/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74" name="Freeform 212"/>
              <p:cNvSpPr>
                <a:spLocks/>
              </p:cNvSpPr>
              <p:nvPr/>
            </p:nvSpPr>
            <p:spPr bwMode="auto">
              <a:xfrm>
                <a:off x="2664" y="1200"/>
                <a:ext cx="432" cy="520"/>
              </a:xfrm>
              <a:custGeom>
                <a:avLst/>
                <a:gdLst>
                  <a:gd name="T0" fmla="*/ 216 w 432"/>
                  <a:gd name="T1" fmla="*/ 0 h 520"/>
                  <a:gd name="T2" fmla="*/ 0 w 432"/>
                  <a:gd name="T3" fmla="*/ 136 h 520"/>
                  <a:gd name="T4" fmla="*/ 64 w 432"/>
                  <a:gd name="T5" fmla="*/ 520 h 520"/>
                  <a:gd name="T6" fmla="*/ 400 w 432"/>
                  <a:gd name="T7" fmla="*/ 520 h 520"/>
                  <a:gd name="T8" fmla="*/ 432 w 432"/>
                  <a:gd name="T9" fmla="*/ 424 h 5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2"/>
                  <a:gd name="T16" fmla="*/ 0 h 520"/>
                  <a:gd name="T17" fmla="*/ 432 w 432"/>
                  <a:gd name="T18" fmla="*/ 520 h 5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2" h="520">
                    <a:moveTo>
                      <a:pt x="216" y="0"/>
                    </a:moveTo>
                    <a:lnTo>
                      <a:pt x="0" y="136"/>
                    </a:lnTo>
                    <a:lnTo>
                      <a:pt x="64" y="520"/>
                    </a:lnTo>
                    <a:lnTo>
                      <a:pt x="400" y="520"/>
                    </a:lnTo>
                    <a:lnTo>
                      <a:pt x="432" y="424"/>
                    </a:lnTo>
                  </a:path>
                </a:pathLst>
              </a:custGeom>
              <a:gradFill rotWithShape="1">
                <a:gsLst>
                  <a:gs pos="0">
                    <a:srgbClr val="CCFFFF"/>
                  </a:gs>
                  <a:gs pos="100000">
                    <a:srgbClr val="00FFFF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75" name="Rectangle 213"/>
              <p:cNvSpPr>
                <a:spLocks noChangeArrowheads="1"/>
              </p:cNvSpPr>
              <p:nvPr/>
            </p:nvSpPr>
            <p:spPr bwMode="auto">
              <a:xfrm>
                <a:off x="2120" y="1365"/>
                <a:ext cx="232" cy="315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276" name="Freeform 214"/>
              <p:cNvSpPr>
                <a:spLocks/>
              </p:cNvSpPr>
              <p:nvPr/>
            </p:nvSpPr>
            <p:spPr bwMode="auto">
              <a:xfrm>
                <a:off x="1832" y="872"/>
                <a:ext cx="784" cy="328"/>
              </a:xfrm>
              <a:custGeom>
                <a:avLst/>
                <a:gdLst>
                  <a:gd name="T0" fmla="*/ 328 w 784"/>
                  <a:gd name="T1" fmla="*/ 280 h 328"/>
                  <a:gd name="T2" fmla="*/ 0 w 784"/>
                  <a:gd name="T3" fmla="*/ 0 h 328"/>
                  <a:gd name="T4" fmla="*/ 784 w 784"/>
                  <a:gd name="T5" fmla="*/ 0 h 328"/>
                  <a:gd name="T6" fmla="*/ 232 w 784"/>
                  <a:gd name="T7" fmla="*/ 328 h 3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84"/>
                  <a:gd name="T13" fmla="*/ 0 h 328"/>
                  <a:gd name="T14" fmla="*/ 784 w 784"/>
                  <a:gd name="T15" fmla="*/ 328 h 3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84" h="328">
                    <a:moveTo>
                      <a:pt x="328" y="280"/>
                    </a:moveTo>
                    <a:lnTo>
                      <a:pt x="0" y="0"/>
                    </a:lnTo>
                    <a:lnTo>
                      <a:pt x="784" y="0"/>
                    </a:lnTo>
                    <a:lnTo>
                      <a:pt x="232" y="328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77" name="Rectangle 215"/>
              <p:cNvSpPr>
                <a:spLocks noChangeArrowheads="1"/>
              </p:cNvSpPr>
              <p:nvPr/>
            </p:nvSpPr>
            <p:spPr bwMode="auto">
              <a:xfrm>
                <a:off x="1824" y="1365"/>
                <a:ext cx="232" cy="315"/>
              </a:xfrm>
              <a:prstGeom prst="rect">
                <a:avLst/>
              </a:prstGeom>
              <a:solidFill>
                <a:srgbClr val="00FF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6160" name="Group 216"/>
            <p:cNvGrpSpPr>
              <a:grpSpLocks/>
            </p:cNvGrpSpPr>
            <p:nvPr/>
          </p:nvGrpSpPr>
          <p:grpSpPr bwMode="auto">
            <a:xfrm flipH="1">
              <a:off x="7811" y="1656"/>
              <a:ext cx="1827" cy="1032"/>
              <a:chOff x="0" y="1920"/>
              <a:chExt cx="2038" cy="1152"/>
            </a:xfrm>
          </p:grpSpPr>
          <p:grpSp>
            <p:nvGrpSpPr>
              <p:cNvPr id="6161" name="Group 217"/>
              <p:cNvGrpSpPr>
                <a:grpSpLocks/>
              </p:cNvGrpSpPr>
              <p:nvPr/>
            </p:nvGrpSpPr>
            <p:grpSpPr bwMode="auto">
              <a:xfrm>
                <a:off x="432" y="2686"/>
                <a:ext cx="385" cy="386"/>
                <a:chOff x="3973" y="2756"/>
                <a:chExt cx="148" cy="164"/>
              </a:xfrm>
            </p:grpSpPr>
            <p:grpSp>
              <p:nvGrpSpPr>
                <p:cNvPr id="6247" name="Group 218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grpSp>
                <p:nvGrpSpPr>
                  <p:cNvPr id="6251" name="Group 219"/>
                  <p:cNvGrpSpPr>
                    <a:grpSpLocks/>
                  </p:cNvGrpSpPr>
                  <p:nvPr/>
                </p:nvGrpSpPr>
                <p:grpSpPr bwMode="auto">
                  <a:xfrm>
                    <a:off x="3973" y="2756"/>
                    <a:ext cx="148" cy="164"/>
                    <a:chOff x="3973" y="2756"/>
                    <a:chExt cx="148" cy="164"/>
                  </a:xfrm>
                </p:grpSpPr>
                <p:sp>
                  <p:nvSpPr>
                    <p:cNvPr id="6255" name="Oval 2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256" name="Oval 2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73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252" name="Group 222"/>
                  <p:cNvGrpSpPr>
                    <a:grpSpLocks/>
                  </p:cNvGrpSpPr>
                  <p:nvPr/>
                </p:nvGrpSpPr>
                <p:grpSpPr bwMode="auto">
                  <a:xfrm>
                    <a:off x="3985" y="2770"/>
                    <a:ext cx="123" cy="136"/>
                    <a:chOff x="3985" y="2770"/>
                    <a:chExt cx="123" cy="136"/>
                  </a:xfrm>
                </p:grpSpPr>
                <p:sp>
                  <p:nvSpPr>
                    <p:cNvPr id="6253" name="Oval 2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254" name="Oval 2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985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6248" name="Group 225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6249" name="Freeform 226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50" name="Freeform 227"/>
                  <p:cNvSpPr>
                    <a:spLocks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59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59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59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59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6162" name="Group 228"/>
              <p:cNvGrpSpPr>
                <a:grpSpLocks/>
              </p:cNvGrpSpPr>
              <p:nvPr/>
            </p:nvGrpSpPr>
            <p:grpSpPr bwMode="auto">
              <a:xfrm>
                <a:off x="1497" y="2686"/>
                <a:ext cx="389" cy="386"/>
                <a:chOff x="4381" y="2756"/>
                <a:chExt cx="148" cy="164"/>
              </a:xfrm>
            </p:grpSpPr>
            <p:grpSp>
              <p:nvGrpSpPr>
                <p:cNvPr id="6237" name="Group 229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grpSp>
                <p:nvGrpSpPr>
                  <p:cNvPr id="6241" name="Group 230"/>
                  <p:cNvGrpSpPr>
                    <a:grpSpLocks/>
                  </p:cNvGrpSpPr>
                  <p:nvPr/>
                </p:nvGrpSpPr>
                <p:grpSpPr bwMode="auto">
                  <a:xfrm>
                    <a:off x="4381" y="2756"/>
                    <a:ext cx="148" cy="164"/>
                    <a:chOff x="4381" y="2756"/>
                    <a:chExt cx="148" cy="164"/>
                  </a:xfrm>
                </p:grpSpPr>
                <p:sp>
                  <p:nvSpPr>
                    <p:cNvPr id="6245" name="Oval 2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solidFill>
                      <a:srgbClr val="CC0000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246" name="Oval 2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81" y="2756"/>
                      <a:ext cx="148" cy="164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  <p:grpSp>
                <p:nvGrpSpPr>
                  <p:cNvPr id="6242" name="Group 233"/>
                  <p:cNvGrpSpPr>
                    <a:grpSpLocks/>
                  </p:cNvGrpSpPr>
                  <p:nvPr/>
                </p:nvGrpSpPr>
                <p:grpSpPr bwMode="auto">
                  <a:xfrm>
                    <a:off x="4393" y="2770"/>
                    <a:ext cx="123" cy="136"/>
                    <a:chOff x="4393" y="2770"/>
                    <a:chExt cx="123" cy="136"/>
                  </a:xfrm>
                </p:grpSpPr>
                <p:sp>
                  <p:nvSpPr>
                    <p:cNvPr id="6243" name="Oval 2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solidFill>
                      <a:srgbClr val="FFFFFF"/>
                    </a:solidFill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6244" name="Oval 2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393" y="2770"/>
                      <a:ext cx="123" cy="136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6238" name="Group 236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6239" name="Freeform 237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40" name="Freeform 238"/>
                  <p:cNvSpPr>
                    <a:spLocks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custGeom>
                    <a:avLst/>
                    <a:gdLst>
                      <a:gd name="T0" fmla="*/ 123 w 123"/>
                      <a:gd name="T1" fmla="*/ 68 h 136"/>
                      <a:gd name="T2" fmla="*/ 72 w 123"/>
                      <a:gd name="T3" fmla="*/ 66 h 136"/>
                      <a:gd name="T4" fmla="*/ 118 w 123"/>
                      <a:gd name="T5" fmla="*/ 42 h 136"/>
                      <a:gd name="T6" fmla="*/ 71 w 123"/>
                      <a:gd name="T7" fmla="*/ 62 h 136"/>
                      <a:gd name="T8" fmla="*/ 105 w 123"/>
                      <a:gd name="T9" fmla="*/ 20 h 136"/>
                      <a:gd name="T10" fmla="*/ 68 w 123"/>
                      <a:gd name="T11" fmla="*/ 58 h 136"/>
                      <a:gd name="T12" fmla="*/ 85 w 123"/>
                      <a:gd name="T13" fmla="*/ 5 h 136"/>
                      <a:gd name="T14" fmla="*/ 64 w 123"/>
                      <a:gd name="T15" fmla="*/ 56 h 136"/>
                      <a:gd name="T16" fmla="*/ 62 w 123"/>
                      <a:gd name="T17" fmla="*/ 0 h 136"/>
                      <a:gd name="T18" fmla="*/ 60 w 123"/>
                      <a:gd name="T19" fmla="*/ 56 h 136"/>
                      <a:gd name="T20" fmla="*/ 38 w 123"/>
                      <a:gd name="T21" fmla="*/ 5 h 136"/>
                      <a:gd name="T22" fmla="*/ 56 w 123"/>
                      <a:gd name="T23" fmla="*/ 58 h 136"/>
                      <a:gd name="T24" fmla="*/ 18 w 123"/>
                      <a:gd name="T25" fmla="*/ 20 h 136"/>
                      <a:gd name="T26" fmla="*/ 53 w 123"/>
                      <a:gd name="T27" fmla="*/ 62 h 136"/>
                      <a:gd name="T28" fmla="*/ 5 w 123"/>
                      <a:gd name="T29" fmla="*/ 42 h 136"/>
                      <a:gd name="T30" fmla="*/ 51 w 123"/>
                      <a:gd name="T31" fmla="*/ 66 h 136"/>
                      <a:gd name="T32" fmla="*/ 0 w 123"/>
                      <a:gd name="T33" fmla="*/ 68 h 136"/>
                      <a:gd name="T34" fmla="*/ 51 w 123"/>
                      <a:gd name="T35" fmla="*/ 71 h 136"/>
                      <a:gd name="T36" fmla="*/ 5 w 123"/>
                      <a:gd name="T37" fmla="*/ 94 h 136"/>
                      <a:gd name="T38" fmla="*/ 53 w 123"/>
                      <a:gd name="T39" fmla="*/ 75 h 136"/>
                      <a:gd name="T40" fmla="*/ 18 w 123"/>
                      <a:gd name="T41" fmla="*/ 116 h 136"/>
                      <a:gd name="T42" fmla="*/ 56 w 123"/>
                      <a:gd name="T43" fmla="*/ 78 h 136"/>
                      <a:gd name="T44" fmla="*/ 38 w 123"/>
                      <a:gd name="T45" fmla="*/ 131 h 136"/>
                      <a:gd name="T46" fmla="*/ 60 w 123"/>
                      <a:gd name="T47" fmla="*/ 80 h 136"/>
                      <a:gd name="T48" fmla="*/ 62 w 123"/>
                      <a:gd name="T49" fmla="*/ 136 h 136"/>
                      <a:gd name="T50" fmla="*/ 64 w 123"/>
                      <a:gd name="T51" fmla="*/ 80 h 136"/>
                      <a:gd name="T52" fmla="*/ 85 w 123"/>
                      <a:gd name="T53" fmla="*/ 131 h 136"/>
                      <a:gd name="T54" fmla="*/ 68 w 123"/>
                      <a:gd name="T55" fmla="*/ 78 h 136"/>
                      <a:gd name="T56" fmla="*/ 105 w 123"/>
                      <a:gd name="T57" fmla="*/ 116 h 136"/>
                      <a:gd name="T58" fmla="*/ 71 w 123"/>
                      <a:gd name="T59" fmla="*/ 75 h 136"/>
                      <a:gd name="T60" fmla="*/ 118 w 123"/>
                      <a:gd name="T61" fmla="*/ 94 h 136"/>
                      <a:gd name="T62" fmla="*/ 72 w 123"/>
                      <a:gd name="T63" fmla="*/ 71 h 136"/>
                      <a:gd name="T64" fmla="*/ 123 w 123"/>
                      <a:gd name="T65" fmla="*/ 68 h 1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123"/>
                      <a:gd name="T100" fmla="*/ 0 h 136"/>
                      <a:gd name="T101" fmla="*/ 123 w 123"/>
                      <a:gd name="T102" fmla="*/ 136 h 136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123" h="136">
                        <a:moveTo>
                          <a:pt x="123" y="68"/>
                        </a:moveTo>
                        <a:lnTo>
                          <a:pt x="72" y="66"/>
                        </a:lnTo>
                        <a:lnTo>
                          <a:pt x="118" y="42"/>
                        </a:lnTo>
                        <a:lnTo>
                          <a:pt x="71" y="62"/>
                        </a:lnTo>
                        <a:lnTo>
                          <a:pt x="105" y="20"/>
                        </a:lnTo>
                        <a:lnTo>
                          <a:pt x="68" y="58"/>
                        </a:lnTo>
                        <a:lnTo>
                          <a:pt x="85" y="5"/>
                        </a:lnTo>
                        <a:lnTo>
                          <a:pt x="64" y="56"/>
                        </a:lnTo>
                        <a:lnTo>
                          <a:pt x="62" y="0"/>
                        </a:lnTo>
                        <a:lnTo>
                          <a:pt x="60" y="56"/>
                        </a:lnTo>
                        <a:lnTo>
                          <a:pt x="38" y="5"/>
                        </a:lnTo>
                        <a:lnTo>
                          <a:pt x="56" y="58"/>
                        </a:lnTo>
                        <a:lnTo>
                          <a:pt x="18" y="20"/>
                        </a:lnTo>
                        <a:lnTo>
                          <a:pt x="53" y="62"/>
                        </a:lnTo>
                        <a:lnTo>
                          <a:pt x="5" y="42"/>
                        </a:lnTo>
                        <a:lnTo>
                          <a:pt x="51" y="66"/>
                        </a:lnTo>
                        <a:lnTo>
                          <a:pt x="0" y="68"/>
                        </a:lnTo>
                        <a:lnTo>
                          <a:pt x="51" y="71"/>
                        </a:lnTo>
                        <a:lnTo>
                          <a:pt x="5" y="94"/>
                        </a:lnTo>
                        <a:lnTo>
                          <a:pt x="53" y="75"/>
                        </a:lnTo>
                        <a:lnTo>
                          <a:pt x="18" y="116"/>
                        </a:lnTo>
                        <a:lnTo>
                          <a:pt x="56" y="78"/>
                        </a:lnTo>
                        <a:lnTo>
                          <a:pt x="38" y="131"/>
                        </a:lnTo>
                        <a:lnTo>
                          <a:pt x="60" y="80"/>
                        </a:lnTo>
                        <a:lnTo>
                          <a:pt x="62" y="136"/>
                        </a:lnTo>
                        <a:lnTo>
                          <a:pt x="64" y="80"/>
                        </a:lnTo>
                        <a:lnTo>
                          <a:pt x="85" y="131"/>
                        </a:lnTo>
                        <a:lnTo>
                          <a:pt x="68" y="78"/>
                        </a:lnTo>
                        <a:lnTo>
                          <a:pt x="105" y="116"/>
                        </a:lnTo>
                        <a:lnTo>
                          <a:pt x="71" y="75"/>
                        </a:lnTo>
                        <a:lnTo>
                          <a:pt x="118" y="94"/>
                        </a:lnTo>
                        <a:lnTo>
                          <a:pt x="72" y="71"/>
                        </a:lnTo>
                        <a:lnTo>
                          <a:pt x="123" y="68"/>
                        </a:lnTo>
                        <a:close/>
                      </a:path>
                    </a:pathLst>
                  </a:custGeom>
                  <a:noFill/>
                  <a:ln w="9525" cap="rnd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6163" name="Group 239"/>
              <p:cNvGrpSpPr>
                <a:grpSpLocks/>
              </p:cNvGrpSpPr>
              <p:nvPr/>
            </p:nvGrpSpPr>
            <p:grpSpPr bwMode="auto">
              <a:xfrm>
                <a:off x="432" y="2686"/>
                <a:ext cx="385" cy="386"/>
                <a:chOff x="3973" y="2756"/>
                <a:chExt cx="148" cy="164"/>
              </a:xfrm>
            </p:grpSpPr>
            <p:grpSp>
              <p:nvGrpSpPr>
                <p:cNvPr id="6231" name="Group 240"/>
                <p:cNvGrpSpPr>
                  <a:grpSpLocks/>
                </p:cNvGrpSpPr>
                <p:nvPr/>
              </p:nvGrpSpPr>
              <p:grpSpPr bwMode="auto">
                <a:xfrm>
                  <a:off x="3973" y="2756"/>
                  <a:ext cx="148" cy="164"/>
                  <a:chOff x="3973" y="2756"/>
                  <a:chExt cx="148" cy="164"/>
                </a:xfrm>
              </p:grpSpPr>
              <p:sp>
                <p:nvSpPr>
                  <p:cNvPr id="6235" name="Oval 241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36" name="Oval 242"/>
                  <p:cNvSpPr>
                    <a:spLocks noChangeArrowheads="1"/>
                  </p:cNvSpPr>
                  <p:nvPr/>
                </p:nvSpPr>
                <p:spPr bwMode="auto">
                  <a:xfrm>
                    <a:off x="3973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232" name="Group 243"/>
                <p:cNvGrpSpPr>
                  <a:grpSpLocks/>
                </p:cNvGrpSpPr>
                <p:nvPr/>
              </p:nvGrpSpPr>
              <p:grpSpPr bwMode="auto">
                <a:xfrm>
                  <a:off x="3985" y="2770"/>
                  <a:ext cx="123" cy="136"/>
                  <a:chOff x="3985" y="2770"/>
                  <a:chExt cx="123" cy="136"/>
                </a:xfrm>
              </p:grpSpPr>
              <p:sp>
                <p:nvSpPr>
                  <p:cNvPr id="6233" name="Oval 244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34" name="Oval 245"/>
                  <p:cNvSpPr>
                    <a:spLocks noChangeArrowheads="1"/>
                  </p:cNvSpPr>
                  <p:nvPr/>
                </p:nvSpPr>
                <p:spPr bwMode="auto">
                  <a:xfrm>
                    <a:off x="3985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6164" name="Group 246"/>
              <p:cNvGrpSpPr>
                <a:grpSpLocks/>
              </p:cNvGrpSpPr>
              <p:nvPr/>
            </p:nvGrpSpPr>
            <p:grpSpPr bwMode="auto">
              <a:xfrm>
                <a:off x="463" y="2720"/>
                <a:ext cx="320" cy="318"/>
                <a:chOff x="3985" y="2770"/>
                <a:chExt cx="123" cy="136"/>
              </a:xfrm>
            </p:grpSpPr>
            <p:sp>
              <p:nvSpPr>
                <p:cNvPr id="6229" name="Freeform 247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30" name="Freeform 248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165" name="Group 249"/>
              <p:cNvGrpSpPr>
                <a:grpSpLocks/>
              </p:cNvGrpSpPr>
              <p:nvPr/>
            </p:nvGrpSpPr>
            <p:grpSpPr bwMode="auto">
              <a:xfrm>
                <a:off x="432" y="2686"/>
                <a:ext cx="385" cy="386"/>
                <a:chOff x="3973" y="2756"/>
                <a:chExt cx="148" cy="164"/>
              </a:xfrm>
            </p:grpSpPr>
            <p:sp>
              <p:nvSpPr>
                <p:cNvPr id="6227" name="Oval 250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28" name="Oval 251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166" name="Group 252"/>
              <p:cNvGrpSpPr>
                <a:grpSpLocks/>
              </p:cNvGrpSpPr>
              <p:nvPr/>
            </p:nvGrpSpPr>
            <p:grpSpPr bwMode="auto">
              <a:xfrm>
                <a:off x="463" y="2720"/>
                <a:ext cx="320" cy="318"/>
                <a:chOff x="3985" y="2770"/>
                <a:chExt cx="123" cy="136"/>
              </a:xfrm>
            </p:grpSpPr>
            <p:sp>
              <p:nvSpPr>
                <p:cNvPr id="6225" name="Oval 253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26" name="Oval 254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167" name="Group 255"/>
              <p:cNvGrpSpPr>
                <a:grpSpLocks/>
              </p:cNvGrpSpPr>
              <p:nvPr/>
            </p:nvGrpSpPr>
            <p:grpSpPr bwMode="auto">
              <a:xfrm>
                <a:off x="432" y="2686"/>
                <a:ext cx="385" cy="386"/>
                <a:chOff x="3973" y="2756"/>
                <a:chExt cx="148" cy="164"/>
              </a:xfrm>
            </p:grpSpPr>
            <p:sp>
              <p:nvSpPr>
                <p:cNvPr id="6223" name="Oval 256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24" name="Oval 257"/>
                <p:cNvSpPr>
                  <a:spLocks noChangeArrowheads="1"/>
                </p:cNvSpPr>
                <p:nvPr/>
              </p:nvSpPr>
              <p:spPr bwMode="auto">
                <a:xfrm>
                  <a:off x="3973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168" name="Group 258"/>
              <p:cNvGrpSpPr>
                <a:grpSpLocks/>
              </p:cNvGrpSpPr>
              <p:nvPr/>
            </p:nvGrpSpPr>
            <p:grpSpPr bwMode="auto">
              <a:xfrm>
                <a:off x="463" y="2720"/>
                <a:ext cx="320" cy="318"/>
                <a:chOff x="3985" y="2770"/>
                <a:chExt cx="123" cy="136"/>
              </a:xfrm>
            </p:grpSpPr>
            <p:sp>
              <p:nvSpPr>
                <p:cNvPr id="6221" name="Oval 259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22" name="Oval 260"/>
                <p:cNvSpPr>
                  <a:spLocks noChangeArrowheads="1"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169" name="Group 261"/>
              <p:cNvGrpSpPr>
                <a:grpSpLocks/>
              </p:cNvGrpSpPr>
              <p:nvPr/>
            </p:nvGrpSpPr>
            <p:grpSpPr bwMode="auto">
              <a:xfrm>
                <a:off x="463" y="2720"/>
                <a:ext cx="320" cy="318"/>
                <a:chOff x="3985" y="2770"/>
                <a:chExt cx="123" cy="136"/>
              </a:xfrm>
            </p:grpSpPr>
            <p:sp>
              <p:nvSpPr>
                <p:cNvPr id="6219" name="Freeform 262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20" name="Freeform 263"/>
                <p:cNvSpPr>
                  <a:spLocks/>
                </p:cNvSpPr>
                <p:nvPr/>
              </p:nvSpPr>
              <p:spPr bwMode="auto">
                <a:xfrm>
                  <a:off x="3985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59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59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59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59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170" name="Group 264"/>
              <p:cNvGrpSpPr>
                <a:grpSpLocks/>
              </p:cNvGrpSpPr>
              <p:nvPr/>
            </p:nvGrpSpPr>
            <p:grpSpPr bwMode="auto">
              <a:xfrm>
                <a:off x="1497" y="2686"/>
                <a:ext cx="389" cy="386"/>
                <a:chOff x="4381" y="2756"/>
                <a:chExt cx="148" cy="164"/>
              </a:xfrm>
            </p:grpSpPr>
            <p:grpSp>
              <p:nvGrpSpPr>
                <p:cNvPr id="6213" name="Group 265"/>
                <p:cNvGrpSpPr>
                  <a:grpSpLocks/>
                </p:cNvGrpSpPr>
                <p:nvPr/>
              </p:nvGrpSpPr>
              <p:grpSpPr bwMode="auto">
                <a:xfrm>
                  <a:off x="4381" y="2756"/>
                  <a:ext cx="148" cy="164"/>
                  <a:chOff x="4381" y="2756"/>
                  <a:chExt cx="148" cy="164"/>
                </a:xfrm>
              </p:grpSpPr>
              <p:sp>
                <p:nvSpPr>
                  <p:cNvPr id="6217" name="Oval 266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solidFill>
                    <a:srgbClr val="CC0000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18" name="Oval 267"/>
                  <p:cNvSpPr>
                    <a:spLocks noChangeArrowheads="1"/>
                  </p:cNvSpPr>
                  <p:nvPr/>
                </p:nvSpPr>
                <p:spPr bwMode="auto">
                  <a:xfrm>
                    <a:off x="4381" y="2756"/>
                    <a:ext cx="148" cy="164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6214" name="Group 268"/>
                <p:cNvGrpSpPr>
                  <a:grpSpLocks/>
                </p:cNvGrpSpPr>
                <p:nvPr/>
              </p:nvGrpSpPr>
              <p:grpSpPr bwMode="auto">
                <a:xfrm>
                  <a:off x="4393" y="2770"/>
                  <a:ext cx="123" cy="136"/>
                  <a:chOff x="4393" y="2770"/>
                  <a:chExt cx="123" cy="136"/>
                </a:xfrm>
              </p:grpSpPr>
              <p:sp>
                <p:nvSpPr>
                  <p:cNvPr id="6215" name="Oval 269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solidFill>
                    <a:srgbClr val="FFFFFF"/>
                  </a:solidFill>
                  <a:ln w="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6216" name="Oval 270"/>
                  <p:cNvSpPr>
                    <a:spLocks noChangeArrowheads="1"/>
                  </p:cNvSpPr>
                  <p:nvPr/>
                </p:nvSpPr>
                <p:spPr bwMode="auto">
                  <a:xfrm>
                    <a:off x="4393" y="2770"/>
                    <a:ext cx="123" cy="136"/>
                  </a:xfrm>
                  <a:prstGeom prst="ellipse">
                    <a:avLst/>
                  </a:prstGeom>
                  <a:noFill/>
                  <a:ln w="9525" cap="rnd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6171" name="Group 271"/>
              <p:cNvGrpSpPr>
                <a:grpSpLocks/>
              </p:cNvGrpSpPr>
              <p:nvPr/>
            </p:nvGrpSpPr>
            <p:grpSpPr bwMode="auto">
              <a:xfrm>
                <a:off x="1528" y="2720"/>
                <a:ext cx="323" cy="318"/>
                <a:chOff x="4393" y="2770"/>
                <a:chExt cx="123" cy="136"/>
              </a:xfrm>
            </p:grpSpPr>
            <p:sp>
              <p:nvSpPr>
                <p:cNvPr id="6211" name="Freeform 272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12" name="Freeform 273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172" name="Group 274"/>
              <p:cNvGrpSpPr>
                <a:grpSpLocks/>
              </p:cNvGrpSpPr>
              <p:nvPr/>
            </p:nvGrpSpPr>
            <p:grpSpPr bwMode="auto">
              <a:xfrm>
                <a:off x="1497" y="2686"/>
                <a:ext cx="389" cy="386"/>
                <a:chOff x="4381" y="2756"/>
                <a:chExt cx="148" cy="164"/>
              </a:xfrm>
            </p:grpSpPr>
            <p:sp>
              <p:nvSpPr>
                <p:cNvPr id="6209" name="Oval 275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10" name="Oval 276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173" name="Group 277"/>
              <p:cNvGrpSpPr>
                <a:grpSpLocks/>
              </p:cNvGrpSpPr>
              <p:nvPr/>
            </p:nvGrpSpPr>
            <p:grpSpPr bwMode="auto">
              <a:xfrm>
                <a:off x="1528" y="2720"/>
                <a:ext cx="323" cy="318"/>
                <a:chOff x="4393" y="2770"/>
                <a:chExt cx="123" cy="136"/>
              </a:xfrm>
            </p:grpSpPr>
            <p:sp>
              <p:nvSpPr>
                <p:cNvPr id="6207" name="Oval 278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08" name="Oval 279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174" name="Group 280"/>
              <p:cNvGrpSpPr>
                <a:grpSpLocks/>
              </p:cNvGrpSpPr>
              <p:nvPr/>
            </p:nvGrpSpPr>
            <p:grpSpPr bwMode="auto">
              <a:xfrm>
                <a:off x="1497" y="2686"/>
                <a:ext cx="389" cy="386"/>
                <a:chOff x="4381" y="2756"/>
                <a:chExt cx="148" cy="164"/>
              </a:xfrm>
            </p:grpSpPr>
            <p:sp>
              <p:nvSpPr>
                <p:cNvPr id="6205" name="Oval 281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solidFill>
                  <a:srgbClr val="CC0000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06" name="Oval 282"/>
                <p:cNvSpPr>
                  <a:spLocks noChangeArrowheads="1"/>
                </p:cNvSpPr>
                <p:nvPr/>
              </p:nvSpPr>
              <p:spPr bwMode="auto">
                <a:xfrm>
                  <a:off x="4381" y="2756"/>
                  <a:ext cx="148" cy="164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175" name="Group 283"/>
              <p:cNvGrpSpPr>
                <a:grpSpLocks/>
              </p:cNvGrpSpPr>
              <p:nvPr/>
            </p:nvGrpSpPr>
            <p:grpSpPr bwMode="auto">
              <a:xfrm>
                <a:off x="1528" y="2720"/>
                <a:ext cx="323" cy="318"/>
                <a:chOff x="4393" y="2770"/>
                <a:chExt cx="123" cy="136"/>
              </a:xfrm>
            </p:grpSpPr>
            <p:sp>
              <p:nvSpPr>
                <p:cNvPr id="6203" name="Oval 284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solidFill>
                  <a:srgbClr val="FFFFFF"/>
                </a:solidFill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04" name="Oval 285"/>
                <p:cNvSpPr>
                  <a:spLocks noChangeArrowheads="1"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prstGeom prst="ellipse">
                  <a:avLst/>
                </a:prstGeom>
                <a:noFill/>
                <a:ln w="9525" cap="rnd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6176" name="Group 286"/>
              <p:cNvGrpSpPr>
                <a:grpSpLocks/>
              </p:cNvGrpSpPr>
              <p:nvPr/>
            </p:nvGrpSpPr>
            <p:grpSpPr bwMode="auto">
              <a:xfrm>
                <a:off x="1528" y="2720"/>
                <a:ext cx="323" cy="318"/>
                <a:chOff x="4393" y="2770"/>
                <a:chExt cx="123" cy="136"/>
              </a:xfrm>
            </p:grpSpPr>
            <p:sp>
              <p:nvSpPr>
                <p:cNvPr id="6201" name="Freeform 287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02" name="Freeform 288"/>
                <p:cNvSpPr>
                  <a:spLocks/>
                </p:cNvSpPr>
                <p:nvPr/>
              </p:nvSpPr>
              <p:spPr bwMode="auto">
                <a:xfrm>
                  <a:off x="4393" y="2770"/>
                  <a:ext cx="123" cy="136"/>
                </a:xfrm>
                <a:custGeom>
                  <a:avLst/>
                  <a:gdLst>
                    <a:gd name="T0" fmla="*/ 123 w 123"/>
                    <a:gd name="T1" fmla="*/ 68 h 136"/>
                    <a:gd name="T2" fmla="*/ 72 w 123"/>
                    <a:gd name="T3" fmla="*/ 66 h 136"/>
                    <a:gd name="T4" fmla="*/ 118 w 123"/>
                    <a:gd name="T5" fmla="*/ 42 h 136"/>
                    <a:gd name="T6" fmla="*/ 71 w 123"/>
                    <a:gd name="T7" fmla="*/ 62 h 136"/>
                    <a:gd name="T8" fmla="*/ 105 w 123"/>
                    <a:gd name="T9" fmla="*/ 20 h 136"/>
                    <a:gd name="T10" fmla="*/ 68 w 123"/>
                    <a:gd name="T11" fmla="*/ 58 h 136"/>
                    <a:gd name="T12" fmla="*/ 85 w 123"/>
                    <a:gd name="T13" fmla="*/ 5 h 136"/>
                    <a:gd name="T14" fmla="*/ 64 w 123"/>
                    <a:gd name="T15" fmla="*/ 56 h 136"/>
                    <a:gd name="T16" fmla="*/ 62 w 123"/>
                    <a:gd name="T17" fmla="*/ 0 h 136"/>
                    <a:gd name="T18" fmla="*/ 60 w 123"/>
                    <a:gd name="T19" fmla="*/ 56 h 136"/>
                    <a:gd name="T20" fmla="*/ 38 w 123"/>
                    <a:gd name="T21" fmla="*/ 5 h 136"/>
                    <a:gd name="T22" fmla="*/ 56 w 123"/>
                    <a:gd name="T23" fmla="*/ 58 h 136"/>
                    <a:gd name="T24" fmla="*/ 18 w 123"/>
                    <a:gd name="T25" fmla="*/ 20 h 136"/>
                    <a:gd name="T26" fmla="*/ 53 w 123"/>
                    <a:gd name="T27" fmla="*/ 62 h 136"/>
                    <a:gd name="T28" fmla="*/ 5 w 123"/>
                    <a:gd name="T29" fmla="*/ 42 h 136"/>
                    <a:gd name="T30" fmla="*/ 51 w 123"/>
                    <a:gd name="T31" fmla="*/ 66 h 136"/>
                    <a:gd name="T32" fmla="*/ 0 w 123"/>
                    <a:gd name="T33" fmla="*/ 68 h 136"/>
                    <a:gd name="T34" fmla="*/ 51 w 123"/>
                    <a:gd name="T35" fmla="*/ 71 h 136"/>
                    <a:gd name="T36" fmla="*/ 5 w 123"/>
                    <a:gd name="T37" fmla="*/ 94 h 136"/>
                    <a:gd name="T38" fmla="*/ 53 w 123"/>
                    <a:gd name="T39" fmla="*/ 75 h 136"/>
                    <a:gd name="T40" fmla="*/ 18 w 123"/>
                    <a:gd name="T41" fmla="*/ 116 h 136"/>
                    <a:gd name="T42" fmla="*/ 56 w 123"/>
                    <a:gd name="T43" fmla="*/ 78 h 136"/>
                    <a:gd name="T44" fmla="*/ 38 w 123"/>
                    <a:gd name="T45" fmla="*/ 131 h 136"/>
                    <a:gd name="T46" fmla="*/ 60 w 123"/>
                    <a:gd name="T47" fmla="*/ 80 h 136"/>
                    <a:gd name="T48" fmla="*/ 62 w 123"/>
                    <a:gd name="T49" fmla="*/ 136 h 136"/>
                    <a:gd name="T50" fmla="*/ 64 w 123"/>
                    <a:gd name="T51" fmla="*/ 80 h 136"/>
                    <a:gd name="T52" fmla="*/ 85 w 123"/>
                    <a:gd name="T53" fmla="*/ 131 h 136"/>
                    <a:gd name="T54" fmla="*/ 68 w 123"/>
                    <a:gd name="T55" fmla="*/ 78 h 136"/>
                    <a:gd name="T56" fmla="*/ 105 w 123"/>
                    <a:gd name="T57" fmla="*/ 116 h 136"/>
                    <a:gd name="T58" fmla="*/ 71 w 123"/>
                    <a:gd name="T59" fmla="*/ 75 h 136"/>
                    <a:gd name="T60" fmla="*/ 118 w 123"/>
                    <a:gd name="T61" fmla="*/ 94 h 136"/>
                    <a:gd name="T62" fmla="*/ 72 w 123"/>
                    <a:gd name="T63" fmla="*/ 71 h 136"/>
                    <a:gd name="T64" fmla="*/ 123 w 123"/>
                    <a:gd name="T65" fmla="*/ 68 h 1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123"/>
                    <a:gd name="T100" fmla="*/ 0 h 136"/>
                    <a:gd name="T101" fmla="*/ 123 w 123"/>
                    <a:gd name="T102" fmla="*/ 136 h 1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123" h="136">
                      <a:moveTo>
                        <a:pt x="123" y="68"/>
                      </a:moveTo>
                      <a:lnTo>
                        <a:pt x="72" y="66"/>
                      </a:lnTo>
                      <a:lnTo>
                        <a:pt x="118" y="42"/>
                      </a:lnTo>
                      <a:lnTo>
                        <a:pt x="71" y="62"/>
                      </a:lnTo>
                      <a:lnTo>
                        <a:pt x="105" y="20"/>
                      </a:lnTo>
                      <a:lnTo>
                        <a:pt x="68" y="58"/>
                      </a:lnTo>
                      <a:lnTo>
                        <a:pt x="85" y="5"/>
                      </a:lnTo>
                      <a:lnTo>
                        <a:pt x="64" y="56"/>
                      </a:lnTo>
                      <a:lnTo>
                        <a:pt x="62" y="0"/>
                      </a:lnTo>
                      <a:lnTo>
                        <a:pt x="60" y="56"/>
                      </a:lnTo>
                      <a:lnTo>
                        <a:pt x="38" y="5"/>
                      </a:lnTo>
                      <a:lnTo>
                        <a:pt x="56" y="58"/>
                      </a:lnTo>
                      <a:lnTo>
                        <a:pt x="18" y="20"/>
                      </a:lnTo>
                      <a:lnTo>
                        <a:pt x="53" y="62"/>
                      </a:lnTo>
                      <a:lnTo>
                        <a:pt x="5" y="42"/>
                      </a:lnTo>
                      <a:lnTo>
                        <a:pt x="51" y="66"/>
                      </a:lnTo>
                      <a:lnTo>
                        <a:pt x="0" y="68"/>
                      </a:lnTo>
                      <a:lnTo>
                        <a:pt x="51" y="71"/>
                      </a:lnTo>
                      <a:lnTo>
                        <a:pt x="5" y="94"/>
                      </a:lnTo>
                      <a:lnTo>
                        <a:pt x="53" y="75"/>
                      </a:lnTo>
                      <a:lnTo>
                        <a:pt x="18" y="116"/>
                      </a:lnTo>
                      <a:lnTo>
                        <a:pt x="56" y="78"/>
                      </a:lnTo>
                      <a:lnTo>
                        <a:pt x="38" y="131"/>
                      </a:lnTo>
                      <a:lnTo>
                        <a:pt x="60" y="80"/>
                      </a:lnTo>
                      <a:lnTo>
                        <a:pt x="62" y="136"/>
                      </a:lnTo>
                      <a:lnTo>
                        <a:pt x="64" y="80"/>
                      </a:lnTo>
                      <a:lnTo>
                        <a:pt x="85" y="131"/>
                      </a:lnTo>
                      <a:lnTo>
                        <a:pt x="68" y="78"/>
                      </a:lnTo>
                      <a:lnTo>
                        <a:pt x="105" y="116"/>
                      </a:lnTo>
                      <a:lnTo>
                        <a:pt x="71" y="75"/>
                      </a:lnTo>
                      <a:lnTo>
                        <a:pt x="118" y="94"/>
                      </a:lnTo>
                      <a:lnTo>
                        <a:pt x="72" y="71"/>
                      </a:lnTo>
                      <a:lnTo>
                        <a:pt x="123" y="68"/>
                      </a:lnTo>
                      <a:close/>
                    </a:path>
                  </a:pathLst>
                </a:custGeom>
                <a:noFill/>
                <a:ln w="9525" cap="rnd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177" name="Freeform 289"/>
              <p:cNvSpPr>
                <a:spLocks/>
              </p:cNvSpPr>
              <p:nvPr/>
            </p:nvSpPr>
            <p:spPr bwMode="auto">
              <a:xfrm>
                <a:off x="148" y="2496"/>
                <a:ext cx="4" cy="232"/>
              </a:xfrm>
              <a:custGeom>
                <a:avLst/>
                <a:gdLst>
                  <a:gd name="T0" fmla="*/ 0 w 4"/>
                  <a:gd name="T1" fmla="*/ 0 h 232"/>
                  <a:gd name="T2" fmla="*/ 4 w 4"/>
                  <a:gd name="T3" fmla="*/ 232 h 232"/>
                  <a:gd name="T4" fmla="*/ 0 60000 65536"/>
                  <a:gd name="T5" fmla="*/ 0 60000 65536"/>
                  <a:gd name="T6" fmla="*/ 0 w 4"/>
                  <a:gd name="T7" fmla="*/ 0 h 232"/>
                  <a:gd name="T8" fmla="*/ 4 w 4"/>
                  <a:gd name="T9" fmla="*/ 232 h 232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4" h="232">
                    <a:moveTo>
                      <a:pt x="0" y="0"/>
                    </a:moveTo>
                    <a:lnTo>
                      <a:pt x="4" y="232"/>
                    </a:lnTo>
                  </a:path>
                </a:pathLst>
              </a:custGeom>
              <a:solidFill>
                <a:srgbClr val="FFFFFF"/>
              </a:solidFill>
              <a:ln w="571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178" name="Group 290"/>
              <p:cNvGrpSpPr>
                <a:grpSpLocks/>
              </p:cNvGrpSpPr>
              <p:nvPr/>
            </p:nvGrpSpPr>
            <p:grpSpPr bwMode="auto">
              <a:xfrm>
                <a:off x="0" y="2496"/>
                <a:ext cx="304" cy="285"/>
                <a:chOff x="0" y="2496"/>
                <a:chExt cx="304" cy="285"/>
              </a:xfrm>
            </p:grpSpPr>
            <p:sp>
              <p:nvSpPr>
                <p:cNvPr id="6199" name="Line 291"/>
                <p:cNvSpPr>
                  <a:spLocks noChangeShapeType="1"/>
                </p:cNvSpPr>
                <p:nvPr/>
              </p:nvSpPr>
              <p:spPr bwMode="auto">
                <a:xfrm>
                  <a:off x="148" y="2496"/>
                  <a:ext cx="3" cy="285"/>
                </a:xfrm>
                <a:prstGeom prst="line">
                  <a:avLst/>
                </a:prstGeom>
                <a:noFill/>
                <a:ln w="571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00" name="Freeform 292"/>
                <p:cNvSpPr>
                  <a:spLocks noEditPoints="1"/>
                </p:cNvSpPr>
                <p:nvPr/>
              </p:nvSpPr>
              <p:spPr bwMode="auto">
                <a:xfrm>
                  <a:off x="0" y="2592"/>
                  <a:ext cx="304" cy="48"/>
                </a:xfrm>
                <a:custGeom>
                  <a:avLst/>
                  <a:gdLst>
                    <a:gd name="T0" fmla="*/ 0 w 190"/>
                    <a:gd name="T1" fmla="*/ 0 h 18"/>
                    <a:gd name="T2" fmla="*/ 302 w 190"/>
                    <a:gd name="T3" fmla="*/ 0 h 18"/>
                    <a:gd name="T4" fmla="*/ 302 w 190"/>
                    <a:gd name="T5" fmla="*/ 6464 h 18"/>
                    <a:gd name="T6" fmla="*/ 0 w 190"/>
                    <a:gd name="T7" fmla="*/ 6464 h 18"/>
                    <a:gd name="T8" fmla="*/ 0 w 190"/>
                    <a:gd name="T9" fmla="*/ 0 h 18"/>
                    <a:gd name="T10" fmla="*/ 610 w 190"/>
                    <a:gd name="T11" fmla="*/ 0 h 18"/>
                    <a:gd name="T12" fmla="*/ 906 w 190"/>
                    <a:gd name="T13" fmla="*/ 0 h 18"/>
                    <a:gd name="T14" fmla="*/ 906 w 190"/>
                    <a:gd name="T15" fmla="*/ 6464 h 18"/>
                    <a:gd name="T16" fmla="*/ 610 w 190"/>
                    <a:gd name="T17" fmla="*/ 6464 h 18"/>
                    <a:gd name="T18" fmla="*/ 610 w 190"/>
                    <a:gd name="T19" fmla="*/ 0 h 18"/>
                    <a:gd name="T20" fmla="*/ 1203 w 190"/>
                    <a:gd name="T21" fmla="*/ 0 h 18"/>
                    <a:gd name="T22" fmla="*/ 1507 w 190"/>
                    <a:gd name="T23" fmla="*/ 0 h 18"/>
                    <a:gd name="T24" fmla="*/ 1507 w 190"/>
                    <a:gd name="T25" fmla="*/ 6464 h 18"/>
                    <a:gd name="T26" fmla="*/ 1203 w 190"/>
                    <a:gd name="T27" fmla="*/ 6464 h 18"/>
                    <a:gd name="T28" fmla="*/ 1203 w 190"/>
                    <a:gd name="T29" fmla="*/ 0 h 18"/>
                    <a:gd name="T30" fmla="*/ 1814 w 190"/>
                    <a:gd name="T31" fmla="*/ 0 h 18"/>
                    <a:gd name="T32" fmla="*/ 2117 w 190"/>
                    <a:gd name="T33" fmla="*/ 0 h 18"/>
                    <a:gd name="T34" fmla="*/ 2117 w 190"/>
                    <a:gd name="T35" fmla="*/ 6464 h 18"/>
                    <a:gd name="T36" fmla="*/ 1814 w 190"/>
                    <a:gd name="T37" fmla="*/ 6464 h 18"/>
                    <a:gd name="T38" fmla="*/ 1814 w 190"/>
                    <a:gd name="T39" fmla="*/ 0 h 18"/>
                    <a:gd name="T40" fmla="*/ 2411 w 190"/>
                    <a:gd name="T41" fmla="*/ 0 h 18"/>
                    <a:gd name="T42" fmla="*/ 2710 w 190"/>
                    <a:gd name="T43" fmla="*/ 0 h 18"/>
                    <a:gd name="T44" fmla="*/ 2710 w 190"/>
                    <a:gd name="T45" fmla="*/ 6464 h 18"/>
                    <a:gd name="T46" fmla="*/ 2411 w 190"/>
                    <a:gd name="T47" fmla="*/ 6464 h 18"/>
                    <a:gd name="T48" fmla="*/ 2411 w 190"/>
                    <a:gd name="T49" fmla="*/ 0 h 18"/>
                    <a:gd name="T50" fmla="*/ 3024 w 190"/>
                    <a:gd name="T51" fmla="*/ 0 h 18"/>
                    <a:gd name="T52" fmla="*/ 3187 w 190"/>
                    <a:gd name="T53" fmla="*/ 0 h 18"/>
                    <a:gd name="T54" fmla="*/ 3187 w 190"/>
                    <a:gd name="T55" fmla="*/ 6464 h 18"/>
                    <a:gd name="T56" fmla="*/ 3024 w 190"/>
                    <a:gd name="T57" fmla="*/ 6464 h 18"/>
                    <a:gd name="T58" fmla="*/ 3024 w 190"/>
                    <a:gd name="T59" fmla="*/ 0 h 1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90"/>
                    <a:gd name="T91" fmla="*/ 0 h 18"/>
                    <a:gd name="T92" fmla="*/ 190 w 190"/>
                    <a:gd name="T93" fmla="*/ 18 h 1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90" h="18">
                      <a:moveTo>
                        <a:pt x="0" y="0"/>
                      </a:moveTo>
                      <a:lnTo>
                        <a:pt x="18" y="0"/>
                      </a:lnTo>
                      <a:lnTo>
                        <a:pt x="18" y="18"/>
                      </a:lnTo>
                      <a:lnTo>
                        <a:pt x="0" y="18"/>
                      </a:lnTo>
                      <a:lnTo>
                        <a:pt x="0" y="0"/>
                      </a:lnTo>
                      <a:close/>
                      <a:moveTo>
                        <a:pt x="36" y="0"/>
                      </a:moveTo>
                      <a:lnTo>
                        <a:pt x="54" y="0"/>
                      </a:lnTo>
                      <a:lnTo>
                        <a:pt x="54" y="18"/>
                      </a:lnTo>
                      <a:lnTo>
                        <a:pt x="36" y="18"/>
                      </a:lnTo>
                      <a:lnTo>
                        <a:pt x="36" y="0"/>
                      </a:lnTo>
                      <a:close/>
                      <a:moveTo>
                        <a:pt x="72" y="0"/>
                      </a:moveTo>
                      <a:lnTo>
                        <a:pt x="90" y="0"/>
                      </a:lnTo>
                      <a:lnTo>
                        <a:pt x="90" y="18"/>
                      </a:lnTo>
                      <a:lnTo>
                        <a:pt x="72" y="18"/>
                      </a:lnTo>
                      <a:lnTo>
                        <a:pt x="72" y="0"/>
                      </a:lnTo>
                      <a:close/>
                      <a:moveTo>
                        <a:pt x="108" y="0"/>
                      </a:moveTo>
                      <a:lnTo>
                        <a:pt x="126" y="0"/>
                      </a:lnTo>
                      <a:lnTo>
                        <a:pt x="126" y="18"/>
                      </a:lnTo>
                      <a:lnTo>
                        <a:pt x="108" y="18"/>
                      </a:lnTo>
                      <a:lnTo>
                        <a:pt x="108" y="0"/>
                      </a:lnTo>
                      <a:close/>
                      <a:moveTo>
                        <a:pt x="144" y="0"/>
                      </a:moveTo>
                      <a:lnTo>
                        <a:pt x="162" y="0"/>
                      </a:lnTo>
                      <a:lnTo>
                        <a:pt x="162" y="18"/>
                      </a:lnTo>
                      <a:lnTo>
                        <a:pt x="144" y="18"/>
                      </a:lnTo>
                      <a:lnTo>
                        <a:pt x="144" y="0"/>
                      </a:lnTo>
                      <a:close/>
                      <a:moveTo>
                        <a:pt x="180" y="0"/>
                      </a:moveTo>
                      <a:lnTo>
                        <a:pt x="190" y="0"/>
                      </a:lnTo>
                      <a:lnTo>
                        <a:pt x="190" y="18"/>
                      </a:lnTo>
                      <a:lnTo>
                        <a:pt x="180" y="18"/>
                      </a:lnTo>
                      <a:lnTo>
                        <a:pt x="18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4763" cap="flat">
                  <a:solidFill>
                    <a:srgbClr val="000000"/>
                  </a:solidFill>
                  <a:prstDash val="solid"/>
                  <a:bevel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8597" name="Freeform 293"/>
              <p:cNvSpPr>
                <a:spLocks/>
              </p:cNvSpPr>
              <p:nvPr/>
            </p:nvSpPr>
            <p:spPr bwMode="auto">
              <a:xfrm>
                <a:off x="255" y="2041"/>
                <a:ext cx="1783" cy="791"/>
              </a:xfrm>
              <a:custGeom>
                <a:avLst/>
                <a:gdLst/>
                <a:ahLst/>
                <a:cxnLst>
                  <a:cxn ang="0">
                    <a:pos x="0" y="127"/>
                  </a:cxn>
                  <a:cxn ang="0">
                    <a:pos x="105" y="0"/>
                  </a:cxn>
                  <a:cxn ang="0">
                    <a:pos x="1585" y="0"/>
                  </a:cxn>
                  <a:cxn ang="0">
                    <a:pos x="1782" y="88"/>
                  </a:cxn>
                  <a:cxn ang="0">
                    <a:pos x="1782" y="660"/>
                  </a:cxn>
                  <a:cxn ang="0">
                    <a:pos x="1683" y="792"/>
                  </a:cxn>
                  <a:cxn ang="0">
                    <a:pos x="105" y="792"/>
                  </a:cxn>
                  <a:cxn ang="0">
                    <a:pos x="6" y="704"/>
                  </a:cxn>
                  <a:cxn ang="0">
                    <a:pos x="8" y="116"/>
                  </a:cxn>
                </a:cxnLst>
                <a:rect l="0" t="0" r="r" b="b"/>
                <a:pathLst>
                  <a:path w="1782" h="792">
                    <a:moveTo>
                      <a:pt x="0" y="127"/>
                    </a:moveTo>
                    <a:lnTo>
                      <a:pt x="105" y="0"/>
                    </a:lnTo>
                    <a:lnTo>
                      <a:pt x="1585" y="0"/>
                    </a:lnTo>
                    <a:lnTo>
                      <a:pt x="1782" y="88"/>
                    </a:lnTo>
                    <a:lnTo>
                      <a:pt x="1782" y="660"/>
                    </a:lnTo>
                    <a:lnTo>
                      <a:pt x="1683" y="792"/>
                    </a:lnTo>
                    <a:lnTo>
                      <a:pt x="105" y="792"/>
                    </a:lnTo>
                    <a:lnTo>
                      <a:pt x="6" y="704"/>
                    </a:lnTo>
                    <a:lnTo>
                      <a:pt x="8" y="116"/>
                    </a:lnTo>
                  </a:path>
                </a:pathLst>
              </a:custGeom>
              <a:gradFill rotWithShape="1">
                <a:gsLst>
                  <a:gs pos="0">
                    <a:srgbClr val="00D200"/>
                  </a:gs>
                  <a:gs pos="50000">
                    <a:srgbClr val="008000"/>
                  </a:gs>
                  <a:gs pos="100000">
                    <a:srgbClr val="00D200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rgbClr val="004800">
                    <a:alpha val="50000"/>
                  </a:srgbClr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6180" name="Group 294"/>
              <p:cNvGrpSpPr>
                <a:grpSpLocks/>
              </p:cNvGrpSpPr>
              <p:nvPr/>
            </p:nvGrpSpPr>
            <p:grpSpPr bwMode="auto">
              <a:xfrm>
                <a:off x="352" y="2280"/>
                <a:ext cx="1632" cy="235"/>
                <a:chOff x="1088" y="2880"/>
                <a:chExt cx="444" cy="64"/>
              </a:xfrm>
            </p:grpSpPr>
            <p:sp>
              <p:nvSpPr>
                <p:cNvPr id="6191" name="Rectangle 295"/>
                <p:cNvSpPr>
                  <a:spLocks noChangeArrowheads="1"/>
                </p:cNvSpPr>
                <p:nvPr/>
              </p:nvSpPr>
              <p:spPr bwMode="auto">
                <a:xfrm>
                  <a:off x="1088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192" name="Rectangle 296"/>
                <p:cNvSpPr>
                  <a:spLocks noChangeArrowheads="1"/>
                </p:cNvSpPr>
                <p:nvPr/>
              </p:nvSpPr>
              <p:spPr bwMode="auto">
                <a:xfrm>
                  <a:off x="1144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193" name="Rectangle 297"/>
                <p:cNvSpPr>
                  <a:spLocks noChangeArrowheads="1"/>
                </p:cNvSpPr>
                <p:nvPr/>
              </p:nvSpPr>
              <p:spPr bwMode="auto">
                <a:xfrm>
                  <a:off x="1200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194" name="Rectangle 298"/>
                <p:cNvSpPr>
                  <a:spLocks noChangeArrowheads="1"/>
                </p:cNvSpPr>
                <p:nvPr/>
              </p:nvSpPr>
              <p:spPr bwMode="auto">
                <a:xfrm>
                  <a:off x="1258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195" name="Rectangle 299"/>
                <p:cNvSpPr>
                  <a:spLocks noChangeArrowheads="1"/>
                </p:cNvSpPr>
                <p:nvPr/>
              </p:nvSpPr>
              <p:spPr bwMode="auto">
                <a:xfrm>
                  <a:off x="1316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196" name="Rectangle 300"/>
                <p:cNvSpPr>
                  <a:spLocks noChangeArrowheads="1"/>
                </p:cNvSpPr>
                <p:nvPr/>
              </p:nvSpPr>
              <p:spPr bwMode="auto">
                <a:xfrm>
                  <a:off x="1372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197" name="Rectangle 301"/>
                <p:cNvSpPr>
                  <a:spLocks noChangeArrowheads="1"/>
                </p:cNvSpPr>
                <p:nvPr/>
              </p:nvSpPr>
              <p:spPr bwMode="auto">
                <a:xfrm>
                  <a:off x="1484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198" name="Rectangle 302"/>
                <p:cNvSpPr>
                  <a:spLocks noChangeArrowheads="1"/>
                </p:cNvSpPr>
                <p:nvPr/>
              </p:nvSpPr>
              <p:spPr bwMode="auto">
                <a:xfrm>
                  <a:off x="1428" y="2880"/>
                  <a:ext cx="48" cy="64"/>
                </a:xfrm>
                <a:prstGeom prst="rect">
                  <a:avLst/>
                </a:prstGeom>
                <a:solidFill>
                  <a:srgbClr val="00FFFF"/>
                </a:solidFill>
                <a:ln w="952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6181" name="Group 303"/>
              <p:cNvGrpSpPr>
                <a:grpSpLocks/>
              </p:cNvGrpSpPr>
              <p:nvPr/>
            </p:nvGrpSpPr>
            <p:grpSpPr bwMode="auto">
              <a:xfrm>
                <a:off x="592" y="1920"/>
                <a:ext cx="192" cy="171"/>
                <a:chOff x="5136" y="1968"/>
                <a:chExt cx="192" cy="171"/>
              </a:xfrm>
            </p:grpSpPr>
            <p:sp>
              <p:nvSpPr>
                <p:cNvPr id="6189" name="Oval 304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190" name="Freeform 305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>
                    <a:gd name="T0" fmla="*/ 0 w 96"/>
                    <a:gd name="T1" fmla="*/ 0 h 171"/>
                    <a:gd name="T2" fmla="*/ 96 w 96"/>
                    <a:gd name="T3" fmla="*/ 0 h 171"/>
                    <a:gd name="T4" fmla="*/ 82 w 96"/>
                    <a:gd name="T5" fmla="*/ 156 h 171"/>
                    <a:gd name="T6" fmla="*/ 4 w 96"/>
                    <a:gd name="T7" fmla="*/ 171 h 171"/>
                    <a:gd name="T8" fmla="*/ 0 w 96"/>
                    <a:gd name="T9" fmla="*/ 48 h 1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71"/>
                    <a:gd name="T17" fmla="*/ 96 w 96"/>
                    <a:gd name="T18" fmla="*/ 171 h 1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182" name="Freeform 306"/>
              <p:cNvSpPr>
                <a:spLocks/>
              </p:cNvSpPr>
              <p:nvPr/>
            </p:nvSpPr>
            <p:spPr bwMode="auto">
              <a:xfrm>
                <a:off x="304" y="2736"/>
                <a:ext cx="1728" cy="1"/>
              </a:xfrm>
              <a:custGeom>
                <a:avLst/>
                <a:gdLst>
                  <a:gd name="T0" fmla="*/ 0 w 1728"/>
                  <a:gd name="T1" fmla="*/ 0 h 1"/>
                  <a:gd name="T2" fmla="*/ 1728 w 1728"/>
                  <a:gd name="T3" fmla="*/ 0 h 1"/>
                  <a:gd name="T4" fmla="*/ 0 60000 65536"/>
                  <a:gd name="T5" fmla="*/ 0 60000 65536"/>
                  <a:gd name="T6" fmla="*/ 0 w 1728"/>
                  <a:gd name="T7" fmla="*/ 0 h 1"/>
                  <a:gd name="T8" fmla="*/ 1728 w 1728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728" h="1">
                    <a:moveTo>
                      <a:pt x="0" y="0"/>
                    </a:moveTo>
                    <a:cubicBezTo>
                      <a:pt x="0" y="0"/>
                      <a:pt x="864" y="0"/>
                      <a:pt x="1728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83" name="Freeform 307"/>
              <p:cNvSpPr>
                <a:spLocks/>
              </p:cNvSpPr>
              <p:nvPr/>
            </p:nvSpPr>
            <p:spPr bwMode="auto">
              <a:xfrm>
                <a:off x="270" y="2159"/>
                <a:ext cx="1762" cy="1"/>
              </a:xfrm>
              <a:custGeom>
                <a:avLst/>
                <a:gdLst>
                  <a:gd name="T0" fmla="*/ 0 w 1762"/>
                  <a:gd name="T1" fmla="*/ 0 h 1"/>
                  <a:gd name="T2" fmla="*/ 1762 w 1762"/>
                  <a:gd name="T3" fmla="*/ 0 h 1"/>
                  <a:gd name="T4" fmla="*/ 0 60000 65536"/>
                  <a:gd name="T5" fmla="*/ 0 60000 65536"/>
                  <a:gd name="T6" fmla="*/ 0 w 1762"/>
                  <a:gd name="T7" fmla="*/ 0 h 1"/>
                  <a:gd name="T8" fmla="*/ 1762 w 1762"/>
                  <a:gd name="T9" fmla="*/ 1 h 1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1762" h="1">
                    <a:moveTo>
                      <a:pt x="0" y="0"/>
                    </a:moveTo>
                    <a:cubicBezTo>
                      <a:pt x="293" y="0"/>
                      <a:pt x="1395" y="0"/>
                      <a:pt x="1762" y="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184" name="Group 308"/>
              <p:cNvGrpSpPr>
                <a:grpSpLocks/>
              </p:cNvGrpSpPr>
              <p:nvPr/>
            </p:nvGrpSpPr>
            <p:grpSpPr bwMode="auto">
              <a:xfrm>
                <a:off x="1504" y="1920"/>
                <a:ext cx="192" cy="171"/>
                <a:chOff x="5136" y="1968"/>
                <a:chExt cx="192" cy="171"/>
              </a:xfrm>
            </p:grpSpPr>
            <p:sp>
              <p:nvSpPr>
                <p:cNvPr id="6187" name="Oval 309"/>
                <p:cNvSpPr>
                  <a:spLocks noChangeArrowheads="1"/>
                </p:cNvSpPr>
                <p:nvPr/>
              </p:nvSpPr>
              <p:spPr bwMode="auto">
                <a:xfrm>
                  <a:off x="5136" y="1968"/>
                  <a:ext cx="192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6188" name="Freeform 310"/>
                <p:cNvSpPr>
                  <a:spLocks/>
                </p:cNvSpPr>
                <p:nvPr/>
              </p:nvSpPr>
              <p:spPr bwMode="auto">
                <a:xfrm>
                  <a:off x="5184" y="1968"/>
                  <a:ext cx="96" cy="171"/>
                </a:xfrm>
                <a:custGeom>
                  <a:avLst/>
                  <a:gdLst>
                    <a:gd name="T0" fmla="*/ 0 w 96"/>
                    <a:gd name="T1" fmla="*/ 0 h 171"/>
                    <a:gd name="T2" fmla="*/ 96 w 96"/>
                    <a:gd name="T3" fmla="*/ 0 h 171"/>
                    <a:gd name="T4" fmla="*/ 82 w 96"/>
                    <a:gd name="T5" fmla="*/ 156 h 171"/>
                    <a:gd name="T6" fmla="*/ 4 w 96"/>
                    <a:gd name="T7" fmla="*/ 171 h 171"/>
                    <a:gd name="T8" fmla="*/ 0 w 96"/>
                    <a:gd name="T9" fmla="*/ 48 h 17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71"/>
                    <a:gd name="T17" fmla="*/ 96 w 96"/>
                    <a:gd name="T18" fmla="*/ 171 h 17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71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82" y="156"/>
                      </a:lnTo>
                      <a:lnTo>
                        <a:pt x="4" y="171"/>
                      </a:lnTo>
                      <a:lnTo>
                        <a:pt x="0" y="48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185" name="Freeform 311"/>
              <p:cNvSpPr>
                <a:spLocks/>
              </p:cNvSpPr>
              <p:nvPr/>
            </p:nvSpPr>
            <p:spPr bwMode="auto">
              <a:xfrm>
                <a:off x="496" y="2544"/>
                <a:ext cx="16" cy="31"/>
              </a:xfrm>
              <a:custGeom>
                <a:avLst/>
                <a:gdLst>
                  <a:gd name="T0" fmla="*/ 0 w 16"/>
                  <a:gd name="T1" fmla="*/ 31 h 31"/>
                  <a:gd name="T2" fmla="*/ 16 w 16"/>
                  <a:gd name="T3" fmla="*/ 0 h 31"/>
                  <a:gd name="T4" fmla="*/ 0 w 16"/>
                  <a:gd name="T5" fmla="*/ 31 h 31"/>
                  <a:gd name="T6" fmla="*/ 0 60000 65536"/>
                  <a:gd name="T7" fmla="*/ 0 60000 65536"/>
                  <a:gd name="T8" fmla="*/ 0 60000 65536"/>
                  <a:gd name="T9" fmla="*/ 0 w 16"/>
                  <a:gd name="T10" fmla="*/ 0 h 31"/>
                  <a:gd name="T11" fmla="*/ 16 w 16"/>
                  <a:gd name="T12" fmla="*/ 31 h 3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6" h="31">
                    <a:moveTo>
                      <a:pt x="0" y="31"/>
                    </a:moveTo>
                    <a:cubicBezTo>
                      <a:pt x="5" y="21"/>
                      <a:pt x="16" y="0"/>
                      <a:pt x="16" y="0"/>
                    </a:cubicBezTo>
                    <a:cubicBezTo>
                      <a:pt x="16" y="0"/>
                      <a:pt x="5" y="21"/>
                      <a:pt x="0" y="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86" name="Freeform 312"/>
              <p:cNvSpPr>
                <a:spLocks/>
              </p:cNvSpPr>
              <p:nvPr/>
            </p:nvSpPr>
            <p:spPr bwMode="auto">
              <a:xfrm>
                <a:off x="330" y="2208"/>
                <a:ext cx="214" cy="528"/>
              </a:xfrm>
              <a:custGeom>
                <a:avLst/>
                <a:gdLst>
                  <a:gd name="T0" fmla="*/ 214 w 214"/>
                  <a:gd name="T1" fmla="*/ 528 h 528"/>
                  <a:gd name="T2" fmla="*/ 214 w 214"/>
                  <a:gd name="T3" fmla="*/ 0 h 528"/>
                  <a:gd name="T4" fmla="*/ 0 w 214"/>
                  <a:gd name="T5" fmla="*/ 2 h 528"/>
                  <a:gd name="T6" fmla="*/ 0 w 214"/>
                  <a:gd name="T7" fmla="*/ 527 h 528"/>
                  <a:gd name="T8" fmla="*/ 214 w 214"/>
                  <a:gd name="T9" fmla="*/ 528 h 5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4"/>
                  <a:gd name="T16" fmla="*/ 0 h 528"/>
                  <a:gd name="T17" fmla="*/ 214 w 214"/>
                  <a:gd name="T18" fmla="*/ 528 h 5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4" h="528">
                    <a:moveTo>
                      <a:pt x="214" y="528"/>
                    </a:moveTo>
                    <a:lnTo>
                      <a:pt x="214" y="0"/>
                    </a:lnTo>
                    <a:lnTo>
                      <a:pt x="0" y="2"/>
                    </a:lnTo>
                    <a:lnTo>
                      <a:pt x="0" y="527"/>
                    </a:lnTo>
                    <a:lnTo>
                      <a:pt x="214" y="528"/>
                    </a:lnTo>
                    <a:close/>
                  </a:path>
                </a:pathLst>
              </a:custGeom>
              <a:noFill/>
              <a:ln w="19050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6326" name="Group 315"/>
          <p:cNvGrpSpPr>
            <a:grpSpLocks/>
          </p:cNvGrpSpPr>
          <p:nvPr/>
        </p:nvGrpSpPr>
        <p:grpSpPr bwMode="auto">
          <a:xfrm>
            <a:off x="1258888" y="3573463"/>
            <a:ext cx="6808787" cy="2881312"/>
            <a:chOff x="1536" y="2217"/>
            <a:chExt cx="4289" cy="1815"/>
          </a:xfrm>
        </p:grpSpPr>
        <p:grpSp>
          <p:nvGrpSpPr>
            <p:cNvPr id="6152" name="Group 316"/>
            <p:cNvGrpSpPr>
              <a:grpSpLocks/>
            </p:cNvGrpSpPr>
            <p:nvPr/>
          </p:nvGrpSpPr>
          <p:grpSpPr bwMode="auto">
            <a:xfrm>
              <a:off x="1613" y="2592"/>
              <a:ext cx="4147" cy="1440"/>
              <a:chOff x="1613" y="2592"/>
              <a:chExt cx="4147" cy="1440"/>
            </a:xfrm>
          </p:grpSpPr>
          <p:sp>
            <p:nvSpPr>
              <p:cNvPr id="6155" name="Freeform 317"/>
              <p:cNvSpPr>
                <a:spLocks/>
              </p:cNvSpPr>
              <p:nvPr/>
            </p:nvSpPr>
            <p:spPr bwMode="auto">
              <a:xfrm>
                <a:off x="4566" y="2703"/>
                <a:ext cx="474" cy="1329"/>
              </a:xfrm>
              <a:custGeom>
                <a:avLst/>
                <a:gdLst>
                  <a:gd name="T0" fmla="*/ 0 w 664"/>
                  <a:gd name="T1" fmla="*/ 1552 h 1280"/>
                  <a:gd name="T2" fmla="*/ 24 w 664"/>
                  <a:gd name="T3" fmla="*/ 22 h 1280"/>
                  <a:gd name="T4" fmla="*/ 53 w 664"/>
                  <a:gd name="T5" fmla="*/ 0 h 1280"/>
                  <a:gd name="T6" fmla="*/ 88 w 664"/>
                  <a:gd name="T7" fmla="*/ 1604 h 12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4"/>
                  <a:gd name="T13" fmla="*/ 0 h 1280"/>
                  <a:gd name="T14" fmla="*/ 664 w 664"/>
                  <a:gd name="T15" fmla="*/ 1280 h 12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4" h="1280">
                    <a:moveTo>
                      <a:pt x="0" y="1240"/>
                    </a:moveTo>
                    <a:lnTo>
                      <a:pt x="176" y="16"/>
                    </a:lnTo>
                    <a:lnTo>
                      <a:pt x="400" y="0"/>
                    </a:lnTo>
                    <a:lnTo>
                      <a:pt x="664" y="1280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6" name="Freeform 318"/>
              <p:cNvSpPr>
                <a:spLocks/>
              </p:cNvSpPr>
              <p:nvPr/>
            </p:nvSpPr>
            <p:spPr bwMode="auto">
              <a:xfrm>
                <a:off x="1790" y="2653"/>
                <a:ext cx="474" cy="1329"/>
              </a:xfrm>
              <a:custGeom>
                <a:avLst/>
                <a:gdLst>
                  <a:gd name="T0" fmla="*/ 0 w 664"/>
                  <a:gd name="T1" fmla="*/ 1552 h 1280"/>
                  <a:gd name="T2" fmla="*/ 24 w 664"/>
                  <a:gd name="T3" fmla="*/ 22 h 1280"/>
                  <a:gd name="T4" fmla="*/ 53 w 664"/>
                  <a:gd name="T5" fmla="*/ 0 h 1280"/>
                  <a:gd name="T6" fmla="*/ 88 w 664"/>
                  <a:gd name="T7" fmla="*/ 1604 h 12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4"/>
                  <a:gd name="T13" fmla="*/ 0 h 1280"/>
                  <a:gd name="T14" fmla="*/ 664 w 664"/>
                  <a:gd name="T15" fmla="*/ 1280 h 12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4" h="1280">
                    <a:moveTo>
                      <a:pt x="0" y="1240"/>
                    </a:moveTo>
                    <a:lnTo>
                      <a:pt x="176" y="16"/>
                    </a:lnTo>
                    <a:lnTo>
                      <a:pt x="400" y="0"/>
                    </a:lnTo>
                    <a:lnTo>
                      <a:pt x="664" y="1280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7" name="Freeform 319"/>
              <p:cNvSpPr>
                <a:spLocks/>
              </p:cNvSpPr>
              <p:nvPr/>
            </p:nvSpPr>
            <p:spPr bwMode="auto">
              <a:xfrm>
                <a:off x="3126" y="2653"/>
                <a:ext cx="475" cy="1329"/>
              </a:xfrm>
              <a:custGeom>
                <a:avLst/>
                <a:gdLst>
                  <a:gd name="T0" fmla="*/ 0 w 664"/>
                  <a:gd name="T1" fmla="*/ 1552 h 1280"/>
                  <a:gd name="T2" fmla="*/ 24 w 664"/>
                  <a:gd name="T3" fmla="*/ 22 h 1280"/>
                  <a:gd name="T4" fmla="*/ 54 w 664"/>
                  <a:gd name="T5" fmla="*/ 0 h 1280"/>
                  <a:gd name="T6" fmla="*/ 89 w 664"/>
                  <a:gd name="T7" fmla="*/ 1604 h 12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4"/>
                  <a:gd name="T13" fmla="*/ 0 h 1280"/>
                  <a:gd name="T14" fmla="*/ 664 w 664"/>
                  <a:gd name="T15" fmla="*/ 1280 h 12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4" h="1280">
                    <a:moveTo>
                      <a:pt x="0" y="1240"/>
                    </a:moveTo>
                    <a:lnTo>
                      <a:pt x="176" y="16"/>
                    </a:lnTo>
                    <a:lnTo>
                      <a:pt x="400" y="0"/>
                    </a:lnTo>
                    <a:lnTo>
                      <a:pt x="664" y="1280"/>
                    </a:ln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58" name="Freeform 320"/>
              <p:cNvSpPr>
                <a:spLocks/>
              </p:cNvSpPr>
              <p:nvPr/>
            </p:nvSpPr>
            <p:spPr bwMode="auto">
              <a:xfrm>
                <a:off x="1613" y="2592"/>
                <a:ext cx="4147" cy="199"/>
              </a:xfrm>
              <a:custGeom>
                <a:avLst/>
                <a:gdLst>
                  <a:gd name="T0" fmla="*/ 0 w 5808"/>
                  <a:gd name="T1" fmla="*/ 60 h 192"/>
                  <a:gd name="T2" fmla="*/ 769 w 5808"/>
                  <a:gd name="T3" fmla="*/ 0 h 192"/>
                  <a:gd name="T4" fmla="*/ 769 w 5808"/>
                  <a:gd name="T5" fmla="*/ 238 h 192"/>
                  <a:gd name="T6" fmla="*/ 0 w 5808"/>
                  <a:gd name="T7" fmla="*/ 238 h 192"/>
                  <a:gd name="T8" fmla="*/ 0 w 5808"/>
                  <a:gd name="T9" fmla="*/ 60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08"/>
                  <a:gd name="T16" fmla="*/ 0 h 192"/>
                  <a:gd name="T17" fmla="*/ 5808 w 5808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08" h="192">
                    <a:moveTo>
                      <a:pt x="0" y="48"/>
                    </a:moveTo>
                    <a:lnTo>
                      <a:pt x="5808" y="0"/>
                    </a:lnTo>
                    <a:lnTo>
                      <a:pt x="5808" y="192"/>
                    </a:lnTo>
                    <a:lnTo>
                      <a:pt x="0" y="192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chemeClr val="bg2"/>
              </a:solidFill>
              <a:ln w="38100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153" name="Text Box 321"/>
            <p:cNvSpPr txBox="1">
              <a:spLocks noChangeArrowheads="1"/>
            </p:cNvSpPr>
            <p:nvPr/>
          </p:nvSpPr>
          <p:spPr bwMode="auto">
            <a:xfrm>
              <a:off x="1536" y="2217"/>
              <a:ext cx="4289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4800"/>
                <a:t>IIIIIIIIIIIIIIIIIIIIIIIIIIIIIIIIIIIIIII</a:t>
              </a:r>
              <a:endParaRPr lang="ru-RU" sz="4800"/>
            </a:p>
          </p:txBody>
        </p:sp>
        <p:sp>
          <p:nvSpPr>
            <p:cNvPr id="6154" name="Line 322"/>
            <p:cNvSpPr>
              <a:spLocks noChangeShapeType="1"/>
            </p:cNvSpPr>
            <p:nvPr/>
          </p:nvSpPr>
          <p:spPr bwMode="auto">
            <a:xfrm>
              <a:off x="1632" y="2352"/>
              <a:ext cx="41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1111E-6 L -1.33663 0.02778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8" y="1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63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63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611188" y="2276475"/>
            <a:ext cx="7319962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bIns="126960" anchor="ctr">
            <a:spAutoFit/>
          </a:bodyPr>
          <a:lstStyle/>
          <a:p>
            <a:r>
              <a:rPr lang="ru-RU" b="1">
                <a:solidFill>
                  <a:srgbClr val="D026D0"/>
                </a:solidFill>
                <a:cs typeface="Times New Roman" pitchFamily="18" charset="0"/>
              </a:rPr>
              <a:t>Задание B12 (№ 5619)</a:t>
            </a:r>
            <a:endParaRPr lang="ru-RU">
              <a:solidFill>
                <a:srgbClr val="D026D0"/>
              </a:solidFill>
            </a:endParaRPr>
          </a:p>
          <a:p>
            <a:pPr eaLnBrk="0" hangingPunct="0"/>
            <a:r>
              <a:rPr lang="ru-RU">
                <a:solidFill>
                  <a:srgbClr val="D026D0"/>
                </a:solidFill>
                <a:cs typeface="Times New Roman" pitchFamily="18" charset="0"/>
              </a:rPr>
              <a:t>Из А в В одновременно выехали два автомобилиста. </a:t>
            </a:r>
          </a:p>
          <a:p>
            <a:pPr eaLnBrk="0" hangingPunct="0"/>
            <a:r>
              <a:rPr lang="ru-RU">
                <a:solidFill>
                  <a:srgbClr val="D026D0"/>
                </a:solidFill>
                <a:cs typeface="Times New Roman" pitchFamily="18" charset="0"/>
              </a:rPr>
              <a:t>Первый проехал с постоянной скоростью весь путь. </a:t>
            </a:r>
          </a:p>
          <a:p>
            <a:pPr eaLnBrk="0" hangingPunct="0"/>
            <a:r>
              <a:rPr lang="ru-RU">
                <a:solidFill>
                  <a:srgbClr val="D026D0"/>
                </a:solidFill>
                <a:cs typeface="Times New Roman" pitchFamily="18" charset="0"/>
              </a:rPr>
              <a:t>Второй проехал первую половину пути со скоростью 42 км/ч, а вторую</a:t>
            </a:r>
          </a:p>
          <a:p>
            <a:pPr eaLnBrk="0" hangingPunct="0"/>
            <a:r>
              <a:rPr lang="ru-RU">
                <a:solidFill>
                  <a:srgbClr val="D026D0"/>
                </a:solidFill>
                <a:cs typeface="Times New Roman" pitchFamily="18" charset="0"/>
              </a:rPr>
              <a:t> половину пути — со скоростью, на 28 км/ч большей скорости первого,</a:t>
            </a:r>
          </a:p>
          <a:p>
            <a:pPr eaLnBrk="0" hangingPunct="0"/>
            <a:r>
              <a:rPr lang="ru-RU">
                <a:solidFill>
                  <a:srgbClr val="D026D0"/>
                </a:solidFill>
                <a:cs typeface="Times New Roman" pitchFamily="18" charset="0"/>
              </a:rPr>
              <a:t> в результате чего прибыл в В одновременно с первым автомобилистом.</a:t>
            </a:r>
          </a:p>
          <a:p>
            <a:pPr eaLnBrk="0" hangingPunct="0"/>
            <a:r>
              <a:rPr lang="ru-RU">
                <a:solidFill>
                  <a:srgbClr val="D026D0"/>
                </a:solidFill>
                <a:cs typeface="Times New Roman" pitchFamily="18" charset="0"/>
              </a:rPr>
              <a:t> Найдите скорость первого автомобилиста. Ответ дайте в км/ч. </a:t>
            </a:r>
            <a:endParaRPr lang="ru-RU">
              <a:solidFill>
                <a:srgbClr val="D026D0"/>
              </a:solidFill>
            </a:endParaRPr>
          </a:p>
          <a:p>
            <a:pPr eaLnBrk="0" hangingPunct="0"/>
            <a:endParaRPr lang="ru-RU">
              <a:solidFill>
                <a:srgbClr val="D026D0"/>
              </a:solidFill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22263" y="0"/>
            <a:ext cx="8108950" cy="1428750"/>
            <a:chOff x="200" y="73"/>
            <a:chExt cx="5108" cy="920"/>
          </a:xfrm>
        </p:grpSpPr>
        <p:sp>
          <p:nvSpPr>
            <p:cNvPr id="99335" name="AutoShape 7"/>
            <p:cNvSpPr>
              <a:spLocks noChangeArrowheads="1"/>
            </p:cNvSpPr>
            <p:nvPr/>
          </p:nvSpPr>
          <p:spPr bwMode="auto">
            <a:xfrm>
              <a:off x="200" y="73"/>
              <a:ext cx="5088" cy="907"/>
            </a:xfrm>
            <a:prstGeom prst="wedgeRectCallout">
              <a:avLst>
                <a:gd name="adj1" fmla="val -46542"/>
                <a:gd name="adj2" fmla="val 117319"/>
              </a:avLst>
            </a:prstGeom>
            <a:gradFill rotWithShape="1">
              <a:gsLst>
                <a:gs pos="0">
                  <a:srgbClr val="66FFFF">
                    <a:alpha val="97000"/>
                  </a:srgbClr>
                </a:gs>
                <a:gs pos="50000">
                  <a:srgbClr val="C5FFFF">
                    <a:alpha val="96001"/>
                  </a:srgbClr>
                </a:gs>
                <a:gs pos="100000">
                  <a:srgbClr val="66FFFF">
                    <a:alpha val="97000"/>
                  </a:srgbClr>
                </a:gs>
              </a:gsLst>
              <a:lin ang="189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ru-RU" dirty="0">
                  <a:solidFill>
                    <a:srgbClr val="9D55D3"/>
                  </a:solidFill>
                </a:rPr>
                <a:t>Мы привыкли, что скорость в задачах измеряется в км/ч, м/с  или  м/мин. Но часто в задаче путь неизвестен, но известно за какое время он пройден. Весь путь можно рассмотреть как 1 часть, тогда единицы скорости: часть/ч или часть/мин…  Рассмотрим примеры таких задач.</a:t>
              </a:r>
              <a:endParaRPr lang="ru-RU" sz="3000" b="1" i="1" dirty="0">
                <a:solidFill>
                  <a:srgbClr val="9D55D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99338" name="Text Box 10"/>
            <p:cNvSpPr txBox="1">
              <a:spLocks noChangeArrowheads="1"/>
            </p:cNvSpPr>
            <p:nvPr/>
          </p:nvSpPr>
          <p:spPr bwMode="auto">
            <a:xfrm>
              <a:off x="5192" y="656"/>
              <a:ext cx="116" cy="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endPara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endParaRP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0" y="5661025"/>
            <a:ext cx="9324975" cy="1003300"/>
            <a:chOff x="-228" y="3472"/>
            <a:chExt cx="6181" cy="632"/>
          </a:xfrm>
        </p:grpSpPr>
        <p:sp>
          <p:nvSpPr>
            <p:cNvPr id="7264" name="Rectangle 12"/>
            <p:cNvSpPr>
              <a:spLocks noChangeArrowheads="1"/>
            </p:cNvSpPr>
            <p:nvPr/>
          </p:nvSpPr>
          <p:spPr bwMode="auto">
            <a:xfrm rot="-356004">
              <a:off x="-228" y="3674"/>
              <a:ext cx="6181" cy="223"/>
            </a:xfrm>
            <a:prstGeom prst="rect">
              <a:avLst/>
            </a:prstGeom>
            <a:gradFill rotWithShape="1">
              <a:gsLst>
                <a:gs pos="0">
                  <a:srgbClr val="EAEAEA"/>
                </a:gs>
                <a:gs pos="50000">
                  <a:srgbClr val="808080"/>
                </a:gs>
                <a:gs pos="100000">
                  <a:srgbClr val="EAEAEA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9600" b="1">
                <a:latin typeface="Times New Roman" pitchFamily="18" charset="0"/>
              </a:endParaRPr>
            </a:p>
          </p:txBody>
        </p:sp>
        <p:sp>
          <p:nvSpPr>
            <p:cNvPr id="7265" name="Freeform 13"/>
            <p:cNvSpPr>
              <a:spLocks/>
            </p:cNvSpPr>
            <p:nvPr/>
          </p:nvSpPr>
          <p:spPr bwMode="auto">
            <a:xfrm>
              <a:off x="-200" y="3472"/>
              <a:ext cx="6096" cy="632"/>
            </a:xfrm>
            <a:custGeom>
              <a:avLst/>
              <a:gdLst>
                <a:gd name="T0" fmla="*/ 0 w 6096"/>
                <a:gd name="T1" fmla="*/ 632 h 632"/>
                <a:gd name="T2" fmla="*/ 6096 w 6096"/>
                <a:gd name="T3" fmla="*/ 0 h 632"/>
                <a:gd name="T4" fmla="*/ 0 60000 65536"/>
                <a:gd name="T5" fmla="*/ 0 60000 65536"/>
                <a:gd name="T6" fmla="*/ 0 w 6096"/>
                <a:gd name="T7" fmla="*/ 0 h 632"/>
                <a:gd name="T8" fmla="*/ 6096 w 6096"/>
                <a:gd name="T9" fmla="*/ 632 h 63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096" h="632">
                  <a:moveTo>
                    <a:pt x="0" y="632"/>
                  </a:moveTo>
                  <a:lnTo>
                    <a:pt x="6096" y="0"/>
                  </a:lnTo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4D4D4D"/>
                </a:gs>
                <a:gs pos="100000">
                  <a:srgbClr val="B2B2B2"/>
                </a:gs>
              </a:gsLst>
              <a:lin ang="18900000" scaled="1"/>
            </a:gradFill>
            <a:ln w="38100">
              <a:solidFill>
                <a:schemeClr val="bg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38100" y="4437063"/>
            <a:ext cx="9105900" cy="2608262"/>
            <a:chOff x="0" y="2533"/>
            <a:chExt cx="5736" cy="1643"/>
          </a:xfrm>
        </p:grpSpPr>
        <p:grpSp>
          <p:nvGrpSpPr>
            <p:cNvPr id="7249" name="Group 21"/>
            <p:cNvGrpSpPr>
              <a:grpSpLocks/>
            </p:cNvGrpSpPr>
            <p:nvPr/>
          </p:nvGrpSpPr>
          <p:grpSpPr bwMode="auto">
            <a:xfrm>
              <a:off x="0" y="2533"/>
              <a:ext cx="5628" cy="635"/>
              <a:chOff x="0" y="2389"/>
              <a:chExt cx="5628" cy="635"/>
            </a:xfrm>
          </p:grpSpPr>
          <p:sp>
            <p:nvSpPr>
              <p:cNvPr id="99350" name="Rectangle 22"/>
              <p:cNvSpPr>
                <a:spLocks noChangeArrowheads="1"/>
              </p:cNvSpPr>
              <p:nvPr/>
            </p:nvSpPr>
            <p:spPr bwMode="auto">
              <a:xfrm rot="-301821">
                <a:off x="2494" y="2389"/>
                <a:ext cx="931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800" b="1">
                    <a:solidFill>
                      <a:srgbClr val="000099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1 часть</a:t>
                </a:r>
              </a:p>
            </p:txBody>
          </p:sp>
          <p:sp>
            <p:nvSpPr>
              <p:cNvPr id="7263" name="AutoShape 23"/>
              <p:cNvSpPr>
                <a:spLocks/>
              </p:cNvSpPr>
              <p:nvPr/>
            </p:nvSpPr>
            <p:spPr bwMode="auto">
              <a:xfrm rot="5024764">
                <a:off x="2646" y="42"/>
                <a:ext cx="336" cy="5628"/>
              </a:xfrm>
              <a:prstGeom prst="leftBrace">
                <a:avLst>
                  <a:gd name="adj1" fmla="val 139583"/>
                  <a:gd name="adj2" fmla="val 50000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7250" name="Group 24"/>
            <p:cNvGrpSpPr>
              <a:grpSpLocks/>
            </p:cNvGrpSpPr>
            <p:nvPr/>
          </p:nvGrpSpPr>
          <p:grpSpPr bwMode="auto">
            <a:xfrm>
              <a:off x="5544" y="3288"/>
              <a:ext cx="192" cy="240"/>
              <a:chOff x="2448" y="2976"/>
              <a:chExt cx="359" cy="457"/>
            </a:xfrm>
          </p:grpSpPr>
          <p:grpSp>
            <p:nvGrpSpPr>
              <p:cNvPr id="7257" name="Group 25"/>
              <p:cNvGrpSpPr>
                <a:grpSpLocks/>
              </p:cNvGrpSpPr>
              <p:nvPr/>
            </p:nvGrpSpPr>
            <p:grpSpPr bwMode="auto">
              <a:xfrm>
                <a:off x="2448" y="3289"/>
                <a:ext cx="308" cy="144"/>
                <a:chOff x="1792" y="4000"/>
                <a:chExt cx="352" cy="160"/>
              </a:xfrm>
            </p:grpSpPr>
            <p:sp>
              <p:nvSpPr>
                <p:cNvPr id="7259" name="Oval 26"/>
                <p:cNvSpPr>
                  <a:spLocks noChangeArrowheads="1"/>
                </p:cNvSpPr>
                <p:nvPr/>
              </p:nvSpPr>
              <p:spPr bwMode="auto">
                <a:xfrm>
                  <a:off x="1792" y="4032"/>
                  <a:ext cx="352" cy="1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60" name="Oval 27"/>
                <p:cNvSpPr>
                  <a:spLocks noChangeArrowheads="1"/>
                </p:cNvSpPr>
                <p:nvPr/>
              </p:nvSpPr>
              <p:spPr bwMode="auto">
                <a:xfrm>
                  <a:off x="1840" y="4016"/>
                  <a:ext cx="272" cy="9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61" name="Oval 28"/>
                <p:cNvSpPr>
                  <a:spLocks noChangeArrowheads="1"/>
                </p:cNvSpPr>
                <p:nvPr/>
              </p:nvSpPr>
              <p:spPr bwMode="auto">
                <a:xfrm>
                  <a:off x="1872" y="4000"/>
                  <a:ext cx="192" cy="4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258" name="Freeform 29"/>
              <p:cNvSpPr>
                <a:spLocks/>
              </p:cNvSpPr>
              <p:nvPr/>
            </p:nvSpPr>
            <p:spPr bwMode="auto">
              <a:xfrm rot="-148727">
                <a:off x="2595" y="2976"/>
                <a:ext cx="212" cy="336"/>
              </a:xfrm>
              <a:custGeom>
                <a:avLst/>
                <a:gdLst>
                  <a:gd name="T0" fmla="*/ 0 w 454"/>
                  <a:gd name="T1" fmla="*/ 17 h 544"/>
                  <a:gd name="T2" fmla="*/ 5 w 454"/>
                  <a:gd name="T3" fmla="*/ 17 h 544"/>
                  <a:gd name="T4" fmla="*/ 0 w 454"/>
                  <a:gd name="T5" fmla="*/ 0 h 544"/>
                  <a:gd name="T6" fmla="*/ 0 w 454"/>
                  <a:gd name="T7" fmla="*/ 30 h 5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544"/>
                  <a:gd name="T14" fmla="*/ 454 w 454"/>
                  <a:gd name="T15" fmla="*/ 544 h 5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544">
                    <a:moveTo>
                      <a:pt x="0" y="318"/>
                    </a:moveTo>
                    <a:lnTo>
                      <a:pt x="454" y="318"/>
                    </a:lnTo>
                    <a:lnTo>
                      <a:pt x="0" y="0"/>
                    </a:lnTo>
                    <a:lnTo>
                      <a:pt x="0" y="544"/>
                    </a:lnTo>
                  </a:path>
                </a:pathLst>
              </a:custGeom>
              <a:solidFill>
                <a:srgbClr val="FF0000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251" name="Group 30"/>
            <p:cNvGrpSpPr>
              <a:grpSpLocks/>
            </p:cNvGrpSpPr>
            <p:nvPr/>
          </p:nvGrpSpPr>
          <p:grpSpPr bwMode="auto">
            <a:xfrm>
              <a:off x="48" y="3936"/>
              <a:ext cx="192" cy="240"/>
              <a:chOff x="2448" y="2976"/>
              <a:chExt cx="359" cy="457"/>
            </a:xfrm>
          </p:grpSpPr>
          <p:grpSp>
            <p:nvGrpSpPr>
              <p:cNvPr id="7252" name="Group 31"/>
              <p:cNvGrpSpPr>
                <a:grpSpLocks/>
              </p:cNvGrpSpPr>
              <p:nvPr/>
            </p:nvGrpSpPr>
            <p:grpSpPr bwMode="auto">
              <a:xfrm>
                <a:off x="2448" y="3289"/>
                <a:ext cx="308" cy="144"/>
                <a:chOff x="1792" y="4000"/>
                <a:chExt cx="352" cy="160"/>
              </a:xfrm>
            </p:grpSpPr>
            <p:sp>
              <p:nvSpPr>
                <p:cNvPr id="7254" name="Oval 32"/>
                <p:cNvSpPr>
                  <a:spLocks noChangeArrowheads="1"/>
                </p:cNvSpPr>
                <p:nvPr/>
              </p:nvSpPr>
              <p:spPr bwMode="auto">
                <a:xfrm>
                  <a:off x="1792" y="4032"/>
                  <a:ext cx="352" cy="12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55" name="Oval 33"/>
                <p:cNvSpPr>
                  <a:spLocks noChangeArrowheads="1"/>
                </p:cNvSpPr>
                <p:nvPr/>
              </p:nvSpPr>
              <p:spPr bwMode="auto">
                <a:xfrm>
                  <a:off x="1840" y="4016"/>
                  <a:ext cx="272" cy="96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7256" name="Oval 34"/>
                <p:cNvSpPr>
                  <a:spLocks noChangeArrowheads="1"/>
                </p:cNvSpPr>
                <p:nvPr/>
              </p:nvSpPr>
              <p:spPr bwMode="auto">
                <a:xfrm>
                  <a:off x="1872" y="4000"/>
                  <a:ext cx="192" cy="4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rgbClr val="C0C0C0"/>
                    </a:gs>
                  </a:gsLst>
                  <a:path path="shape">
                    <a:fillToRect l="50000" t="50000" r="50000" b="50000"/>
                  </a:path>
                </a:gradFill>
                <a:ln w="3175" algn="ctr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7253" name="Freeform 35"/>
              <p:cNvSpPr>
                <a:spLocks/>
              </p:cNvSpPr>
              <p:nvPr/>
            </p:nvSpPr>
            <p:spPr bwMode="auto">
              <a:xfrm rot="-148727">
                <a:off x="2595" y="2976"/>
                <a:ext cx="212" cy="336"/>
              </a:xfrm>
              <a:custGeom>
                <a:avLst/>
                <a:gdLst>
                  <a:gd name="T0" fmla="*/ 0 w 454"/>
                  <a:gd name="T1" fmla="*/ 17 h 544"/>
                  <a:gd name="T2" fmla="*/ 5 w 454"/>
                  <a:gd name="T3" fmla="*/ 17 h 544"/>
                  <a:gd name="T4" fmla="*/ 0 w 454"/>
                  <a:gd name="T5" fmla="*/ 0 h 544"/>
                  <a:gd name="T6" fmla="*/ 0 w 454"/>
                  <a:gd name="T7" fmla="*/ 30 h 5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4"/>
                  <a:gd name="T13" fmla="*/ 0 h 544"/>
                  <a:gd name="T14" fmla="*/ 454 w 454"/>
                  <a:gd name="T15" fmla="*/ 544 h 5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4" h="544">
                    <a:moveTo>
                      <a:pt x="0" y="318"/>
                    </a:moveTo>
                    <a:lnTo>
                      <a:pt x="454" y="318"/>
                    </a:lnTo>
                    <a:lnTo>
                      <a:pt x="0" y="0"/>
                    </a:lnTo>
                    <a:lnTo>
                      <a:pt x="0" y="544"/>
                    </a:lnTo>
                  </a:path>
                </a:pathLst>
              </a:custGeom>
              <a:solidFill>
                <a:srgbClr val="FF0000"/>
              </a:solidFill>
              <a:ln w="31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0" name="Group 36"/>
          <p:cNvGrpSpPr>
            <a:grpSpLocks/>
          </p:cNvGrpSpPr>
          <p:nvPr/>
        </p:nvGrpSpPr>
        <p:grpSpPr bwMode="auto">
          <a:xfrm>
            <a:off x="539750" y="6021388"/>
            <a:ext cx="869950" cy="495300"/>
            <a:chOff x="1856" y="2997"/>
            <a:chExt cx="548" cy="312"/>
          </a:xfrm>
        </p:grpSpPr>
        <p:grpSp>
          <p:nvGrpSpPr>
            <p:cNvPr id="7232" name="Group 37"/>
            <p:cNvGrpSpPr>
              <a:grpSpLocks/>
            </p:cNvGrpSpPr>
            <p:nvPr/>
          </p:nvGrpSpPr>
          <p:grpSpPr bwMode="auto">
            <a:xfrm rot="20061223" flipH="1">
              <a:off x="1856" y="2997"/>
              <a:ext cx="548" cy="312"/>
              <a:chOff x="3195" y="1571"/>
              <a:chExt cx="763" cy="486"/>
            </a:xfrm>
          </p:grpSpPr>
          <p:sp>
            <p:nvSpPr>
              <p:cNvPr id="7234" name="Freeform 38"/>
              <p:cNvSpPr>
                <a:spLocks/>
              </p:cNvSpPr>
              <p:nvPr/>
            </p:nvSpPr>
            <p:spPr bwMode="auto">
              <a:xfrm>
                <a:off x="3195" y="1571"/>
                <a:ext cx="737" cy="455"/>
              </a:xfrm>
              <a:custGeom>
                <a:avLst/>
                <a:gdLst>
                  <a:gd name="T0" fmla="*/ 523 w 737"/>
                  <a:gd name="T1" fmla="*/ 284 h 455"/>
                  <a:gd name="T2" fmla="*/ 515 w 737"/>
                  <a:gd name="T3" fmla="*/ 249 h 455"/>
                  <a:gd name="T4" fmla="*/ 520 w 737"/>
                  <a:gd name="T5" fmla="*/ 223 h 455"/>
                  <a:gd name="T6" fmla="*/ 528 w 737"/>
                  <a:gd name="T7" fmla="*/ 201 h 455"/>
                  <a:gd name="T8" fmla="*/ 550 w 737"/>
                  <a:gd name="T9" fmla="*/ 184 h 455"/>
                  <a:gd name="T10" fmla="*/ 576 w 737"/>
                  <a:gd name="T11" fmla="*/ 171 h 455"/>
                  <a:gd name="T12" fmla="*/ 601 w 737"/>
                  <a:gd name="T13" fmla="*/ 166 h 455"/>
                  <a:gd name="T14" fmla="*/ 628 w 737"/>
                  <a:gd name="T15" fmla="*/ 171 h 455"/>
                  <a:gd name="T16" fmla="*/ 649 w 737"/>
                  <a:gd name="T17" fmla="*/ 184 h 455"/>
                  <a:gd name="T18" fmla="*/ 671 w 737"/>
                  <a:gd name="T19" fmla="*/ 206 h 455"/>
                  <a:gd name="T20" fmla="*/ 679 w 737"/>
                  <a:gd name="T21" fmla="*/ 227 h 455"/>
                  <a:gd name="T22" fmla="*/ 732 w 737"/>
                  <a:gd name="T23" fmla="*/ 206 h 455"/>
                  <a:gd name="T24" fmla="*/ 737 w 737"/>
                  <a:gd name="T25" fmla="*/ 196 h 455"/>
                  <a:gd name="T26" fmla="*/ 732 w 737"/>
                  <a:gd name="T27" fmla="*/ 188 h 455"/>
                  <a:gd name="T28" fmla="*/ 684 w 737"/>
                  <a:gd name="T29" fmla="*/ 48 h 455"/>
                  <a:gd name="T30" fmla="*/ 676 w 737"/>
                  <a:gd name="T31" fmla="*/ 44 h 455"/>
                  <a:gd name="T32" fmla="*/ 667 w 737"/>
                  <a:gd name="T33" fmla="*/ 44 h 455"/>
                  <a:gd name="T34" fmla="*/ 606 w 737"/>
                  <a:gd name="T35" fmla="*/ 65 h 455"/>
                  <a:gd name="T36" fmla="*/ 598 w 737"/>
                  <a:gd name="T37" fmla="*/ 62 h 455"/>
                  <a:gd name="T38" fmla="*/ 462 w 737"/>
                  <a:gd name="T39" fmla="*/ 0 h 455"/>
                  <a:gd name="T40" fmla="*/ 454 w 737"/>
                  <a:gd name="T41" fmla="*/ 0 h 455"/>
                  <a:gd name="T42" fmla="*/ 162 w 737"/>
                  <a:gd name="T43" fmla="*/ 223 h 455"/>
                  <a:gd name="T44" fmla="*/ 5 w 737"/>
                  <a:gd name="T45" fmla="*/ 315 h 455"/>
                  <a:gd name="T46" fmla="*/ 0 w 737"/>
                  <a:gd name="T47" fmla="*/ 319 h 455"/>
                  <a:gd name="T48" fmla="*/ 48 w 737"/>
                  <a:gd name="T49" fmla="*/ 446 h 455"/>
                  <a:gd name="T50" fmla="*/ 48 w 737"/>
                  <a:gd name="T51" fmla="*/ 450 h 455"/>
                  <a:gd name="T52" fmla="*/ 58 w 737"/>
                  <a:gd name="T53" fmla="*/ 455 h 455"/>
                  <a:gd name="T54" fmla="*/ 93 w 737"/>
                  <a:gd name="T55" fmla="*/ 441 h 455"/>
                  <a:gd name="T56" fmla="*/ 83 w 737"/>
                  <a:gd name="T57" fmla="*/ 410 h 455"/>
                  <a:gd name="T58" fmla="*/ 88 w 737"/>
                  <a:gd name="T59" fmla="*/ 380 h 455"/>
                  <a:gd name="T60" fmla="*/ 101 w 737"/>
                  <a:gd name="T61" fmla="*/ 355 h 455"/>
                  <a:gd name="T62" fmla="*/ 118 w 737"/>
                  <a:gd name="T63" fmla="*/ 337 h 455"/>
                  <a:gd name="T64" fmla="*/ 144 w 737"/>
                  <a:gd name="T65" fmla="*/ 324 h 455"/>
                  <a:gd name="T66" fmla="*/ 174 w 737"/>
                  <a:gd name="T67" fmla="*/ 319 h 455"/>
                  <a:gd name="T68" fmla="*/ 202 w 737"/>
                  <a:gd name="T69" fmla="*/ 327 h 455"/>
                  <a:gd name="T70" fmla="*/ 227 w 737"/>
                  <a:gd name="T71" fmla="*/ 345 h 455"/>
                  <a:gd name="T72" fmla="*/ 240 w 737"/>
                  <a:gd name="T73" fmla="*/ 363 h 455"/>
                  <a:gd name="T74" fmla="*/ 249 w 737"/>
                  <a:gd name="T75" fmla="*/ 385 h 45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737"/>
                  <a:gd name="T115" fmla="*/ 0 h 455"/>
                  <a:gd name="T116" fmla="*/ 737 w 737"/>
                  <a:gd name="T117" fmla="*/ 455 h 45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737" h="455">
                    <a:moveTo>
                      <a:pt x="249" y="385"/>
                    </a:moveTo>
                    <a:lnTo>
                      <a:pt x="523" y="284"/>
                    </a:lnTo>
                    <a:lnTo>
                      <a:pt x="520" y="267"/>
                    </a:lnTo>
                    <a:lnTo>
                      <a:pt x="515" y="249"/>
                    </a:lnTo>
                    <a:lnTo>
                      <a:pt x="520" y="236"/>
                    </a:lnTo>
                    <a:lnTo>
                      <a:pt x="520" y="223"/>
                    </a:lnTo>
                    <a:lnTo>
                      <a:pt x="523" y="211"/>
                    </a:lnTo>
                    <a:lnTo>
                      <a:pt x="528" y="201"/>
                    </a:lnTo>
                    <a:lnTo>
                      <a:pt x="540" y="188"/>
                    </a:lnTo>
                    <a:lnTo>
                      <a:pt x="550" y="184"/>
                    </a:lnTo>
                    <a:lnTo>
                      <a:pt x="563" y="176"/>
                    </a:lnTo>
                    <a:lnTo>
                      <a:pt x="576" y="171"/>
                    </a:lnTo>
                    <a:lnTo>
                      <a:pt x="588" y="166"/>
                    </a:lnTo>
                    <a:lnTo>
                      <a:pt x="601" y="166"/>
                    </a:lnTo>
                    <a:lnTo>
                      <a:pt x="615" y="166"/>
                    </a:lnTo>
                    <a:lnTo>
                      <a:pt x="628" y="171"/>
                    </a:lnTo>
                    <a:lnTo>
                      <a:pt x="641" y="179"/>
                    </a:lnTo>
                    <a:lnTo>
                      <a:pt x="649" y="184"/>
                    </a:lnTo>
                    <a:lnTo>
                      <a:pt x="662" y="193"/>
                    </a:lnTo>
                    <a:lnTo>
                      <a:pt x="671" y="206"/>
                    </a:lnTo>
                    <a:lnTo>
                      <a:pt x="676" y="219"/>
                    </a:lnTo>
                    <a:lnTo>
                      <a:pt x="679" y="227"/>
                    </a:lnTo>
                    <a:lnTo>
                      <a:pt x="724" y="211"/>
                    </a:lnTo>
                    <a:lnTo>
                      <a:pt x="732" y="206"/>
                    </a:lnTo>
                    <a:lnTo>
                      <a:pt x="737" y="201"/>
                    </a:lnTo>
                    <a:lnTo>
                      <a:pt x="737" y="196"/>
                    </a:lnTo>
                    <a:lnTo>
                      <a:pt x="732" y="188"/>
                    </a:lnTo>
                    <a:lnTo>
                      <a:pt x="684" y="52"/>
                    </a:lnTo>
                    <a:lnTo>
                      <a:pt x="684" y="48"/>
                    </a:lnTo>
                    <a:lnTo>
                      <a:pt x="679" y="48"/>
                    </a:lnTo>
                    <a:lnTo>
                      <a:pt x="676" y="44"/>
                    </a:lnTo>
                    <a:lnTo>
                      <a:pt x="671" y="44"/>
                    </a:lnTo>
                    <a:lnTo>
                      <a:pt x="667" y="44"/>
                    </a:lnTo>
                    <a:lnTo>
                      <a:pt x="615" y="65"/>
                    </a:lnTo>
                    <a:lnTo>
                      <a:pt x="606" y="65"/>
                    </a:lnTo>
                    <a:lnTo>
                      <a:pt x="601" y="65"/>
                    </a:lnTo>
                    <a:lnTo>
                      <a:pt x="598" y="62"/>
                    </a:lnTo>
                    <a:lnTo>
                      <a:pt x="467" y="0"/>
                    </a:lnTo>
                    <a:lnTo>
                      <a:pt x="462" y="0"/>
                    </a:lnTo>
                    <a:lnTo>
                      <a:pt x="457" y="0"/>
                    </a:lnTo>
                    <a:lnTo>
                      <a:pt x="454" y="0"/>
                    </a:lnTo>
                    <a:lnTo>
                      <a:pt x="232" y="80"/>
                    </a:lnTo>
                    <a:lnTo>
                      <a:pt x="162" y="223"/>
                    </a:lnTo>
                    <a:lnTo>
                      <a:pt x="10" y="310"/>
                    </a:lnTo>
                    <a:lnTo>
                      <a:pt x="5" y="315"/>
                    </a:lnTo>
                    <a:lnTo>
                      <a:pt x="0" y="315"/>
                    </a:lnTo>
                    <a:lnTo>
                      <a:pt x="0" y="319"/>
                    </a:lnTo>
                    <a:lnTo>
                      <a:pt x="0" y="324"/>
                    </a:lnTo>
                    <a:lnTo>
                      <a:pt x="48" y="446"/>
                    </a:lnTo>
                    <a:lnTo>
                      <a:pt x="48" y="450"/>
                    </a:lnTo>
                    <a:lnTo>
                      <a:pt x="53" y="450"/>
                    </a:lnTo>
                    <a:lnTo>
                      <a:pt x="58" y="455"/>
                    </a:lnTo>
                    <a:lnTo>
                      <a:pt x="61" y="450"/>
                    </a:lnTo>
                    <a:lnTo>
                      <a:pt x="93" y="441"/>
                    </a:lnTo>
                    <a:lnTo>
                      <a:pt x="88" y="428"/>
                    </a:lnTo>
                    <a:lnTo>
                      <a:pt x="83" y="410"/>
                    </a:lnTo>
                    <a:lnTo>
                      <a:pt x="83" y="398"/>
                    </a:lnTo>
                    <a:lnTo>
                      <a:pt x="88" y="380"/>
                    </a:lnTo>
                    <a:lnTo>
                      <a:pt x="93" y="363"/>
                    </a:lnTo>
                    <a:lnTo>
                      <a:pt x="101" y="355"/>
                    </a:lnTo>
                    <a:lnTo>
                      <a:pt x="109" y="342"/>
                    </a:lnTo>
                    <a:lnTo>
                      <a:pt x="118" y="337"/>
                    </a:lnTo>
                    <a:lnTo>
                      <a:pt x="131" y="327"/>
                    </a:lnTo>
                    <a:lnTo>
                      <a:pt x="144" y="324"/>
                    </a:lnTo>
                    <a:lnTo>
                      <a:pt x="157" y="319"/>
                    </a:lnTo>
                    <a:lnTo>
                      <a:pt x="174" y="319"/>
                    </a:lnTo>
                    <a:lnTo>
                      <a:pt x="189" y="324"/>
                    </a:lnTo>
                    <a:lnTo>
                      <a:pt x="202" y="327"/>
                    </a:lnTo>
                    <a:lnTo>
                      <a:pt x="214" y="337"/>
                    </a:lnTo>
                    <a:lnTo>
                      <a:pt x="227" y="345"/>
                    </a:lnTo>
                    <a:lnTo>
                      <a:pt x="232" y="355"/>
                    </a:lnTo>
                    <a:lnTo>
                      <a:pt x="240" y="363"/>
                    </a:lnTo>
                    <a:lnTo>
                      <a:pt x="245" y="375"/>
                    </a:lnTo>
                    <a:lnTo>
                      <a:pt x="249" y="385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5" name="Freeform 39"/>
              <p:cNvSpPr>
                <a:spLocks/>
              </p:cNvSpPr>
              <p:nvPr/>
            </p:nvSpPr>
            <p:spPr bwMode="auto">
              <a:xfrm>
                <a:off x="3195" y="1571"/>
                <a:ext cx="737" cy="455"/>
              </a:xfrm>
              <a:custGeom>
                <a:avLst/>
                <a:gdLst>
                  <a:gd name="T0" fmla="*/ 523 w 737"/>
                  <a:gd name="T1" fmla="*/ 284 h 455"/>
                  <a:gd name="T2" fmla="*/ 515 w 737"/>
                  <a:gd name="T3" fmla="*/ 249 h 455"/>
                  <a:gd name="T4" fmla="*/ 520 w 737"/>
                  <a:gd name="T5" fmla="*/ 223 h 455"/>
                  <a:gd name="T6" fmla="*/ 528 w 737"/>
                  <a:gd name="T7" fmla="*/ 201 h 455"/>
                  <a:gd name="T8" fmla="*/ 550 w 737"/>
                  <a:gd name="T9" fmla="*/ 184 h 455"/>
                  <a:gd name="T10" fmla="*/ 576 w 737"/>
                  <a:gd name="T11" fmla="*/ 171 h 455"/>
                  <a:gd name="T12" fmla="*/ 601 w 737"/>
                  <a:gd name="T13" fmla="*/ 166 h 455"/>
                  <a:gd name="T14" fmla="*/ 628 w 737"/>
                  <a:gd name="T15" fmla="*/ 171 h 455"/>
                  <a:gd name="T16" fmla="*/ 649 w 737"/>
                  <a:gd name="T17" fmla="*/ 184 h 455"/>
                  <a:gd name="T18" fmla="*/ 671 w 737"/>
                  <a:gd name="T19" fmla="*/ 206 h 455"/>
                  <a:gd name="T20" fmla="*/ 679 w 737"/>
                  <a:gd name="T21" fmla="*/ 227 h 455"/>
                  <a:gd name="T22" fmla="*/ 732 w 737"/>
                  <a:gd name="T23" fmla="*/ 206 h 455"/>
                  <a:gd name="T24" fmla="*/ 737 w 737"/>
                  <a:gd name="T25" fmla="*/ 196 h 455"/>
                  <a:gd name="T26" fmla="*/ 732 w 737"/>
                  <a:gd name="T27" fmla="*/ 188 h 455"/>
                  <a:gd name="T28" fmla="*/ 684 w 737"/>
                  <a:gd name="T29" fmla="*/ 48 h 455"/>
                  <a:gd name="T30" fmla="*/ 676 w 737"/>
                  <a:gd name="T31" fmla="*/ 44 h 455"/>
                  <a:gd name="T32" fmla="*/ 667 w 737"/>
                  <a:gd name="T33" fmla="*/ 44 h 455"/>
                  <a:gd name="T34" fmla="*/ 606 w 737"/>
                  <a:gd name="T35" fmla="*/ 65 h 455"/>
                  <a:gd name="T36" fmla="*/ 598 w 737"/>
                  <a:gd name="T37" fmla="*/ 62 h 455"/>
                  <a:gd name="T38" fmla="*/ 462 w 737"/>
                  <a:gd name="T39" fmla="*/ 0 h 455"/>
                  <a:gd name="T40" fmla="*/ 454 w 737"/>
                  <a:gd name="T41" fmla="*/ 0 h 455"/>
                  <a:gd name="T42" fmla="*/ 162 w 737"/>
                  <a:gd name="T43" fmla="*/ 223 h 455"/>
                  <a:gd name="T44" fmla="*/ 5 w 737"/>
                  <a:gd name="T45" fmla="*/ 315 h 455"/>
                  <a:gd name="T46" fmla="*/ 0 w 737"/>
                  <a:gd name="T47" fmla="*/ 319 h 455"/>
                  <a:gd name="T48" fmla="*/ 48 w 737"/>
                  <a:gd name="T49" fmla="*/ 446 h 455"/>
                  <a:gd name="T50" fmla="*/ 48 w 737"/>
                  <a:gd name="T51" fmla="*/ 450 h 455"/>
                  <a:gd name="T52" fmla="*/ 58 w 737"/>
                  <a:gd name="T53" fmla="*/ 455 h 455"/>
                  <a:gd name="T54" fmla="*/ 93 w 737"/>
                  <a:gd name="T55" fmla="*/ 441 h 455"/>
                  <a:gd name="T56" fmla="*/ 83 w 737"/>
                  <a:gd name="T57" fmla="*/ 410 h 455"/>
                  <a:gd name="T58" fmla="*/ 88 w 737"/>
                  <a:gd name="T59" fmla="*/ 380 h 455"/>
                  <a:gd name="T60" fmla="*/ 101 w 737"/>
                  <a:gd name="T61" fmla="*/ 355 h 455"/>
                  <a:gd name="T62" fmla="*/ 118 w 737"/>
                  <a:gd name="T63" fmla="*/ 337 h 455"/>
                  <a:gd name="T64" fmla="*/ 144 w 737"/>
                  <a:gd name="T65" fmla="*/ 324 h 455"/>
                  <a:gd name="T66" fmla="*/ 174 w 737"/>
                  <a:gd name="T67" fmla="*/ 319 h 455"/>
                  <a:gd name="T68" fmla="*/ 202 w 737"/>
                  <a:gd name="T69" fmla="*/ 327 h 455"/>
                  <a:gd name="T70" fmla="*/ 227 w 737"/>
                  <a:gd name="T71" fmla="*/ 345 h 455"/>
                  <a:gd name="T72" fmla="*/ 240 w 737"/>
                  <a:gd name="T73" fmla="*/ 363 h 455"/>
                  <a:gd name="T74" fmla="*/ 249 w 737"/>
                  <a:gd name="T75" fmla="*/ 385 h 45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737"/>
                  <a:gd name="T115" fmla="*/ 0 h 455"/>
                  <a:gd name="T116" fmla="*/ 737 w 737"/>
                  <a:gd name="T117" fmla="*/ 455 h 45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737" h="455">
                    <a:moveTo>
                      <a:pt x="249" y="385"/>
                    </a:moveTo>
                    <a:lnTo>
                      <a:pt x="523" y="284"/>
                    </a:lnTo>
                    <a:lnTo>
                      <a:pt x="520" y="267"/>
                    </a:lnTo>
                    <a:lnTo>
                      <a:pt x="515" y="249"/>
                    </a:lnTo>
                    <a:lnTo>
                      <a:pt x="520" y="236"/>
                    </a:lnTo>
                    <a:lnTo>
                      <a:pt x="520" y="223"/>
                    </a:lnTo>
                    <a:lnTo>
                      <a:pt x="523" y="211"/>
                    </a:lnTo>
                    <a:lnTo>
                      <a:pt x="528" y="201"/>
                    </a:lnTo>
                    <a:lnTo>
                      <a:pt x="540" y="188"/>
                    </a:lnTo>
                    <a:lnTo>
                      <a:pt x="550" y="184"/>
                    </a:lnTo>
                    <a:lnTo>
                      <a:pt x="563" y="176"/>
                    </a:lnTo>
                    <a:lnTo>
                      <a:pt x="576" y="171"/>
                    </a:lnTo>
                    <a:lnTo>
                      <a:pt x="588" y="166"/>
                    </a:lnTo>
                    <a:lnTo>
                      <a:pt x="601" y="166"/>
                    </a:lnTo>
                    <a:lnTo>
                      <a:pt x="615" y="166"/>
                    </a:lnTo>
                    <a:lnTo>
                      <a:pt x="628" y="171"/>
                    </a:lnTo>
                    <a:lnTo>
                      <a:pt x="641" y="179"/>
                    </a:lnTo>
                    <a:lnTo>
                      <a:pt x="649" y="184"/>
                    </a:lnTo>
                    <a:lnTo>
                      <a:pt x="662" y="193"/>
                    </a:lnTo>
                    <a:lnTo>
                      <a:pt x="671" y="206"/>
                    </a:lnTo>
                    <a:lnTo>
                      <a:pt x="676" y="219"/>
                    </a:lnTo>
                    <a:lnTo>
                      <a:pt x="679" y="227"/>
                    </a:lnTo>
                    <a:lnTo>
                      <a:pt x="724" y="211"/>
                    </a:lnTo>
                    <a:lnTo>
                      <a:pt x="732" y="206"/>
                    </a:lnTo>
                    <a:lnTo>
                      <a:pt x="737" y="201"/>
                    </a:lnTo>
                    <a:lnTo>
                      <a:pt x="737" y="196"/>
                    </a:lnTo>
                    <a:lnTo>
                      <a:pt x="732" y="188"/>
                    </a:lnTo>
                    <a:lnTo>
                      <a:pt x="684" y="52"/>
                    </a:lnTo>
                    <a:lnTo>
                      <a:pt x="684" y="48"/>
                    </a:lnTo>
                    <a:lnTo>
                      <a:pt x="679" y="48"/>
                    </a:lnTo>
                    <a:lnTo>
                      <a:pt x="676" y="44"/>
                    </a:lnTo>
                    <a:lnTo>
                      <a:pt x="671" y="44"/>
                    </a:lnTo>
                    <a:lnTo>
                      <a:pt x="667" y="44"/>
                    </a:lnTo>
                    <a:lnTo>
                      <a:pt x="615" y="65"/>
                    </a:lnTo>
                    <a:lnTo>
                      <a:pt x="606" y="65"/>
                    </a:lnTo>
                    <a:lnTo>
                      <a:pt x="601" y="65"/>
                    </a:lnTo>
                    <a:lnTo>
                      <a:pt x="598" y="62"/>
                    </a:lnTo>
                    <a:lnTo>
                      <a:pt x="467" y="0"/>
                    </a:lnTo>
                    <a:lnTo>
                      <a:pt x="462" y="0"/>
                    </a:lnTo>
                    <a:lnTo>
                      <a:pt x="457" y="0"/>
                    </a:lnTo>
                    <a:lnTo>
                      <a:pt x="454" y="0"/>
                    </a:lnTo>
                    <a:lnTo>
                      <a:pt x="232" y="80"/>
                    </a:lnTo>
                    <a:lnTo>
                      <a:pt x="162" y="223"/>
                    </a:lnTo>
                    <a:lnTo>
                      <a:pt x="10" y="310"/>
                    </a:lnTo>
                    <a:lnTo>
                      <a:pt x="5" y="315"/>
                    </a:lnTo>
                    <a:lnTo>
                      <a:pt x="0" y="315"/>
                    </a:lnTo>
                    <a:lnTo>
                      <a:pt x="0" y="319"/>
                    </a:lnTo>
                    <a:lnTo>
                      <a:pt x="0" y="324"/>
                    </a:lnTo>
                    <a:lnTo>
                      <a:pt x="48" y="446"/>
                    </a:lnTo>
                    <a:lnTo>
                      <a:pt x="48" y="450"/>
                    </a:lnTo>
                    <a:lnTo>
                      <a:pt x="53" y="450"/>
                    </a:lnTo>
                    <a:lnTo>
                      <a:pt x="58" y="455"/>
                    </a:lnTo>
                    <a:lnTo>
                      <a:pt x="61" y="450"/>
                    </a:lnTo>
                    <a:lnTo>
                      <a:pt x="93" y="441"/>
                    </a:lnTo>
                    <a:lnTo>
                      <a:pt x="88" y="428"/>
                    </a:lnTo>
                    <a:lnTo>
                      <a:pt x="83" y="410"/>
                    </a:lnTo>
                    <a:lnTo>
                      <a:pt x="83" y="398"/>
                    </a:lnTo>
                    <a:lnTo>
                      <a:pt x="88" y="380"/>
                    </a:lnTo>
                    <a:lnTo>
                      <a:pt x="93" y="363"/>
                    </a:lnTo>
                    <a:lnTo>
                      <a:pt x="101" y="355"/>
                    </a:lnTo>
                    <a:lnTo>
                      <a:pt x="109" y="342"/>
                    </a:lnTo>
                    <a:lnTo>
                      <a:pt x="118" y="337"/>
                    </a:lnTo>
                    <a:lnTo>
                      <a:pt x="131" y="327"/>
                    </a:lnTo>
                    <a:lnTo>
                      <a:pt x="144" y="324"/>
                    </a:lnTo>
                    <a:lnTo>
                      <a:pt x="157" y="319"/>
                    </a:lnTo>
                    <a:lnTo>
                      <a:pt x="174" y="319"/>
                    </a:lnTo>
                    <a:lnTo>
                      <a:pt x="189" y="324"/>
                    </a:lnTo>
                    <a:lnTo>
                      <a:pt x="202" y="327"/>
                    </a:lnTo>
                    <a:lnTo>
                      <a:pt x="214" y="337"/>
                    </a:lnTo>
                    <a:lnTo>
                      <a:pt x="227" y="345"/>
                    </a:lnTo>
                    <a:lnTo>
                      <a:pt x="232" y="355"/>
                    </a:lnTo>
                    <a:lnTo>
                      <a:pt x="240" y="363"/>
                    </a:lnTo>
                    <a:lnTo>
                      <a:pt x="245" y="375"/>
                    </a:lnTo>
                    <a:lnTo>
                      <a:pt x="249" y="385"/>
                    </a:lnTo>
                    <a:close/>
                  </a:path>
                </a:pathLst>
              </a:custGeom>
              <a:solidFill>
                <a:srgbClr val="37FFFF"/>
              </a:solidFill>
              <a:ln w="1270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6" name="Freeform 40"/>
              <p:cNvSpPr>
                <a:spLocks/>
              </p:cNvSpPr>
              <p:nvPr/>
            </p:nvSpPr>
            <p:spPr bwMode="auto">
              <a:xfrm>
                <a:off x="3727" y="1755"/>
                <a:ext cx="139" cy="143"/>
              </a:xfrm>
              <a:custGeom>
                <a:avLst/>
                <a:gdLst>
                  <a:gd name="T0" fmla="*/ 4 w 139"/>
                  <a:gd name="T1" fmla="*/ 95 h 143"/>
                  <a:gd name="T2" fmla="*/ 8 w 139"/>
                  <a:gd name="T3" fmla="*/ 108 h 143"/>
                  <a:gd name="T4" fmla="*/ 18 w 139"/>
                  <a:gd name="T5" fmla="*/ 123 h 143"/>
                  <a:gd name="T6" fmla="*/ 31 w 139"/>
                  <a:gd name="T7" fmla="*/ 131 h 143"/>
                  <a:gd name="T8" fmla="*/ 44 w 139"/>
                  <a:gd name="T9" fmla="*/ 140 h 143"/>
                  <a:gd name="T10" fmla="*/ 56 w 139"/>
                  <a:gd name="T11" fmla="*/ 143 h 143"/>
                  <a:gd name="T12" fmla="*/ 69 w 139"/>
                  <a:gd name="T13" fmla="*/ 143 h 143"/>
                  <a:gd name="T14" fmla="*/ 83 w 139"/>
                  <a:gd name="T15" fmla="*/ 143 h 143"/>
                  <a:gd name="T16" fmla="*/ 96 w 139"/>
                  <a:gd name="T17" fmla="*/ 140 h 143"/>
                  <a:gd name="T18" fmla="*/ 109 w 139"/>
                  <a:gd name="T19" fmla="*/ 135 h 143"/>
                  <a:gd name="T20" fmla="*/ 117 w 139"/>
                  <a:gd name="T21" fmla="*/ 126 h 143"/>
                  <a:gd name="T22" fmla="*/ 127 w 139"/>
                  <a:gd name="T23" fmla="*/ 118 h 143"/>
                  <a:gd name="T24" fmla="*/ 135 w 139"/>
                  <a:gd name="T25" fmla="*/ 105 h 143"/>
                  <a:gd name="T26" fmla="*/ 139 w 139"/>
                  <a:gd name="T27" fmla="*/ 92 h 143"/>
                  <a:gd name="T28" fmla="*/ 139 w 139"/>
                  <a:gd name="T29" fmla="*/ 78 h 143"/>
                  <a:gd name="T30" fmla="*/ 139 w 139"/>
                  <a:gd name="T31" fmla="*/ 60 h 143"/>
                  <a:gd name="T32" fmla="*/ 135 w 139"/>
                  <a:gd name="T33" fmla="*/ 47 h 143"/>
                  <a:gd name="T34" fmla="*/ 130 w 139"/>
                  <a:gd name="T35" fmla="*/ 35 h 143"/>
                  <a:gd name="T36" fmla="*/ 122 w 139"/>
                  <a:gd name="T37" fmla="*/ 22 h 143"/>
                  <a:gd name="T38" fmla="*/ 109 w 139"/>
                  <a:gd name="T39" fmla="*/ 12 h 143"/>
                  <a:gd name="T40" fmla="*/ 99 w 139"/>
                  <a:gd name="T41" fmla="*/ 4 h 143"/>
                  <a:gd name="T42" fmla="*/ 87 w 139"/>
                  <a:gd name="T43" fmla="*/ 0 h 143"/>
                  <a:gd name="T44" fmla="*/ 74 w 139"/>
                  <a:gd name="T45" fmla="*/ 0 h 143"/>
                  <a:gd name="T46" fmla="*/ 56 w 139"/>
                  <a:gd name="T47" fmla="*/ 0 h 143"/>
                  <a:gd name="T48" fmla="*/ 44 w 139"/>
                  <a:gd name="T49" fmla="*/ 0 h 143"/>
                  <a:gd name="T50" fmla="*/ 31 w 139"/>
                  <a:gd name="T51" fmla="*/ 9 h 143"/>
                  <a:gd name="T52" fmla="*/ 21 w 139"/>
                  <a:gd name="T53" fmla="*/ 17 h 143"/>
                  <a:gd name="T54" fmla="*/ 13 w 139"/>
                  <a:gd name="T55" fmla="*/ 27 h 143"/>
                  <a:gd name="T56" fmla="*/ 4 w 139"/>
                  <a:gd name="T57" fmla="*/ 39 h 143"/>
                  <a:gd name="T58" fmla="*/ 0 w 139"/>
                  <a:gd name="T59" fmla="*/ 52 h 143"/>
                  <a:gd name="T60" fmla="*/ 0 w 139"/>
                  <a:gd name="T61" fmla="*/ 65 h 143"/>
                  <a:gd name="T62" fmla="*/ 0 w 139"/>
                  <a:gd name="T63" fmla="*/ 83 h 143"/>
                  <a:gd name="T64" fmla="*/ 4 w 139"/>
                  <a:gd name="T65" fmla="*/ 95 h 14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9"/>
                  <a:gd name="T100" fmla="*/ 0 h 143"/>
                  <a:gd name="T101" fmla="*/ 139 w 139"/>
                  <a:gd name="T102" fmla="*/ 143 h 14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9" h="143">
                    <a:moveTo>
                      <a:pt x="4" y="95"/>
                    </a:moveTo>
                    <a:lnTo>
                      <a:pt x="8" y="108"/>
                    </a:lnTo>
                    <a:lnTo>
                      <a:pt x="18" y="123"/>
                    </a:lnTo>
                    <a:lnTo>
                      <a:pt x="31" y="131"/>
                    </a:lnTo>
                    <a:lnTo>
                      <a:pt x="44" y="140"/>
                    </a:lnTo>
                    <a:lnTo>
                      <a:pt x="56" y="143"/>
                    </a:lnTo>
                    <a:lnTo>
                      <a:pt x="69" y="143"/>
                    </a:lnTo>
                    <a:lnTo>
                      <a:pt x="83" y="143"/>
                    </a:lnTo>
                    <a:lnTo>
                      <a:pt x="96" y="140"/>
                    </a:lnTo>
                    <a:lnTo>
                      <a:pt x="109" y="135"/>
                    </a:lnTo>
                    <a:lnTo>
                      <a:pt x="117" y="126"/>
                    </a:lnTo>
                    <a:lnTo>
                      <a:pt x="127" y="118"/>
                    </a:lnTo>
                    <a:lnTo>
                      <a:pt x="135" y="105"/>
                    </a:lnTo>
                    <a:lnTo>
                      <a:pt x="139" y="92"/>
                    </a:lnTo>
                    <a:lnTo>
                      <a:pt x="139" y="78"/>
                    </a:lnTo>
                    <a:lnTo>
                      <a:pt x="139" y="60"/>
                    </a:lnTo>
                    <a:lnTo>
                      <a:pt x="135" y="47"/>
                    </a:lnTo>
                    <a:lnTo>
                      <a:pt x="130" y="35"/>
                    </a:lnTo>
                    <a:lnTo>
                      <a:pt x="122" y="22"/>
                    </a:lnTo>
                    <a:lnTo>
                      <a:pt x="109" y="12"/>
                    </a:lnTo>
                    <a:lnTo>
                      <a:pt x="99" y="4"/>
                    </a:lnTo>
                    <a:lnTo>
                      <a:pt x="87" y="0"/>
                    </a:lnTo>
                    <a:lnTo>
                      <a:pt x="74" y="0"/>
                    </a:lnTo>
                    <a:lnTo>
                      <a:pt x="56" y="0"/>
                    </a:lnTo>
                    <a:lnTo>
                      <a:pt x="44" y="0"/>
                    </a:lnTo>
                    <a:lnTo>
                      <a:pt x="31" y="9"/>
                    </a:lnTo>
                    <a:lnTo>
                      <a:pt x="21" y="17"/>
                    </a:lnTo>
                    <a:lnTo>
                      <a:pt x="13" y="27"/>
                    </a:lnTo>
                    <a:lnTo>
                      <a:pt x="4" y="39"/>
                    </a:lnTo>
                    <a:lnTo>
                      <a:pt x="0" y="52"/>
                    </a:lnTo>
                    <a:lnTo>
                      <a:pt x="0" y="65"/>
                    </a:lnTo>
                    <a:lnTo>
                      <a:pt x="0" y="83"/>
                    </a:lnTo>
                    <a:lnTo>
                      <a:pt x="4" y="95"/>
                    </a:lnTo>
                    <a:close/>
                  </a:path>
                </a:pathLst>
              </a:custGeom>
              <a:solidFill>
                <a:srgbClr val="1F1F1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7" name="Freeform 41"/>
              <p:cNvSpPr>
                <a:spLocks/>
              </p:cNvSpPr>
              <p:nvPr/>
            </p:nvSpPr>
            <p:spPr bwMode="auto">
              <a:xfrm>
                <a:off x="3727" y="1755"/>
                <a:ext cx="139" cy="143"/>
              </a:xfrm>
              <a:custGeom>
                <a:avLst/>
                <a:gdLst>
                  <a:gd name="T0" fmla="*/ 4 w 139"/>
                  <a:gd name="T1" fmla="*/ 95 h 143"/>
                  <a:gd name="T2" fmla="*/ 8 w 139"/>
                  <a:gd name="T3" fmla="*/ 108 h 143"/>
                  <a:gd name="T4" fmla="*/ 18 w 139"/>
                  <a:gd name="T5" fmla="*/ 123 h 143"/>
                  <a:gd name="T6" fmla="*/ 31 w 139"/>
                  <a:gd name="T7" fmla="*/ 131 h 143"/>
                  <a:gd name="T8" fmla="*/ 44 w 139"/>
                  <a:gd name="T9" fmla="*/ 140 h 143"/>
                  <a:gd name="T10" fmla="*/ 56 w 139"/>
                  <a:gd name="T11" fmla="*/ 143 h 143"/>
                  <a:gd name="T12" fmla="*/ 69 w 139"/>
                  <a:gd name="T13" fmla="*/ 143 h 143"/>
                  <a:gd name="T14" fmla="*/ 83 w 139"/>
                  <a:gd name="T15" fmla="*/ 143 h 143"/>
                  <a:gd name="T16" fmla="*/ 96 w 139"/>
                  <a:gd name="T17" fmla="*/ 140 h 143"/>
                  <a:gd name="T18" fmla="*/ 109 w 139"/>
                  <a:gd name="T19" fmla="*/ 135 h 143"/>
                  <a:gd name="T20" fmla="*/ 117 w 139"/>
                  <a:gd name="T21" fmla="*/ 126 h 143"/>
                  <a:gd name="T22" fmla="*/ 127 w 139"/>
                  <a:gd name="T23" fmla="*/ 118 h 143"/>
                  <a:gd name="T24" fmla="*/ 135 w 139"/>
                  <a:gd name="T25" fmla="*/ 105 h 143"/>
                  <a:gd name="T26" fmla="*/ 139 w 139"/>
                  <a:gd name="T27" fmla="*/ 92 h 143"/>
                  <a:gd name="T28" fmla="*/ 139 w 139"/>
                  <a:gd name="T29" fmla="*/ 78 h 143"/>
                  <a:gd name="T30" fmla="*/ 139 w 139"/>
                  <a:gd name="T31" fmla="*/ 60 h 143"/>
                  <a:gd name="T32" fmla="*/ 135 w 139"/>
                  <a:gd name="T33" fmla="*/ 47 h 143"/>
                  <a:gd name="T34" fmla="*/ 130 w 139"/>
                  <a:gd name="T35" fmla="*/ 35 h 143"/>
                  <a:gd name="T36" fmla="*/ 122 w 139"/>
                  <a:gd name="T37" fmla="*/ 22 h 143"/>
                  <a:gd name="T38" fmla="*/ 109 w 139"/>
                  <a:gd name="T39" fmla="*/ 12 h 143"/>
                  <a:gd name="T40" fmla="*/ 99 w 139"/>
                  <a:gd name="T41" fmla="*/ 4 h 143"/>
                  <a:gd name="T42" fmla="*/ 87 w 139"/>
                  <a:gd name="T43" fmla="*/ 0 h 143"/>
                  <a:gd name="T44" fmla="*/ 74 w 139"/>
                  <a:gd name="T45" fmla="*/ 0 h 143"/>
                  <a:gd name="T46" fmla="*/ 56 w 139"/>
                  <a:gd name="T47" fmla="*/ 0 h 143"/>
                  <a:gd name="T48" fmla="*/ 44 w 139"/>
                  <a:gd name="T49" fmla="*/ 0 h 143"/>
                  <a:gd name="T50" fmla="*/ 31 w 139"/>
                  <a:gd name="T51" fmla="*/ 9 h 143"/>
                  <a:gd name="T52" fmla="*/ 21 w 139"/>
                  <a:gd name="T53" fmla="*/ 17 h 143"/>
                  <a:gd name="T54" fmla="*/ 13 w 139"/>
                  <a:gd name="T55" fmla="*/ 27 h 143"/>
                  <a:gd name="T56" fmla="*/ 4 w 139"/>
                  <a:gd name="T57" fmla="*/ 39 h 143"/>
                  <a:gd name="T58" fmla="*/ 0 w 139"/>
                  <a:gd name="T59" fmla="*/ 52 h 143"/>
                  <a:gd name="T60" fmla="*/ 0 w 139"/>
                  <a:gd name="T61" fmla="*/ 65 h 143"/>
                  <a:gd name="T62" fmla="*/ 0 w 139"/>
                  <a:gd name="T63" fmla="*/ 83 h 143"/>
                  <a:gd name="T64" fmla="*/ 4 w 139"/>
                  <a:gd name="T65" fmla="*/ 95 h 14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9"/>
                  <a:gd name="T100" fmla="*/ 0 h 143"/>
                  <a:gd name="T101" fmla="*/ 139 w 139"/>
                  <a:gd name="T102" fmla="*/ 143 h 14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9" h="143">
                    <a:moveTo>
                      <a:pt x="4" y="95"/>
                    </a:moveTo>
                    <a:lnTo>
                      <a:pt x="8" y="108"/>
                    </a:lnTo>
                    <a:lnTo>
                      <a:pt x="18" y="123"/>
                    </a:lnTo>
                    <a:lnTo>
                      <a:pt x="31" y="131"/>
                    </a:lnTo>
                    <a:lnTo>
                      <a:pt x="44" y="140"/>
                    </a:lnTo>
                    <a:lnTo>
                      <a:pt x="56" y="143"/>
                    </a:lnTo>
                    <a:lnTo>
                      <a:pt x="69" y="143"/>
                    </a:lnTo>
                    <a:lnTo>
                      <a:pt x="83" y="143"/>
                    </a:lnTo>
                    <a:lnTo>
                      <a:pt x="96" y="140"/>
                    </a:lnTo>
                    <a:lnTo>
                      <a:pt x="109" y="135"/>
                    </a:lnTo>
                    <a:lnTo>
                      <a:pt x="117" y="126"/>
                    </a:lnTo>
                    <a:lnTo>
                      <a:pt x="127" y="118"/>
                    </a:lnTo>
                    <a:lnTo>
                      <a:pt x="135" y="105"/>
                    </a:lnTo>
                    <a:lnTo>
                      <a:pt x="139" y="92"/>
                    </a:lnTo>
                    <a:lnTo>
                      <a:pt x="139" y="78"/>
                    </a:lnTo>
                    <a:lnTo>
                      <a:pt x="139" y="60"/>
                    </a:lnTo>
                    <a:lnTo>
                      <a:pt x="135" y="47"/>
                    </a:lnTo>
                    <a:lnTo>
                      <a:pt x="130" y="35"/>
                    </a:lnTo>
                    <a:lnTo>
                      <a:pt x="122" y="22"/>
                    </a:lnTo>
                    <a:lnTo>
                      <a:pt x="109" y="12"/>
                    </a:lnTo>
                    <a:lnTo>
                      <a:pt x="99" y="4"/>
                    </a:lnTo>
                    <a:lnTo>
                      <a:pt x="87" y="0"/>
                    </a:lnTo>
                    <a:lnTo>
                      <a:pt x="74" y="0"/>
                    </a:lnTo>
                    <a:lnTo>
                      <a:pt x="56" y="0"/>
                    </a:lnTo>
                    <a:lnTo>
                      <a:pt x="44" y="0"/>
                    </a:lnTo>
                    <a:lnTo>
                      <a:pt x="31" y="9"/>
                    </a:lnTo>
                    <a:lnTo>
                      <a:pt x="21" y="17"/>
                    </a:lnTo>
                    <a:lnTo>
                      <a:pt x="13" y="27"/>
                    </a:lnTo>
                    <a:lnTo>
                      <a:pt x="4" y="39"/>
                    </a:lnTo>
                    <a:lnTo>
                      <a:pt x="0" y="52"/>
                    </a:lnTo>
                    <a:lnTo>
                      <a:pt x="0" y="65"/>
                    </a:lnTo>
                    <a:lnTo>
                      <a:pt x="0" y="83"/>
                    </a:lnTo>
                    <a:lnTo>
                      <a:pt x="4" y="95"/>
                    </a:lnTo>
                    <a:close/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8" name="Freeform 42"/>
              <p:cNvSpPr>
                <a:spLocks/>
              </p:cNvSpPr>
              <p:nvPr/>
            </p:nvSpPr>
            <p:spPr bwMode="auto">
              <a:xfrm>
                <a:off x="3763" y="1790"/>
                <a:ext cx="68" cy="73"/>
              </a:xfrm>
              <a:custGeom>
                <a:avLst/>
                <a:gdLst>
                  <a:gd name="T0" fmla="*/ 0 w 68"/>
                  <a:gd name="T1" fmla="*/ 52 h 73"/>
                  <a:gd name="T2" fmla="*/ 8 w 68"/>
                  <a:gd name="T3" fmla="*/ 65 h 73"/>
                  <a:gd name="T4" fmla="*/ 20 w 68"/>
                  <a:gd name="T5" fmla="*/ 73 h 73"/>
                  <a:gd name="T6" fmla="*/ 33 w 68"/>
                  <a:gd name="T7" fmla="*/ 73 h 73"/>
                  <a:gd name="T8" fmla="*/ 47 w 68"/>
                  <a:gd name="T9" fmla="*/ 73 h 73"/>
                  <a:gd name="T10" fmla="*/ 60 w 68"/>
                  <a:gd name="T11" fmla="*/ 65 h 73"/>
                  <a:gd name="T12" fmla="*/ 68 w 68"/>
                  <a:gd name="T13" fmla="*/ 52 h 73"/>
                  <a:gd name="T14" fmla="*/ 68 w 68"/>
                  <a:gd name="T15" fmla="*/ 40 h 73"/>
                  <a:gd name="T16" fmla="*/ 68 w 68"/>
                  <a:gd name="T17" fmla="*/ 25 h 73"/>
                  <a:gd name="T18" fmla="*/ 60 w 68"/>
                  <a:gd name="T19" fmla="*/ 12 h 73"/>
                  <a:gd name="T20" fmla="*/ 51 w 68"/>
                  <a:gd name="T21" fmla="*/ 4 h 73"/>
                  <a:gd name="T22" fmla="*/ 33 w 68"/>
                  <a:gd name="T23" fmla="*/ 0 h 73"/>
                  <a:gd name="T24" fmla="*/ 20 w 68"/>
                  <a:gd name="T25" fmla="*/ 4 h 73"/>
                  <a:gd name="T26" fmla="*/ 8 w 68"/>
                  <a:gd name="T27" fmla="*/ 8 h 73"/>
                  <a:gd name="T28" fmla="*/ 3 w 68"/>
                  <a:gd name="T29" fmla="*/ 22 h 73"/>
                  <a:gd name="T30" fmla="*/ 0 w 68"/>
                  <a:gd name="T31" fmla="*/ 35 h 73"/>
                  <a:gd name="T32" fmla="*/ 0 w 68"/>
                  <a:gd name="T33" fmla="*/ 52 h 7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8"/>
                  <a:gd name="T52" fmla="*/ 0 h 73"/>
                  <a:gd name="T53" fmla="*/ 68 w 68"/>
                  <a:gd name="T54" fmla="*/ 73 h 7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8" h="73">
                    <a:moveTo>
                      <a:pt x="0" y="52"/>
                    </a:moveTo>
                    <a:lnTo>
                      <a:pt x="8" y="65"/>
                    </a:lnTo>
                    <a:lnTo>
                      <a:pt x="20" y="73"/>
                    </a:lnTo>
                    <a:lnTo>
                      <a:pt x="33" y="73"/>
                    </a:lnTo>
                    <a:lnTo>
                      <a:pt x="47" y="73"/>
                    </a:lnTo>
                    <a:lnTo>
                      <a:pt x="60" y="65"/>
                    </a:lnTo>
                    <a:lnTo>
                      <a:pt x="68" y="52"/>
                    </a:lnTo>
                    <a:lnTo>
                      <a:pt x="68" y="40"/>
                    </a:lnTo>
                    <a:lnTo>
                      <a:pt x="68" y="25"/>
                    </a:lnTo>
                    <a:lnTo>
                      <a:pt x="60" y="12"/>
                    </a:lnTo>
                    <a:lnTo>
                      <a:pt x="51" y="4"/>
                    </a:lnTo>
                    <a:lnTo>
                      <a:pt x="33" y="0"/>
                    </a:lnTo>
                    <a:lnTo>
                      <a:pt x="20" y="4"/>
                    </a:lnTo>
                    <a:lnTo>
                      <a:pt x="8" y="8"/>
                    </a:lnTo>
                    <a:lnTo>
                      <a:pt x="3" y="22"/>
                    </a:lnTo>
                    <a:lnTo>
                      <a:pt x="0" y="35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FBFBF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9" name="Freeform 43"/>
              <p:cNvSpPr>
                <a:spLocks/>
              </p:cNvSpPr>
              <p:nvPr/>
            </p:nvSpPr>
            <p:spPr bwMode="auto">
              <a:xfrm>
                <a:off x="3763" y="1790"/>
                <a:ext cx="68" cy="73"/>
              </a:xfrm>
              <a:custGeom>
                <a:avLst/>
                <a:gdLst>
                  <a:gd name="T0" fmla="*/ 0 w 68"/>
                  <a:gd name="T1" fmla="*/ 52 h 73"/>
                  <a:gd name="T2" fmla="*/ 8 w 68"/>
                  <a:gd name="T3" fmla="*/ 65 h 73"/>
                  <a:gd name="T4" fmla="*/ 20 w 68"/>
                  <a:gd name="T5" fmla="*/ 73 h 73"/>
                  <a:gd name="T6" fmla="*/ 33 w 68"/>
                  <a:gd name="T7" fmla="*/ 73 h 73"/>
                  <a:gd name="T8" fmla="*/ 47 w 68"/>
                  <a:gd name="T9" fmla="*/ 73 h 73"/>
                  <a:gd name="T10" fmla="*/ 60 w 68"/>
                  <a:gd name="T11" fmla="*/ 65 h 73"/>
                  <a:gd name="T12" fmla="*/ 68 w 68"/>
                  <a:gd name="T13" fmla="*/ 52 h 73"/>
                  <a:gd name="T14" fmla="*/ 68 w 68"/>
                  <a:gd name="T15" fmla="*/ 40 h 73"/>
                  <a:gd name="T16" fmla="*/ 68 w 68"/>
                  <a:gd name="T17" fmla="*/ 25 h 73"/>
                  <a:gd name="T18" fmla="*/ 60 w 68"/>
                  <a:gd name="T19" fmla="*/ 12 h 73"/>
                  <a:gd name="T20" fmla="*/ 51 w 68"/>
                  <a:gd name="T21" fmla="*/ 4 h 73"/>
                  <a:gd name="T22" fmla="*/ 33 w 68"/>
                  <a:gd name="T23" fmla="*/ 0 h 73"/>
                  <a:gd name="T24" fmla="*/ 20 w 68"/>
                  <a:gd name="T25" fmla="*/ 4 h 73"/>
                  <a:gd name="T26" fmla="*/ 8 w 68"/>
                  <a:gd name="T27" fmla="*/ 8 h 73"/>
                  <a:gd name="T28" fmla="*/ 3 w 68"/>
                  <a:gd name="T29" fmla="*/ 22 h 73"/>
                  <a:gd name="T30" fmla="*/ 0 w 68"/>
                  <a:gd name="T31" fmla="*/ 35 h 73"/>
                  <a:gd name="T32" fmla="*/ 0 w 68"/>
                  <a:gd name="T33" fmla="*/ 52 h 7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8"/>
                  <a:gd name="T52" fmla="*/ 0 h 73"/>
                  <a:gd name="T53" fmla="*/ 68 w 68"/>
                  <a:gd name="T54" fmla="*/ 73 h 7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8" h="73">
                    <a:moveTo>
                      <a:pt x="0" y="52"/>
                    </a:moveTo>
                    <a:lnTo>
                      <a:pt x="8" y="65"/>
                    </a:lnTo>
                    <a:lnTo>
                      <a:pt x="20" y="73"/>
                    </a:lnTo>
                    <a:lnTo>
                      <a:pt x="33" y="73"/>
                    </a:lnTo>
                    <a:lnTo>
                      <a:pt x="47" y="73"/>
                    </a:lnTo>
                    <a:lnTo>
                      <a:pt x="60" y="65"/>
                    </a:lnTo>
                    <a:lnTo>
                      <a:pt x="68" y="52"/>
                    </a:lnTo>
                    <a:lnTo>
                      <a:pt x="68" y="40"/>
                    </a:lnTo>
                    <a:lnTo>
                      <a:pt x="68" y="25"/>
                    </a:lnTo>
                    <a:lnTo>
                      <a:pt x="60" y="12"/>
                    </a:lnTo>
                    <a:lnTo>
                      <a:pt x="51" y="4"/>
                    </a:lnTo>
                    <a:lnTo>
                      <a:pt x="33" y="0"/>
                    </a:lnTo>
                    <a:lnTo>
                      <a:pt x="20" y="4"/>
                    </a:lnTo>
                    <a:lnTo>
                      <a:pt x="8" y="8"/>
                    </a:lnTo>
                    <a:lnTo>
                      <a:pt x="3" y="22"/>
                    </a:lnTo>
                    <a:lnTo>
                      <a:pt x="0" y="35"/>
                    </a:lnTo>
                    <a:lnTo>
                      <a:pt x="0" y="52"/>
                    </a:lnTo>
                    <a:close/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0" name="Freeform 44"/>
              <p:cNvSpPr>
                <a:spLocks/>
              </p:cNvSpPr>
              <p:nvPr/>
            </p:nvSpPr>
            <p:spPr bwMode="auto">
              <a:xfrm>
                <a:off x="3296" y="1908"/>
                <a:ext cx="139" cy="149"/>
              </a:xfrm>
              <a:custGeom>
                <a:avLst/>
                <a:gdLst>
                  <a:gd name="T0" fmla="*/ 5 w 139"/>
                  <a:gd name="T1" fmla="*/ 101 h 149"/>
                  <a:gd name="T2" fmla="*/ 8 w 139"/>
                  <a:gd name="T3" fmla="*/ 113 h 149"/>
                  <a:gd name="T4" fmla="*/ 17 w 139"/>
                  <a:gd name="T5" fmla="*/ 121 h 149"/>
                  <a:gd name="T6" fmla="*/ 25 w 139"/>
                  <a:gd name="T7" fmla="*/ 136 h 149"/>
                  <a:gd name="T8" fmla="*/ 40 w 139"/>
                  <a:gd name="T9" fmla="*/ 139 h 149"/>
                  <a:gd name="T10" fmla="*/ 53 w 139"/>
                  <a:gd name="T11" fmla="*/ 144 h 149"/>
                  <a:gd name="T12" fmla="*/ 65 w 139"/>
                  <a:gd name="T13" fmla="*/ 149 h 149"/>
                  <a:gd name="T14" fmla="*/ 83 w 139"/>
                  <a:gd name="T15" fmla="*/ 149 h 149"/>
                  <a:gd name="T16" fmla="*/ 96 w 139"/>
                  <a:gd name="T17" fmla="*/ 144 h 149"/>
                  <a:gd name="T18" fmla="*/ 109 w 139"/>
                  <a:gd name="T19" fmla="*/ 139 h 149"/>
                  <a:gd name="T20" fmla="*/ 118 w 139"/>
                  <a:gd name="T21" fmla="*/ 131 h 149"/>
                  <a:gd name="T22" fmla="*/ 126 w 139"/>
                  <a:gd name="T23" fmla="*/ 118 h 149"/>
                  <a:gd name="T24" fmla="*/ 134 w 139"/>
                  <a:gd name="T25" fmla="*/ 104 h 149"/>
                  <a:gd name="T26" fmla="*/ 139 w 139"/>
                  <a:gd name="T27" fmla="*/ 91 h 149"/>
                  <a:gd name="T28" fmla="*/ 139 w 139"/>
                  <a:gd name="T29" fmla="*/ 78 h 149"/>
                  <a:gd name="T30" fmla="*/ 139 w 139"/>
                  <a:gd name="T31" fmla="*/ 65 h 149"/>
                  <a:gd name="T32" fmla="*/ 134 w 139"/>
                  <a:gd name="T33" fmla="*/ 53 h 149"/>
                  <a:gd name="T34" fmla="*/ 131 w 139"/>
                  <a:gd name="T35" fmla="*/ 35 h 149"/>
                  <a:gd name="T36" fmla="*/ 118 w 139"/>
                  <a:gd name="T37" fmla="*/ 26 h 149"/>
                  <a:gd name="T38" fmla="*/ 109 w 139"/>
                  <a:gd name="T39" fmla="*/ 13 h 149"/>
                  <a:gd name="T40" fmla="*/ 96 w 139"/>
                  <a:gd name="T41" fmla="*/ 8 h 149"/>
                  <a:gd name="T42" fmla="*/ 83 w 139"/>
                  <a:gd name="T43" fmla="*/ 5 h 149"/>
                  <a:gd name="T44" fmla="*/ 70 w 139"/>
                  <a:gd name="T45" fmla="*/ 0 h 149"/>
                  <a:gd name="T46" fmla="*/ 56 w 139"/>
                  <a:gd name="T47" fmla="*/ 0 h 149"/>
                  <a:gd name="T48" fmla="*/ 43 w 139"/>
                  <a:gd name="T49" fmla="*/ 5 h 149"/>
                  <a:gd name="T50" fmla="*/ 30 w 139"/>
                  <a:gd name="T51" fmla="*/ 8 h 149"/>
                  <a:gd name="T52" fmla="*/ 22 w 139"/>
                  <a:gd name="T53" fmla="*/ 18 h 149"/>
                  <a:gd name="T54" fmla="*/ 13 w 139"/>
                  <a:gd name="T55" fmla="*/ 30 h 149"/>
                  <a:gd name="T56" fmla="*/ 5 w 139"/>
                  <a:gd name="T57" fmla="*/ 43 h 149"/>
                  <a:gd name="T58" fmla="*/ 0 w 139"/>
                  <a:gd name="T59" fmla="*/ 56 h 149"/>
                  <a:gd name="T60" fmla="*/ 0 w 139"/>
                  <a:gd name="T61" fmla="*/ 70 h 149"/>
                  <a:gd name="T62" fmla="*/ 0 w 139"/>
                  <a:gd name="T63" fmla="*/ 83 h 149"/>
                  <a:gd name="T64" fmla="*/ 5 w 139"/>
                  <a:gd name="T65" fmla="*/ 101 h 14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9"/>
                  <a:gd name="T100" fmla="*/ 0 h 149"/>
                  <a:gd name="T101" fmla="*/ 139 w 139"/>
                  <a:gd name="T102" fmla="*/ 149 h 14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9" h="149">
                    <a:moveTo>
                      <a:pt x="5" y="101"/>
                    </a:moveTo>
                    <a:lnTo>
                      <a:pt x="8" y="113"/>
                    </a:lnTo>
                    <a:lnTo>
                      <a:pt x="17" y="121"/>
                    </a:lnTo>
                    <a:lnTo>
                      <a:pt x="25" y="136"/>
                    </a:lnTo>
                    <a:lnTo>
                      <a:pt x="40" y="139"/>
                    </a:lnTo>
                    <a:lnTo>
                      <a:pt x="53" y="144"/>
                    </a:lnTo>
                    <a:lnTo>
                      <a:pt x="65" y="149"/>
                    </a:lnTo>
                    <a:lnTo>
                      <a:pt x="83" y="149"/>
                    </a:lnTo>
                    <a:lnTo>
                      <a:pt x="96" y="144"/>
                    </a:lnTo>
                    <a:lnTo>
                      <a:pt x="109" y="139"/>
                    </a:lnTo>
                    <a:lnTo>
                      <a:pt x="118" y="131"/>
                    </a:lnTo>
                    <a:lnTo>
                      <a:pt x="126" y="118"/>
                    </a:lnTo>
                    <a:lnTo>
                      <a:pt x="134" y="104"/>
                    </a:lnTo>
                    <a:lnTo>
                      <a:pt x="139" y="91"/>
                    </a:lnTo>
                    <a:lnTo>
                      <a:pt x="139" y="78"/>
                    </a:lnTo>
                    <a:lnTo>
                      <a:pt x="139" y="65"/>
                    </a:lnTo>
                    <a:lnTo>
                      <a:pt x="134" y="53"/>
                    </a:lnTo>
                    <a:lnTo>
                      <a:pt x="131" y="35"/>
                    </a:lnTo>
                    <a:lnTo>
                      <a:pt x="118" y="26"/>
                    </a:lnTo>
                    <a:lnTo>
                      <a:pt x="109" y="13"/>
                    </a:lnTo>
                    <a:lnTo>
                      <a:pt x="96" y="8"/>
                    </a:lnTo>
                    <a:lnTo>
                      <a:pt x="83" y="5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3" y="5"/>
                    </a:lnTo>
                    <a:lnTo>
                      <a:pt x="30" y="8"/>
                    </a:lnTo>
                    <a:lnTo>
                      <a:pt x="22" y="18"/>
                    </a:lnTo>
                    <a:lnTo>
                      <a:pt x="13" y="30"/>
                    </a:lnTo>
                    <a:lnTo>
                      <a:pt x="5" y="43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83"/>
                    </a:lnTo>
                    <a:lnTo>
                      <a:pt x="5" y="101"/>
                    </a:lnTo>
                    <a:close/>
                  </a:path>
                </a:pathLst>
              </a:custGeom>
              <a:solidFill>
                <a:srgbClr val="1F1F1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1" name="Freeform 45"/>
              <p:cNvSpPr>
                <a:spLocks/>
              </p:cNvSpPr>
              <p:nvPr/>
            </p:nvSpPr>
            <p:spPr bwMode="auto">
              <a:xfrm>
                <a:off x="3296" y="1908"/>
                <a:ext cx="139" cy="149"/>
              </a:xfrm>
              <a:custGeom>
                <a:avLst/>
                <a:gdLst>
                  <a:gd name="T0" fmla="*/ 5 w 139"/>
                  <a:gd name="T1" fmla="*/ 101 h 149"/>
                  <a:gd name="T2" fmla="*/ 8 w 139"/>
                  <a:gd name="T3" fmla="*/ 113 h 149"/>
                  <a:gd name="T4" fmla="*/ 17 w 139"/>
                  <a:gd name="T5" fmla="*/ 121 h 149"/>
                  <a:gd name="T6" fmla="*/ 25 w 139"/>
                  <a:gd name="T7" fmla="*/ 136 h 149"/>
                  <a:gd name="T8" fmla="*/ 40 w 139"/>
                  <a:gd name="T9" fmla="*/ 139 h 149"/>
                  <a:gd name="T10" fmla="*/ 53 w 139"/>
                  <a:gd name="T11" fmla="*/ 144 h 149"/>
                  <a:gd name="T12" fmla="*/ 65 w 139"/>
                  <a:gd name="T13" fmla="*/ 149 h 149"/>
                  <a:gd name="T14" fmla="*/ 83 w 139"/>
                  <a:gd name="T15" fmla="*/ 149 h 149"/>
                  <a:gd name="T16" fmla="*/ 96 w 139"/>
                  <a:gd name="T17" fmla="*/ 144 h 149"/>
                  <a:gd name="T18" fmla="*/ 109 w 139"/>
                  <a:gd name="T19" fmla="*/ 139 h 149"/>
                  <a:gd name="T20" fmla="*/ 118 w 139"/>
                  <a:gd name="T21" fmla="*/ 131 h 149"/>
                  <a:gd name="T22" fmla="*/ 126 w 139"/>
                  <a:gd name="T23" fmla="*/ 118 h 149"/>
                  <a:gd name="T24" fmla="*/ 134 w 139"/>
                  <a:gd name="T25" fmla="*/ 104 h 149"/>
                  <a:gd name="T26" fmla="*/ 139 w 139"/>
                  <a:gd name="T27" fmla="*/ 91 h 149"/>
                  <a:gd name="T28" fmla="*/ 139 w 139"/>
                  <a:gd name="T29" fmla="*/ 78 h 149"/>
                  <a:gd name="T30" fmla="*/ 139 w 139"/>
                  <a:gd name="T31" fmla="*/ 65 h 149"/>
                  <a:gd name="T32" fmla="*/ 134 w 139"/>
                  <a:gd name="T33" fmla="*/ 53 h 149"/>
                  <a:gd name="T34" fmla="*/ 131 w 139"/>
                  <a:gd name="T35" fmla="*/ 35 h 149"/>
                  <a:gd name="T36" fmla="*/ 118 w 139"/>
                  <a:gd name="T37" fmla="*/ 26 h 149"/>
                  <a:gd name="T38" fmla="*/ 109 w 139"/>
                  <a:gd name="T39" fmla="*/ 13 h 149"/>
                  <a:gd name="T40" fmla="*/ 96 w 139"/>
                  <a:gd name="T41" fmla="*/ 8 h 149"/>
                  <a:gd name="T42" fmla="*/ 83 w 139"/>
                  <a:gd name="T43" fmla="*/ 5 h 149"/>
                  <a:gd name="T44" fmla="*/ 70 w 139"/>
                  <a:gd name="T45" fmla="*/ 0 h 149"/>
                  <a:gd name="T46" fmla="*/ 56 w 139"/>
                  <a:gd name="T47" fmla="*/ 0 h 149"/>
                  <a:gd name="T48" fmla="*/ 43 w 139"/>
                  <a:gd name="T49" fmla="*/ 5 h 149"/>
                  <a:gd name="T50" fmla="*/ 30 w 139"/>
                  <a:gd name="T51" fmla="*/ 8 h 149"/>
                  <a:gd name="T52" fmla="*/ 22 w 139"/>
                  <a:gd name="T53" fmla="*/ 18 h 149"/>
                  <a:gd name="T54" fmla="*/ 13 w 139"/>
                  <a:gd name="T55" fmla="*/ 30 h 149"/>
                  <a:gd name="T56" fmla="*/ 5 w 139"/>
                  <a:gd name="T57" fmla="*/ 43 h 149"/>
                  <a:gd name="T58" fmla="*/ 0 w 139"/>
                  <a:gd name="T59" fmla="*/ 56 h 149"/>
                  <a:gd name="T60" fmla="*/ 0 w 139"/>
                  <a:gd name="T61" fmla="*/ 70 h 149"/>
                  <a:gd name="T62" fmla="*/ 0 w 139"/>
                  <a:gd name="T63" fmla="*/ 83 h 149"/>
                  <a:gd name="T64" fmla="*/ 5 w 139"/>
                  <a:gd name="T65" fmla="*/ 101 h 14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9"/>
                  <a:gd name="T100" fmla="*/ 0 h 149"/>
                  <a:gd name="T101" fmla="*/ 139 w 139"/>
                  <a:gd name="T102" fmla="*/ 149 h 14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9" h="149">
                    <a:moveTo>
                      <a:pt x="5" y="101"/>
                    </a:moveTo>
                    <a:lnTo>
                      <a:pt x="8" y="113"/>
                    </a:lnTo>
                    <a:lnTo>
                      <a:pt x="17" y="121"/>
                    </a:lnTo>
                    <a:lnTo>
                      <a:pt x="25" y="136"/>
                    </a:lnTo>
                    <a:lnTo>
                      <a:pt x="40" y="139"/>
                    </a:lnTo>
                    <a:lnTo>
                      <a:pt x="53" y="144"/>
                    </a:lnTo>
                    <a:lnTo>
                      <a:pt x="65" y="149"/>
                    </a:lnTo>
                    <a:lnTo>
                      <a:pt x="83" y="149"/>
                    </a:lnTo>
                    <a:lnTo>
                      <a:pt x="96" y="144"/>
                    </a:lnTo>
                    <a:lnTo>
                      <a:pt x="109" y="139"/>
                    </a:lnTo>
                    <a:lnTo>
                      <a:pt x="118" y="131"/>
                    </a:lnTo>
                    <a:lnTo>
                      <a:pt x="126" y="118"/>
                    </a:lnTo>
                    <a:lnTo>
                      <a:pt x="134" y="104"/>
                    </a:lnTo>
                    <a:lnTo>
                      <a:pt x="139" y="91"/>
                    </a:lnTo>
                    <a:lnTo>
                      <a:pt x="139" y="78"/>
                    </a:lnTo>
                    <a:lnTo>
                      <a:pt x="139" y="65"/>
                    </a:lnTo>
                    <a:lnTo>
                      <a:pt x="134" y="53"/>
                    </a:lnTo>
                    <a:lnTo>
                      <a:pt x="131" y="35"/>
                    </a:lnTo>
                    <a:lnTo>
                      <a:pt x="118" y="26"/>
                    </a:lnTo>
                    <a:lnTo>
                      <a:pt x="109" y="13"/>
                    </a:lnTo>
                    <a:lnTo>
                      <a:pt x="96" y="8"/>
                    </a:lnTo>
                    <a:lnTo>
                      <a:pt x="83" y="5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3" y="5"/>
                    </a:lnTo>
                    <a:lnTo>
                      <a:pt x="30" y="8"/>
                    </a:lnTo>
                    <a:lnTo>
                      <a:pt x="22" y="18"/>
                    </a:lnTo>
                    <a:lnTo>
                      <a:pt x="13" y="30"/>
                    </a:lnTo>
                    <a:lnTo>
                      <a:pt x="5" y="43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83"/>
                    </a:lnTo>
                    <a:lnTo>
                      <a:pt x="5" y="101"/>
                    </a:lnTo>
                    <a:close/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2" name="Freeform 46"/>
              <p:cNvSpPr>
                <a:spLocks/>
              </p:cNvSpPr>
              <p:nvPr/>
            </p:nvSpPr>
            <p:spPr bwMode="auto">
              <a:xfrm>
                <a:off x="3331" y="1946"/>
                <a:ext cx="69" cy="75"/>
              </a:xfrm>
              <a:custGeom>
                <a:avLst/>
                <a:gdLst>
                  <a:gd name="T0" fmla="*/ 0 w 69"/>
                  <a:gd name="T1" fmla="*/ 48 h 75"/>
                  <a:gd name="T2" fmla="*/ 8 w 69"/>
                  <a:gd name="T3" fmla="*/ 63 h 75"/>
                  <a:gd name="T4" fmla="*/ 18 w 69"/>
                  <a:gd name="T5" fmla="*/ 71 h 75"/>
                  <a:gd name="T6" fmla="*/ 35 w 69"/>
                  <a:gd name="T7" fmla="*/ 75 h 75"/>
                  <a:gd name="T8" fmla="*/ 48 w 69"/>
                  <a:gd name="T9" fmla="*/ 71 h 75"/>
                  <a:gd name="T10" fmla="*/ 56 w 69"/>
                  <a:gd name="T11" fmla="*/ 66 h 75"/>
                  <a:gd name="T12" fmla="*/ 66 w 69"/>
                  <a:gd name="T13" fmla="*/ 53 h 75"/>
                  <a:gd name="T14" fmla="*/ 69 w 69"/>
                  <a:gd name="T15" fmla="*/ 40 h 75"/>
                  <a:gd name="T16" fmla="*/ 69 w 69"/>
                  <a:gd name="T17" fmla="*/ 27 h 75"/>
                  <a:gd name="T18" fmla="*/ 61 w 69"/>
                  <a:gd name="T19" fmla="*/ 15 h 75"/>
                  <a:gd name="T20" fmla="*/ 48 w 69"/>
                  <a:gd name="T21" fmla="*/ 5 h 75"/>
                  <a:gd name="T22" fmla="*/ 35 w 69"/>
                  <a:gd name="T23" fmla="*/ 0 h 75"/>
                  <a:gd name="T24" fmla="*/ 21 w 69"/>
                  <a:gd name="T25" fmla="*/ 0 h 75"/>
                  <a:gd name="T26" fmla="*/ 8 w 69"/>
                  <a:gd name="T27" fmla="*/ 10 h 75"/>
                  <a:gd name="T28" fmla="*/ 0 w 69"/>
                  <a:gd name="T29" fmla="*/ 23 h 75"/>
                  <a:gd name="T30" fmla="*/ 0 w 69"/>
                  <a:gd name="T31" fmla="*/ 35 h 75"/>
                  <a:gd name="T32" fmla="*/ 0 w 69"/>
                  <a:gd name="T33" fmla="*/ 48 h 7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9"/>
                  <a:gd name="T52" fmla="*/ 0 h 75"/>
                  <a:gd name="T53" fmla="*/ 69 w 69"/>
                  <a:gd name="T54" fmla="*/ 75 h 7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9" h="75">
                    <a:moveTo>
                      <a:pt x="0" y="48"/>
                    </a:moveTo>
                    <a:lnTo>
                      <a:pt x="8" y="63"/>
                    </a:lnTo>
                    <a:lnTo>
                      <a:pt x="18" y="71"/>
                    </a:lnTo>
                    <a:lnTo>
                      <a:pt x="35" y="75"/>
                    </a:lnTo>
                    <a:lnTo>
                      <a:pt x="48" y="71"/>
                    </a:lnTo>
                    <a:lnTo>
                      <a:pt x="56" y="66"/>
                    </a:lnTo>
                    <a:lnTo>
                      <a:pt x="66" y="53"/>
                    </a:lnTo>
                    <a:lnTo>
                      <a:pt x="69" y="40"/>
                    </a:lnTo>
                    <a:lnTo>
                      <a:pt x="69" y="27"/>
                    </a:lnTo>
                    <a:lnTo>
                      <a:pt x="61" y="15"/>
                    </a:lnTo>
                    <a:lnTo>
                      <a:pt x="48" y="5"/>
                    </a:lnTo>
                    <a:lnTo>
                      <a:pt x="35" y="0"/>
                    </a:lnTo>
                    <a:lnTo>
                      <a:pt x="21" y="0"/>
                    </a:lnTo>
                    <a:lnTo>
                      <a:pt x="8" y="10"/>
                    </a:lnTo>
                    <a:lnTo>
                      <a:pt x="0" y="23"/>
                    </a:lnTo>
                    <a:lnTo>
                      <a:pt x="0" y="35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FBFBF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3" name="Freeform 47"/>
              <p:cNvSpPr>
                <a:spLocks/>
              </p:cNvSpPr>
              <p:nvPr/>
            </p:nvSpPr>
            <p:spPr bwMode="auto">
              <a:xfrm>
                <a:off x="3331" y="1946"/>
                <a:ext cx="69" cy="75"/>
              </a:xfrm>
              <a:custGeom>
                <a:avLst/>
                <a:gdLst>
                  <a:gd name="T0" fmla="*/ 0 w 69"/>
                  <a:gd name="T1" fmla="*/ 48 h 75"/>
                  <a:gd name="T2" fmla="*/ 8 w 69"/>
                  <a:gd name="T3" fmla="*/ 63 h 75"/>
                  <a:gd name="T4" fmla="*/ 18 w 69"/>
                  <a:gd name="T5" fmla="*/ 71 h 75"/>
                  <a:gd name="T6" fmla="*/ 35 w 69"/>
                  <a:gd name="T7" fmla="*/ 75 h 75"/>
                  <a:gd name="T8" fmla="*/ 48 w 69"/>
                  <a:gd name="T9" fmla="*/ 71 h 75"/>
                  <a:gd name="T10" fmla="*/ 56 w 69"/>
                  <a:gd name="T11" fmla="*/ 66 h 75"/>
                  <a:gd name="T12" fmla="*/ 66 w 69"/>
                  <a:gd name="T13" fmla="*/ 53 h 75"/>
                  <a:gd name="T14" fmla="*/ 69 w 69"/>
                  <a:gd name="T15" fmla="*/ 40 h 75"/>
                  <a:gd name="T16" fmla="*/ 69 w 69"/>
                  <a:gd name="T17" fmla="*/ 27 h 75"/>
                  <a:gd name="T18" fmla="*/ 61 w 69"/>
                  <a:gd name="T19" fmla="*/ 15 h 75"/>
                  <a:gd name="T20" fmla="*/ 48 w 69"/>
                  <a:gd name="T21" fmla="*/ 5 h 75"/>
                  <a:gd name="T22" fmla="*/ 35 w 69"/>
                  <a:gd name="T23" fmla="*/ 0 h 75"/>
                  <a:gd name="T24" fmla="*/ 21 w 69"/>
                  <a:gd name="T25" fmla="*/ 0 h 75"/>
                  <a:gd name="T26" fmla="*/ 8 w 69"/>
                  <a:gd name="T27" fmla="*/ 10 h 75"/>
                  <a:gd name="T28" fmla="*/ 0 w 69"/>
                  <a:gd name="T29" fmla="*/ 23 h 75"/>
                  <a:gd name="T30" fmla="*/ 0 w 69"/>
                  <a:gd name="T31" fmla="*/ 35 h 75"/>
                  <a:gd name="T32" fmla="*/ 0 w 69"/>
                  <a:gd name="T33" fmla="*/ 48 h 7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9"/>
                  <a:gd name="T52" fmla="*/ 0 h 75"/>
                  <a:gd name="T53" fmla="*/ 69 w 69"/>
                  <a:gd name="T54" fmla="*/ 75 h 7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9" h="75">
                    <a:moveTo>
                      <a:pt x="0" y="48"/>
                    </a:moveTo>
                    <a:lnTo>
                      <a:pt x="8" y="63"/>
                    </a:lnTo>
                    <a:lnTo>
                      <a:pt x="18" y="71"/>
                    </a:lnTo>
                    <a:lnTo>
                      <a:pt x="35" y="75"/>
                    </a:lnTo>
                    <a:lnTo>
                      <a:pt x="48" y="71"/>
                    </a:lnTo>
                    <a:lnTo>
                      <a:pt x="56" y="66"/>
                    </a:lnTo>
                    <a:lnTo>
                      <a:pt x="66" y="53"/>
                    </a:lnTo>
                    <a:lnTo>
                      <a:pt x="69" y="40"/>
                    </a:lnTo>
                    <a:lnTo>
                      <a:pt x="69" y="27"/>
                    </a:lnTo>
                    <a:lnTo>
                      <a:pt x="61" y="15"/>
                    </a:lnTo>
                    <a:lnTo>
                      <a:pt x="48" y="5"/>
                    </a:lnTo>
                    <a:lnTo>
                      <a:pt x="35" y="0"/>
                    </a:lnTo>
                    <a:lnTo>
                      <a:pt x="21" y="0"/>
                    </a:lnTo>
                    <a:lnTo>
                      <a:pt x="8" y="10"/>
                    </a:lnTo>
                    <a:lnTo>
                      <a:pt x="0" y="23"/>
                    </a:lnTo>
                    <a:lnTo>
                      <a:pt x="0" y="35"/>
                    </a:lnTo>
                    <a:lnTo>
                      <a:pt x="0" y="48"/>
                    </a:lnTo>
                    <a:close/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4" name="Freeform 48"/>
              <p:cNvSpPr>
                <a:spLocks/>
              </p:cNvSpPr>
              <p:nvPr/>
            </p:nvSpPr>
            <p:spPr bwMode="auto">
              <a:xfrm>
                <a:off x="3544" y="1588"/>
                <a:ext cx="179" cy="128"/>
              </a:xfrm>
              <a:custGeom>
                <a:avLst/>
                <a:gdLst>
                  <a:gd name="T0" fmla="*/ 30 w 179"/>
                  <a:gd name="T1" fmla="*/ 128 h 128"/>
                  <a:gd name="T2" fmla="*/ 0 w 179"/>
                  <a:gd name="T3" fmla="*/ 35 h 128"/>
                  <a:gd name="T4" fmla="*/ 92 w 179"/>
                  <a:gd name="T5" fmla="*/ 0 h 128"/>
                  <a:gd name="T6" fmla="*/ 95 w 179"/>
                  <a:gd name="T7" fmla="*/ 0 h 128"/>
                  <a:gd name="T8" fmla="*/ 105 w 179"/>
                  <a:gd name="T9" fmla="*/ 0 h 128"/>
                  <a:gd name="T10" fmla="*/ 108 w 179"/>
                  <a:gd name="T11" fmla="*/ 5 h 128"/>
                  <a:gd name="T12" fmla="*/ 179 w 179"/>
                  <a:gd name="T13" fmla="*/ 75 h 128"/>
                  <a:gd name="T14" fmla="*/ 179 w 179"/>
                  <a:gd name="T15" fmla="*/ 75 h 128"/>
                  <a:gd name="T16" fmla="*/ 35 w 179"/>
                  <a:gd name="T17" fmla="*/ 128 h 128"/>
                  <a:gd name="T18" fmla="*/ 30 w 179"/>
                  <a:gd name="T19" fmla="*/ 128 h 1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9"/>
                  <a:gd name="T31" fmla="*/ 0 h 128"/>
                  <a:gd name="T32" fmla="*/ 179 w 179"/>
                  <a:gd name="T33" fmla="*/ 128 h 12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9" h="128">
                    <a:moveTo>
                      <a:pt x="30" y="128"/>
                    </a:moveTo>
                    <a:lnTo>
                      <a:pt x="0" y="35"/>
                    </a:lnTo>
                    <a:lnTo>
                      <a:pt x="92" y="0"/>
                    </a:lnTo>
                    <a:lnTo>
                      <a:pt x="95" y="0"/>
                    </a:lnTo>
                    <a:lnTo>
                      <a:pt x="105" y="0"/>
                    </a:lnTo>
                    <a:lnTo>
                      <a:pt x="108" y="5"/>
                    </a:lnTo>
                    <a:lnTo>
                      <a:pt x="179" y="75"/>
                    </a:lnTo>
                    <a:lnTo>
                      <a:pt x="35" y="128"/>
                    </a:lnTo>
                    <a:lnTo>
                      <a:pt x="30" y="128"/>
                    </a:lnTo>
                    <a:close/>
                  </a:path>
                </a:pathLst>
              </a:custGeom>
              <a:solidFill>
                <a:srgbClr val="FCFCF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5" name="Freeform 49"/>
              <p:cNvSpPr>
                <a:spLocks/>
              </p:cNvSpPr>
              <p:nvPr/>
            </p:nvSpPr>
            <p:spPr bwMode="auto">
              <a:xfrm>
                <a:off x="3544" y="1588"/>
                <a:ext cx="179" cy="128"/>
              </a:xfrm>
              <a:custGeom>
                <a:avLst/>
                <a:gdLst>
                  <a:gd name="T0" fmla="*/ 30 w 179"/>
                  <a:gd name="T1" fmla="*/ 128 h 128"/>
                  <a:gd name="T2" fmla="*/ 0 w 179"/>
                  <a:gd name="T3" fmla="*/ 35 h 128"/>
                  <a:gd name="T4" fmla="*/ 92 w 179"/>
                  <a:gd name="T5" fmla="*/ 0 h 128"/>
                  <a:gd name="T6" fmla="*/ 95 w 179"/>
                  <a:gd name="T7" fmla="*/ 0 h 128"/>
                  <a:gd name="T8" fmla="*/ 105 w 179"/>
                  <a:gd name="T9" fmla="*/ 0 h 128"/>
                  <a:gd name="T10" fmla="*/ 108 w 179"/>
                  <a:gd name="T11" fmla="*/ 5 h 128"/>
                  <a:gd name="T12" fmla="*/ 179 w 179"/>
                  <a:gd name="T13" fmla="*/ 75 h 128"/>
                  <a:gd name="T14" fmla="*/ 179 w 179"/>
                  <a:gd name="T15" fmla="*/ 75 h 128"/>
                  <a:gd name="T16" fmla="*/ 35 w 179"/>
                  <a:gd name="T17" fmla="*/ 128 h 128"/>
                  <a:gd name="T18" fmla="*/ 30 w 179"/>
                  <a:gd name="T19" fmla="*/ 128 h 128"/>
                  <a:gd name="T20" fmla="*/ 30 w 179"/>
                  <a:gd name="T21" fmla="*/ 128 h 12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79"/>
                  <a:gd name="T34" fmla="*/ 0 h 128"/>
                  <a:gd name="T35" fmla="*/ 179 w 179"/>
                  <a:gd name="T36" fmla="*/ 128 h 12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79" h="128">
                    <a:moveTo>
                      <a:pt x="30" y="128"/>
                    </a:moveTo>
                    <a:lnTo>
                      <a:pt x="0" y="35"/>
                    </a:lnTo>
                    <a:lnTo>
                      <a:pt x="92" y="0"/>
                    </a:lnTo>
                    <a:lnTo>
                      <a:pt x="95" y="0"/>
                    </a:lnTo>
                    <a:lnTo>
                      <a:pt x="105" y="0"/>
                    </a:lnTo>
                    <a:lnTo>
                      <a:pt x="108" y="5"/>
                    </a:lnTo>
                    <a:lnTo>
                      <a:pt x="179" y="75"/>
                    </a:lnTo>
                    <a:lnTo>
                      <a:pt x="35" y="128"/>
                    </a:lnTo>
                    <a:lnTo>
                      <a:pt x="30" y="128"/>
                    </a:lnTo>
                    <a:close/>
                  </a:path>
                </a:pathLst>
              </a:custGeom>
              <a:noFill/>
              <a:ln w="9525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6" name="Freeform 50"/>
              <p:cNvSpPr>
                <a:spLocks/>
              </p:cNvSpPr>
              <p:nvPr/>
            </p:nvSpPr>
            <p:spPr bwMode="auto">
              <a:xfrm>
                <a:off x="3374" y="1628"/>
                <a:ext cx="187" cy="157"/>
              </a:xfrm>
              <a:custGeom>
                <a:avLst/>
                <a:gdLst>
                  <a:gd name="T0" fmla="*/ 157 w 187"/>
                  <a:gd name="T1" fmla="*/ 0 h 157"/>
                  <a:gd name="T2" fmla="*/ 187 w 187"/>
                  <a:gd name="T3" fmla="*/ 91 h 157"/>
                  <a:gd name="T4" fmla="*/ 0 w 187"/>
                  <a:gd name="T5" fmla="*/ 157 h 157"/>
                  <a:gd name="T6" fmla="*/ 66 w 187"/>
                  <a:gd name="T7" fmla="*/ 35 h 157"/>
                  <a:gd name="T8" fmla="*/ 157 w 187"/>
                  <a:gd name="T9" fmla="*/ 0 h 1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7"/>
                  <a:gd name="T16" fmla="*/ 0 h 157"/>
                  <a:gd name="T17" fmla="*/ 187 w 187"/>
                  <a:gd name="T18" fmla="*/ 157 h 1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7" h="157">
                    <a:moveTo>
                      <a:pt x="157" y="0"/>
                    </a:moveTo>
                    <a:lnTo>
                      <a:pt x="187" y="91"/>
                    </a:lnTo>
                    <a:lnTo>
                      <a:pt x="0" y="157"/>
                    </a:lnTo>
                    <a:lnTo>
                      <a:pt x="66" y="35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FCFCF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7" name="Freeform 51"/>
              <p:cNvSpPr>
                <a:spLocks/>
              </p:cNvSpPr>
              <p:nvPr/>
            </p:nvSpPr>
            <p:spPr bwMode="auto">
              <a:xfrm>
                <a:off x="3374" y="1628"/>
                <a:ext cx="187" cy="157"/>
              </a:xfrm>
              <a:custGeom>
                <a:avLst/>
                <a:gdLst>
                  <a:gd name="T0" fmla="*/ 157 w 187"/>
                  <a:gd name="T1" fmla="*/ 0 h 157"/>
                  <a:gd name="T2" fmla="*/ 187 w 187"/>
                  <a:gd name="T3" fmla="*/ 91 h 157"/>
                  <a:gd name="T4" fmla="*/ 0 w 187"/>
                  <a:gd name="T5" fmla="*/ 157 h 157"/>
                  <a:gd name="T6" fmla="*/ 66 w 187"/>
                  <a:gd name="T7" fmla="*/ 35 h 157"/>
                  <a:gd name="T8" fmla="*/ 157 w 187"/>
                  <a:gd name="T9" fmla="*/ 0 h 157"/>
                  <a:gd name="T10" fmla="*/ 157 w 187"/>
                  <a:gd name="T11" fmla="*/ 0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7"/>
                  <a:gd name="T19" fmla="*/ 0 h 157"/>
                  <a:gd name="T20" fmla="*/ 187 w 187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7" h="157">
                    <a:moveTo>
                      <a:pt x="157" y="0"/>
                    </a:moveTo>
                    <a:lnTo>
                      <a:pt x="187" y="91"/>
                    </a:lnTo>
                    <a:lnTo>
                      <a:pt x="0" y="157"/>
                    </a:lnTo>
                    <a:lnTo>
                      <a:pt x="66" y="35"/>
                    </a:lnTo>
                    <a:lnTo>
                      <a:pt x="157" y="0"/>
                    </a:lnTo>
                    <a:close/>
                  </a:path>
                </a:pathLst>
              </a:custGeom>
              <a:noFill/>
              <a:ln w="1270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48" name="Freeform 52"/>
              <p:cNvSpPr>
                <a:spLocks/>
              </p:cNvSpPr>
              <p:nvPr/>
            </p:nvSpPr>
            <p:spPr bwMode="auto">
              <a:xfrm>
                <a:off x="3914" y="1716"/>
                <a:ext cx="44" cy="26"/>
              </a:xfrm>
              <a:custGeom>
                <a:avLst/>
                <a:gdLst>
                  <a:gd name="T0" fmla="*/ 5 w 44"/>
                  <a:gd name="T1" fmla="*/ 8 h 26"/>
                  <a:gd name="T2" fmla="*/ 36 w 44"/>
                  <a:gd name="T3" fmla="*/ 0 h 26"/>
                  <a:gd name="T4" fmla="*/ 39 w 44"/>
                  <a:gd name="T5" fmla="*/ 0 h 26"/>
                  <a:gd name="T6" fmla="*/ 44 w 44"/>
                  <a:gd name="T7" fmla="*/ 3 h 26"/>
                  <a:gd name="T8" fmla="*/ 44 w 44"/>
                  <a:gd name="T9" fmla="*/ 8 h 26"/>
                  <a:gd name="T10" fmla="*/ 39 w 44"/>
                  <a:gd name="T11" fmla="*/ 13 h 26"/>
                  <a:gd name="T12" fmla="*/ 8 w 44"/>
                  <a:gd name="T13" fmla="*/ 26 h 26"/>
                  <a:gd name="T14" fmla="*/ 5 w 44"/>
                  <a:gd name="T15" fmla="*/ 21 h 26"/>
                  <a:gd name="T16" fmla="*/ 0 w 44"/>
                  <a:gd name="T17" fmla="*/ 18 h 26"/>
                  <a:gd name="T18" fmla="*/ 0 w 44"/>
                  <a:gd name="T19" fmla="*/ 13 h 26"/>
                  <a:gd name="T20" fmla="*/ 5 w 44"/>
                  <a:gd name="T21" fmla="*/ 8 h 2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4"/>
                  <a:gd name="T34" fmla="*/ 0 h 26"/>
                  <a:gd name="T35" fmla="*/ 44 w 44"/>
                  <a:gd name="T36" fmla="*/ 26 h 2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4" h="26">
                    <a:moveTo>
                      <a:pt x="5" y="8"/>
                    </a:moveTo>
                    <a:lnTo>
                      <a:pt x="36" y="0"/>
                    </a:lnTo>
                    <a:lnTo>
                      <a:pt x="39" y="0"/>
                    </a:lnTo>
                    <a:lnTo>
                      <a:pt x="44" y="3"/>
                    </a:lnTo>
                    <a:lnTo>
                      <a:pt x="44" y="8"/>
                    </a:lnTo>
                    <a:lnTo>
                      <a:pt x="39" y="13"/>
                    </a:lnTo>
                    <a:lnTo>
                      <a:pt x="8" y="26"/>
                    </a:lnTo>
                    <a:lnTo>
                      <a:pt x="5" y="21"/>
                    </a:lnTo>
                    <a:lnTo>
                      <a:pt x="0" y="18"/>
                    </a:lnTo>
                    <a:lnTo>
                      <a:pt x="0" y="13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9381" name="Text Box 53"/>
            <p:cNvSpPr txBox="1">
              <a:spLocks noChangeArrowheads="1"/>
            </p:cNvSpPr>
            <p:nvPr/>
          </p:nvSpPr>
          <p:spPr bwMode="auto">
            <a:xfrm>
              <a:off x="2112" y="3033"/>
              <a:ext cx="183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1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12" name="Group 54"/>
          <p:cNvGrpSpPr>
            <a:grpSpLocks/>
          </p:cNvGrpSpPr>
          <p:nvPr/>
        </p:nvGrpSpPr>
        <p:grpSpPr bwMode="auto">
          <a:xfrm>
            <a:off x="7164388" y="5373688"/>
            <a:ext cx="869950" cy="495300"/>
            <a:chOff x="1856" y="2997"/>
            <a:chExt cx="548" cy="312"/>
          </a:xfrm>
        </p:grpSpPr>
        <p:grpSp>
          <p:nvGrpSpPr>
            <p:cNvPr id="7215" name="Group 55"/>
            <p:cNvGrpSpPr>
              <a:grpSpLocks/>
            </p:cNvGrpSpPr>
            <p:nvPr/>
          </p:nvGrpSpPr>
          <p:grpSpPr bwMode="auto">
            <a:xfrm rot="20061223" flipH="1">
              <a:off x="1856" y="2997"/>
              <a:ext cx="548" cy="312"/>
              <a:chOff x="3195" y="1571"/>
              <a:chExt cx="763" cy="486"/>
            </a:xfrm>
          </p:grpSpPr>
          <p:sp>
            <p:nvSpPr>
              <p:cNvPr id="7217" name="Freeform 56"/>
              <p:cNvSpPr>
                <a:spLocks/>
              </p:cNvSpPr>
              <p:nvPr/>
            </p:nvSpPr>
            <p:spPr bwMode="auto">
              <a:xfrm>
                <a:off x="3195" y="1571"/>
                <a:ext cx="737" cy="455"/>
              </a:xfrm>
              <a:custGeom>
                <a:avLst/>
                <a:gdLst>
                  <a:gd name="T0" fmla="*/ 523 w 737"/>
                  <a:gd name="T1" fmla="*/ 284 h 455"/>
                  <a:gd name="T2" fmla="*/ 515 w 737"/>
                  <a:gd name="T3" fmla="*/ 249 h 455"/>
                  <a:gd name="T4" fmla="*/ 520 w 737"/>
                  <a:gd name="T5" fmla="*/ 223 h 455"/>
                  <a:gd name="T6" fmla="*/ 528 w 737"/>
                  <a:gd name="T7" fmla="*/ 201 h 455"/>
                  <a:gd name="T8" fmla="*/ 550 w 737"/>
                  <a:gd name="T9" fmla="*/ 184 h 455"/>
                  <a:gd name="T10" fmla="*/ 576 w 737"/>
                  <a:gd name="T11" fmla="*/ 171 h 455"/>
                  <a:gd name="T12" fmla="*/ 601 w 737"/>
                  <a:gd name="T13" fmla="*/ 166 h 455"/>
                  <a:gd name="T14" fmla="*/ 628 w 737"/>
                  <a:gd name="T15" fmla="*/ 171 h 455"/>
                  <a:gd name="T16" fmla="*/ 649 w 737"/>
                  <a:gd name="T17" fmla="*/ 184 h 455"/>
                  <a:gd name="T18" fmla="*/ 671 w 737"/>
                  <a:gd name="T19" fmla="*/ 206 h 455"/>
                  <a:gd name="T20" fmla="*/ 679 w 737"/>
                  <a:gd name="T21" fmla="*/ 227 h 455"/>
                  <a:gd name="T22" fmla="*/ 732 w 737"/>
                  <a:gd name="T23" fmla="*/ 206 h 455"/>
                  <a:gd name="T24" fmla="*/ 737 w 737"/>
                  <a:gd name="T25" fmla="*/ 196 h 455"/>
                  <a:gd name="T26" fmla="*/ 732 w 737"/>
                  <a:gd name="T27" fmla="*/ 188 h 455"/>
                  <a:gd name="T28" fmla="*/ 684 w 737"/>
                  <a:gd name="T29" fmla="*/ 48 h 455"/>
                  <a:gd name="T30" fmla="*/ 676 w 737"/>
                  <a:gd name="T31" fmla="*/ 44 h 455"/>
                  <a:gd name="T32" fmla="*/ 667 w 737"/>
                  <a:gd name="T33" fmla="*/ 44 h 455"/>
                  <a:gd name="T34" fmla="*/ 606 w 737"/>
                  <a:gd name="T35" fmla="*/ 65 h 455"/>
                  <a:gd name="T36" fmla="*/ 598 w 737"/>
                  <a:gd name="T37" fmla="*/ 62 h 455"/>
                  <a:gd name="T38" fmla="*/ 462 w 737"/>
                  <a:gd name="T39" fmla="*/ 0 h 455"/>
                  <a:gd name="T40" fmla="*/ 454 w 737"/>
                  <a:gd name="T41" fmla="*/ 0 h 455"/>
                  <a:gd name="T42" fmla="*/ 162 w 737"/>
                  <a:gd name="T43" fmla="*/ 223 h 455"/>
                  <a:gd name="T44" fmla="*/ 5 w 737"/>
                  <a:gd name="T45" fmla="*/ 315 h 455"/>
                  <a:gd name="T46" fmla="*/ 0 w 737"/>
                  <a:gd name="T47" fmla="*/ 319 h 455"/>
                  <a:gd name="T48" fmla="*/ 48 w 737"/>
                  <a:gd name="T49" fmla="*/ 446 h 455"/>
                  <a:gd name="T50" fmla="*/ 48 w 737"/>
                  <a:gd name="T51" fmla="*/ 450 h 455"/>
                  <a:gd name="T52" fmla="*/ 58 w 737"/>
                  <a:gd name="T53" fmla="*/ 455 h 455"/>
                  <a:gd name="T54" fmla="*/ 93 w 737"/>
                  <a:gd name="T55" fmla="*/ 441 h 455"/>
                  <a:gd name="T56" fmla="*/ 83 w 737"/>
                  <a:gd name="T57" fmla="*/ 410 h 455"/>
                  <a:gd name="T58" fmla="*/ 88 w 737"/>
                  <a:gd name="T59" fmla="*/ 380 h 455"/>
                  <a:gd name="T60" fmla="*/ 101 w 737"/>
                  <a:gd name="T61" fmla="*/ 355 h 455"/>
                  <a:gd name="T62" fmla="*/ 118 w 737"/>
                  <a:gd name="T63" fmla="*/ 337 h 455"/>
                  <a:gd name="T64" fmla="*/ 144 w 737"/>
                  <a:gd name="T65" fmla="*/ 324 h 455"/>
                  <a:gd name="T66" fmla="*/ 174 w 737"/>
                  <a:gd name="T67" fmla="*/ 319 h 455"/>
                  <a:gd name="T68" fmla="*/ 202 w 737"/>
                  <a:gd name="T69" fmla="*/ 327 h 455"/>
                  <a:gd name="T70" fmla="*/ 227 w 737"/>
                  <a:gd name="T71" fmla="*/ 345 h 455"/>
                  <a:gd name="T72" fmla="*/ 240 w 737"/>
                  <a:gd name="T73" fmla="*/ 363 h 455"/>
                  <a:gd name="T74" fmla="*/ 249 w 737"/>
                  <a:gd name="T75" fmla="*/ 385 h 45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737"/>
                  <a:gd name="T115" fmla="*/ 0 h 455"/>
                  <a:gd name="T116" fmla="*/ 737 w 737"/>
                  <a:gd name="T117" fmla="*/ 455 h 45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737" h="455">
                    <a:moveTo>
                      <a:pt x="249" y="385"/>
                    </a:moveTo>
                    <a:lnTo>
                      <a:pt x="523" y="284"/>
                    </a:lnTo>
                    <a:lnTo>
                      <a:pt x="520" y="267"/>
                    </a:lnTo>
                    <a:lnTo>
                      <a:pt x="515" y="249"/>
                    </a:lnTo>
                    <a:lnTo>
                      <a:pt x="520" y="236"/>
                    </a:lnTo>
                    <a:lnTo>
                      <a:pt x="520" y="223"/>
                    </a:lnTo>
                    <a:lnTo>
                      <a:pt x="523" y="211"/>
                    </a:lnTo>
                    <a:lnTo>
                      <a:pt x="528" y="201"/>
                    </a:lnTo>
                    <a:lnTo>
                      <a:pt x="540" y="188"/>
                    </a:lnTo>
                    <a:lnTo>
                      <a:pt x="550" y="184"/>
                    </a:lnTo>
                    <a:lnTo>
                      <a:pt x="563" y="176"/>
                    </a:lnTo>
                    <a:lnTo>
                      <a:pt x="576" y="171"/>
                    </a:lnTo>
                    <a:lnTo>
                      <a:pt x="588" y="166"/>
                    </a:lnTo>
                    <a:lnTo>
                      <a:pt x="601" y="166"/>
                    </a:lnTo>
                    <a:lnTo>
                      <a:pt x="615" y="166"/>
                    </a:lnTo>
                    <a:lnTo>
                      <a:pt x="628" y="171"/>
                    </a:lnTo>
                    <a:lnTo>
                      <a:pt x="641" y="179"/>
                    </a:lnTo>
                    <a:lnTo>
                      <a:pt x="649" y="184"/>
                    </a:lnTo>
                    <a:lnTo>
                      <a:pt x="662" y="193"/>
                    </a:lnTo>
                    <a:lnTo>
                      <a:pt x="671" y="206"/>
                    </a:lnTo>
                    <a:lnTo>
                      <a:pt x="676" y="219"/>
                    </a:lnTo>
                    <a:lnTo>
                      <a:pt x="679" y="227"/>
                    </a:lnTo>
                    <a:lnTo>
                      <a:pt x="724" y="211"/>
                    </a:lnTo>
                    <a:lnTo>
                      <a:pt x="732" y="206"/>
                    </a:lnTo>
                    <a:lnTo>
                      <a:pt x="737" y="201"/>
                    </a:lnTo>
                    <a:lnTo>
                      <a:pt x="737" y="196"/>
                    </a:lnTo>
                    <a:lnTo>
                      <a:pt x="732" y="188"/>
                    </a:lnTo>
                    <a:lnTo>
                      <a:pt x="684" y="52"/>
                    </a:lnTo>
                    <a:lnTo>
                      <a:pt x="684" y="48"/>
                    </a:lnTo>
                    <a:lnTo>
                      <a:pt x="679" y="48"/>
                    </a:lnTo>
                    <a:lnTo>
                      <a:pt x="676" y="44"/>
                    </a:lnTo>
                    <a:lnTo>
                      <a:pt x="671" y="44"/>
                    </a:lnTo>
                    <a:lnTo>
                      <a:pt x="667" y="44"/>
                    </a:lnTo>
                    <a:lnTo>
                      <a:pt x="615" y="65"/>
                    </a:lnTo>
                    <a:lnTo>
                      <a:pt x="606" y="65"/>
                    </a:lnTo>
                    <a:lnTo>
                      <a:pt x="601" y="65"/>
                    </a:lnTo>
                    <a:lnTo>
                      <a:pt x="598" y="62"/>
                    </a:lnTo>
                    <a:lnTo>
                      <a:pt x="467" y="0"/>
                    </a:lnTo>
                    <a:lnTo>
                      <a:pt x="462" y="0"/>
                    </a:lnTo>
                    <a:lnTo>
                      <a:pt x="457" y="0"/>
                    </a:lnTo>
                    <a:lnTo>
                      <a:pt x="454" y="0"/>
                    </a:lnTo>
                    <a:lnTo>
                      <a:pt x="232" y="80"/>
                    </a:lnTo>
                    <a:lnTo>
                      <a:pt x="162" y="223"/>
                    </a:lnTo>
                    <a:lnTo>
                      <a:pt x="10" y="310"/>
                    </a:lnTo>
                    <a:lnTo>
                      <a:pt x="5" y="315"/>
                    </a:lnTo>
                    <a:lnTo>
                      <a:pt x="0" y="315"/>
                    </a:lnTo>
                    <a:lnTo>
                      <a:pt x="0" y="319"/>
                    </a:lnTo>
                    <a:lnTo>
                      <a:pt x="0" y="324"/>
                    </a:lnTo>
                    <a:lnTo>
                      <a:pt x="48" y="446"/>
                    </a:lnTo>
                    <a:lnTo>
                      <a:pt x="48" y="450"/>
                    </a:lnTo>
                    <a:lnTo>
                      <a:pt x="53" y="450"/>
                    </a:lnTo>
                    <a:lnTo>
                      <a:pt x="58" y="455"/>
                    </a:lnTo>
                    <a:lnTo>
                      <a:pt x="61" y="450"/>
                    </a:lnTo>
                    <a:lnTo>
                      <a:pt x="93" y="441"/>
                    </a:lnTo>
                    <a:lnTo>
                      <a:pt x="88" y="428"/>
                    </a:lnTo>
                    <a:lnTo>
                      <a:pt x="83" y="410"/>
                    </a:lnTo>
                    <a:lnTo>
                      <a:pt x="83" y="398"/>
                    </a:lnTo>
                    <a:lnTo>
                      <a:pt x="88" y="380"/>
                    </a:lnTo>
                    <a:lnTo>
                      <a:pt x="93" y="363"/>
                    </a:lnTo>
                    <a:lnTo>
                      <a:pt x="101" y="355"/>
                    </a:lnTo>
                    <a:lnTo>
                      <a:pt x="109" y="342"/>
                    </a:lnTo>
                    <a:lnTo>
                      <a:pt x="118" y="337"/>
                    </a:lnTo>
                    <a:lnTo>
                      <a:pt x="131" y="327"/>
                    </a:lnTo>
                    <a:lnTo>
                      <a:pt x="144" y="324"/>
                    </a:lnTo>
                    <a:lnTo>
                      <a:pt x="157" y="319"/>
                    </a:lnTo>
                    <a:lnTo>
                      <a:pt x="174" y="319"/>
                    </a:lnTo>
                    <a:lnTo>
                      <a:pt x="189" y="324"/>
                    </a:lnTo>
                    <a:lnTo>
                      <a:pt x="202" y="327"/>
                    </a:lnTo>
                    <a:lnTo>
                      <a:pt x="214" y="337"/>
                    </a:lnTo>
                    <a:lnTo>
                      <a:pt x="227" y="345"/>
                    </a:lnTo>
                    <a:lnTo>
                      <a:pt x="232" y="355"/>
                    </a:lnTo>
                    <a:lnTo>
                      <a:pt x="240" y="363"/>
                    </a:lnTo>
                    <a:lnTo>
                      <a:pt x="245" y="375"/>
                    </a:lnTo>
                    <a:lnTo>
                      <a:pt x="249" y="385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8" name="Freeform 57"/>
              <p:cNvSpPr>
                <a:spLocks/>
              </p:cNvSpPr>
              <p:nvPr/>
            </p:nvSpPr>
            <p:spPr bwMode="auto">
              <a:xfrm>
                <a:off x="3195" y="1571"/>
                <a:ext cx="737" cy="455"/>
              </a:xfrm>
              <a:custGeom>
                <a:avLst/>
                <a:gdLst>
                  <a:gd name="T0" fmla="*/ 523 w 737"/>
                  <a:gd name="T1" fmla="*/ 284 h 455"/>
                  <a:gd name="T2" fmla="*/ 515 w 737"/>
                  <a:gd name="T3" fmla="*/ 249 h 455"/>
                  <a:gd name="T4" fmla="*/ 520 w 737"/>
                  <a:gd name="T5" fmla="*/ 223 h 455"/>
                  <a:gd name="T6" fmla="*/ 528 w 737"/>
                  <a:gd name="T7" fmla="*/ 201 h 455"/>
                  <a:gd name="T8" fmla="*/ 550 w 737"/>
                  <a:gd name="T9" fmla="*/ 184 h 455"/>
                  <a:gd name="T10" fmla="*/ 576 w 737"/>
                  <a:gd name="T11" fmla="*/ 171 h 455"/>
                  <a:gd name="T12" fmla="*/ 601 w 737"/>
                  <a:gd name="T13" fmla="*/ 166 h 455"/>
                  <a:gd name="T14" fmla="*/ 628 w 737"/>
                  <a:gd name="T15" fmla="*/ 171 h 455"/>
                  <a:gd name="T16" fmla="*/ 649 w 737"/>
                  <a:gd name="T17" fmla="*/ 184 h 455"/>
                  <a:gd name="T18" fmla="*/ 671 w 737"/>
                  <a:gd name="T19" fmla="*/ 206 h 455"/>
                  <a:gd name="T20" fmla="*/ 679 w 737"/>
                  <a:gd name="T21" fmla="*/ 227 h 455"/>
                  <a:gd name="T22" fmla="*/ 732 w 737"/>
                  <a:gd name="T23" fmla="*/ 206 h 455"/>
                  <a:gd name="T24" fmla="*/ 737 w 737"/>
                  <a:gd name="T25" fmla="*/ 196 h 455"/>
                  <a:gd name="T26" fmla="*/ 732 w 737"/>
                  <a:gd name="T27" fmla="*/ 188 h 455"/>
                  <a:gd name="T28" fmla="*/ 684 w 737"/>
                  <a:gd name="T29" fmla="*/ 48 h 455"/>
                  <a:gd name="T30" fmla="*/ 676 w 737"/>
                  <a:gd name="T31" fmla="*/ 44 h 455"/>
                  <a:gd name="T32" fmla="*/ 667 w 737"/>
                  <a:gd name="T33" fmla="*/ 44 h 455"/>
                  <a:gd name="T34" fmla="*/ 606 w 737"/>
                  <a:gd name="T35" fmla="*/ 65 h 455"/>
                  <a:gd name="T36" fmla="*/ 598 w 737"/>
                  <a:gd name="T37" fmla="*/ 62 h 455"/>
                  <a:gd name="T38" fmla="*/ 462 w 737"/>
                  <a:gd name="T39" fmla="*/ 0 h 455"/>
                  <a:gd name="T40" fmla="*/ 454 w 737"/>
                  <a:gd name="T41" fmla="*/ 0 h 455"/>
                  <a:gd name="T42" fmla="*/ 162 w 737"/>
                  <a:gd name="T43" fmla="*/ 223 h 455"/>
                  <a:gd name="T44" fmla="*/ 5 w 737"/>
                  <a:gd name="T45" fmla="*/ 315 h 455"/>
                  <a:gd name="T46" fmla="*/ 0 w 737"/>
                  <a:gd name="T47" fmla="*/ 319 h 455"/>
                  <a:gd name="T48" fmla="*/ 48 w 737"/>
                  <a:gd name="T49" fmla="*/ 446 h 455"/>
                  <a:gd name="T50" fmla="*/ 48 w 737"/>
                  <a:gd name="T51" fmla="*/ 450 h 455"/>
                  <a:gd name="T52" fmla="*/ 58 w 737"/>
                  <a:gd name="T53" fmla="*/ 455 h 455"/>
                  <a:gd name="T54" fmla="*/ 93 w 737"/>
                  <a:gd name="T55" fmla="*/ 441 h 455"/>
                  <a:gd name="T56" fmla="*/ 83 w 737"/>
                  <a:gd name="T57" fmla="*/ 410 h 455"/>
                  <a:gd name="T58" fmla="*/ 88 w 737"/>
                  <a:gd name="T59" fmla="*/ 380 h 455"/>
                  <a:gd name="T60" fmla="*/ 101 w 737"/>
                  <a:gd name="T61" fmla="*/ 355 h 455"/>
                  <a:gd name="T62" fmla="*/ 118 w 737"/>
                  <a:gd name="T63" fmla="*/ 337 h 455"/>
                  <a:gd name="T64" fmla="*/ 144 w 737"/>
                  <a:gd name="T65" fmla="*/ 324 h 455"/>
                  <a:gd name="T66" fmla="*/ 174 w 737"/>
                  <a:gd name="T67" fmla="*/ 319 h 455"/>
                  <a:gd name="T68" fmla="*/ 202 w 737"/>
                  <a:gd name="T69" fmla="*/ 327 h 455"/>
                  <a:gd name="T70" fmla="*/ 227 w 737"/>
                  <a:gd name="T71" fmla="*/ 345 h 455"/>
                  <a:gd name="T72" fmla="*/ 240 w 737"/>
                  <a:gd name="T73" fmla="*/ 363 h 455"/>
                  <a:gd name="T74" fmla="*/ 249 w 737"/>
                  <a:gd name="T75" fmla="*/ 385 h 45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737"/>
                  <a:gd name="T115" fmla="*/ 0 h 455"/>
                  <a:gd name="T116" fmla="*/ 737 w 737"/>
                  <a:gd name="T117" fmla="*/ 455 h 45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737" h="455">
                    <a:moveTo>
                      <a:pt x="249" y="385"/>
                    </a:moveTo>
                    <a:lnTo>
                      <a:pt x="523" y="284"/>
                    </a:lnTo>
                    <a:lnTo>
                      <a:pt x="520" y="267"/>
                    </a:lnTo>
                    <a:lnTo>
                      <a:pt x="515" y="249"/>
                    </a:lnTo>
                    <a:lnTo>
                      <a:pt x="520" y="236"/>
                    </a:lnTo>
                    <a:lnTo>
                      <a:pt x="520" y="223"/>
                    </a:lnTo>
                    <a:lnTo>
                      <a:pt x="523" y="211"/>
                    </a:lnTo>
                    <a:lnTo>
                      <a:pt x="528" y="201"/>
                    </a:lnTo>
                    <a:lnTo>
                      <a:pt x="540" y="188"/>
                    </a:lnTo>
                    <a:lnTo>
                      <a:pt x="550" y="184"/>
                    </a:lnTo>
                    <a:lnTo>
                      <a:pt x="563" y="176"/>
                    </a:lnTo>
                    <a:lnTo>
                      <a:pt x="576" y="171"/>
                    </a:lnTo>
                    <a:lnTo>
                      <a:pt x="588" y="166"/>
                    </a:lnTo>
                    <a:lnTo>
                      <a:pt x="601" y="166"/>
                    </a:lnTo>
                    <a:lnTo>
                      <a:pt x="615" y="166"/>
                    </a:lnTo>
                    <a:lnTo>
                      <a:pt x="628" y="171"/>
                    </a:lnTo>
                    <a:lnTo>
                      <a:pt x="641" y="179"/>
                    </a:lnTo>
                    <a:lnTo>
                      <a:pt x="649" y="184"/>
                    </a:lnTo>
                    <a:lnTo>
                      <a:pt x="662" y="193"/>
                    </a:lnTo>
                    <a:lnTo>
                      <a:pt x="671" y="206"/>
                    </a:lnTo>
                    <a:lnTo>
                      <a:pt x="676" y="219"/>
                    </a:lnTo>
                    <a:lnTo>
                      <a:pt x="679" y="227"/>
                    </a:lnTo>
                    <a:lnTo>
                      <a:pt x="724" y="211"/>
                    </a:lnTo>
                    <a:lnTo>
                      <a:pt x="732" y="206"/>
                    </a:lnTo>
                    <a:lnTo>
                      <a:pt x="737" y="201"/>
                    </a:lnTo>
                    <a:lnTo>
                      <a:pt x="737" y="196"/>
                    </a:lnTo>
                    <a:lnTo>
                      <a:pt x="732" y="188"/>
                    </a:lnTo>
                    <a:lnTo>
                      <a:pt x="684" y="52"/>
                    </a:lnTo>
                    <a:lnTo>
                      <a:pt x="684" y="48"/>
                    </a:lnTo>
                    <a:lnTo>
                      <a:pt x="679" y="48"/>
                    </a:lnTo>
                    <a:lnTo>
                      <a:pt x="676" y="44"/>
                    </a:lnTo>
                    <a:lnTo>
                      <a:pt x="671" y="44"/>
                    </a:lnTo>
                    <a:lnTo>
                      <a:pt x="667" y="44"/>
                    </a:lnTo>
                    <a:lnTo>
                      <a:pt x="615" y="65"/>
                    </a:lnTo>
                    <a:lnTo>
                      <a:pt x="606" y="65"/>
                    </a:lnTo>
                    <a:lnTo>
                      <a:pt x="601" y="65"/>
                    </a:lnTo>
                    <a:lnTo>
                      <a:pt x="598" y="62"/>
                    </a:lnTo>
                    <a:lnTo>
                      <a:pt x="467" y="0"/>
                    </a:lnTo>
                    <a:lnTo>
                      <a:pt x="462" y="0"/>
                    </a:lnTo>
                    <a:lnTo>
                      <a:pt x="457" y="0"/>
                    </a:lnTo>
                    <a:lnTo>
                      <a:pt x="454" y="0"/>
                    </a:lnTo>
                    <a:lnTo>
                      <a:pt x="232" y="80"/>
                    </a:lnTo>
                    <a:lnTo>
                      <a:pt x="162" y="223"/>
                    </a:lnTo>
                    <a:lnTo>
                      <a:pt x="10" y="310"/>
                    </a:lnTo>
                    <a:lnTo>
                      <a:pt x="5" y="315"/>
                    </a:lnTo>
                    <a:lnTo>
                      <a:pt x="0" y="315"/>
                    </a:lnTo>
                    <a:lnTo>
                      <a:pt x="0" y="319"/>
                    </a:lnTo>
                    <a:lnTo>
                      <a:pt x="0" y="324"/>
                    </a:lnTo>
                    <a:lnTo>
                      <a:pt x="48" y="446"/>
                    </a:lnTo>
                    <a:lnTo>
                      <a:pt x="48" y="450"/>
                    </a:lnTo>
                    <a:lnTo>
                      <a:pt x="53" y="450"/>
                    </a:lnTo>
                    <a:lnTo>
                      <a:pt x="58" y="455"/>
                    </a:lnTo>
                    <a:lnTo>
                      <a:pt x="61" y="450"/>
                    </a:lnTo>
                    <a:lnTo>
                      <a:pt x="93" y="441"/>
                    </a:lnTo>
                    <a:lnTo>
                      <a:pt x="88" y="428"/>
                    </a:lnTo>
                    <a:lnTo>
                      <a:pt x="83" y="410"/>
                    </a:lnTo>
                    <a:lnTo>
                      <a:pt x="83" y="398"/>
                    </a:lnTo>
                    <a:lnTo>
                      <a:pt x="88" y="380"/>
                    </a:lnTo>
                    <a:lnTo>
                      <a:pt x="93" y="363"/>
                    </a:lnTo>
                    <a:lnTo>
                      <a:pt x="101" y="355"/>
                    </a:lnTo>
                    <a:lnTo>
                      <a:pt x="109" y="342"/>
                    </a:lnTo>
                    <a:lnTo>
                      <a:pt x="118" y="337"/>
                    </a:lnTo>
                    <a:lnTo>
                      <a:pt x="131" y="327"/>
                    </a:lnTo>
                    <a:lnTo>
                      <a:pt x="144" y="324"/>
                    </a:lnTo>
                    <a:lnTo>
                      <a:pt x="157" y="319"/>
                    </a:lnTo>
                    <a:lnTo>
                      <a:pt x="174" y="319"/>
                    </a:lnTo>
                    <a:lnTo>
                      <a:pt x="189" y="324"/>
                    </a:lnTo>
                    <a:lnTo>
                      <a:pt x="202" y="327"/>
                    </a:lnTo>
                    <a:lnTo>
                      <a:pt x="214" y="337"/>
                    </a:lnTo>
                    <a:lnTo>
                      <a:pt x="227" y="345"/>
                    </a:lnTo>
                    <a:lnTo>
                      <a:pt x="232" y="355"/>
                    </a:lnTo>
                    <a:lnTo>
                      <a:pt x="240" y="363"/>
                    </a:lnTo>
                    <a:lnTo>
                      <a:pt x="245" y="375"/>
                    </a:lnTo>
                    <a:lnTo>
                      <a:pt x="249" y="385"/>
                    </a:lnTo>
                    <a:close/>
                  </a:path>
                </a:pathLst>
              </a:custGeom>
              <a:solidFill>
                <a:srgbClr val="37FFFF"/>
              </a:solidFill>
              <a:ln w="1270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9" name="Freeform 58"/>
              <p:cNvSpPr>
                <a:spLocks/>
              </p:cNvSpPr>
              <p:nvPr/>
            </p:nvSpPr>
            <p:spPr bwMode="auto">
              <a:xfrm>
                <a:off x="3727" y="1755"/>
                <a:ext cx="139" cy="143"/>
              </a:xfrm>
              <a:custGeom>
                <a:avLst/>
                <a:gdLst>
                  <a:gd name="T0" fmla="*/ 4 w 139"/>
                  <a:gd name="T1" fmla="*/ 95 h 143"/>
                  <a:gd name="T2" fmla="*/ 8 w 139"/>
                  <a:gd name="T3" fmla="*/ 108 h 143"/>
                  <a:gd name="T4" fmla="*/ 18 w 139"/>
                  <a:gd name="T5" fmla="*/ 123 h 143"/>
                  <a:gd name="T6" fmla="*/ 31 w 139"/>
                  <a:gd name="T7" fmla="*/ 131 h 143"/>
                  <a:gd name="T8" fmla="*/ 44 w 139"/>
                  <a:gd name="T9" fmla="*/ 140 h 143"/>
                  <a:gd name="T10" fmla="*/ 56 w 139"/>
                  <a:gd name="T11" fmla="*/ 143 h 143"/>
                  <a:gd name="T12" fmla="*/ 69 w 139"/>
                  <a:gd name="T13" fmla="*/ 143 h 143"/>
                  <a:gd name="T14" fmla="*/ 83 w 139"/>
                  <a:gd name="T15" fmla="*/ 143 h 143"/>
                  <a:gd name="T16" fmla="*/ 96 w 139"/>
                  <a:gd name="T17" fmla="*/ 140 h 143"/>
                  <a:gd name="T18" fmla="*/ 109 w 139"/>
                  <a:gd name="T19" fmla="*/ 135 h 143"/>
                  <a:gd name="T20" fmla="*/ 117 w 139"/>
                  <a:gd name="T21" fmla="*/ 126 h 143"/>
                  <a:gd name="T22" fmla="*/ 127 w 139"/>
                  <a:gd name="T23" fmla="*/ 118 h 143"/>
                  <a:gd name="T24" fmla="*/ 135 w 139"/>
                  <a:gd name="T25" fmla="*/ 105 h 143"/>
                  <a:gd name="T26" fmla="*/ 139 w 139"/>
                  <a:gd name="T27" fmla="*/ 92 h 143"/>
                  <a:gd name="T28" fmla="*/ 139 w 139"/>
                  <a:gd name="T29" fmla="*/ 78 h 143"/>
                  <a:gd name="T30" fmla="*/ 139 w 139"/>
                  <a:gd name="T31" fmla="*/ 60 h 143"/>
                  <a:gd name="T32" fmla="*/ 135 w 139"/>
                  <a:gd name="T33" fmla="*/ 47 h 143"/>
                  <a:gd name="T34" fmla="*/ 130 w 139"/>
                  <a:gd name="T35" fmla="*/ 35 h 143"/>
                  <a:gd name="T36" fmla="*/ 122 w 139"/>
                  <a:gd name="T37" fmla="*/ 22 h 143"/>
                  <a:gd name="T38" fmla="*/ 109 w 139"/>
                  <a:gd name="T39" fmla="*/ 12 h 143"/>
                  <a:gd name="T40" fmla="*/ 99 w 139"/>
                  <a:gd name="T41" fmla="*/ 4 h 143"/>
                  <a:gd name="T42" fmla="*/ 87 w 139"/>
                  <a:gd name="T43" fmla="*/ 0 h 143"/>
                  <a:gd name="T44" fmla="*/ 74 w 139"/>
                  <a:gd name="T45" fmla="*/ 0 h 143"/>
                  <a:gd name="T46" fmla="*/ 56 w 139"/>
                  <a:gd name="T47" fmla="*/ 0 h 143"/>
                  <a:gd name="T48" fmla="*/ 44 w 139"/>
                  <a:gd name="T49" fmla="*/ 0 h 143"/>
                  <a:gd name="T50" fmla="*/ 31 w 139"/>
                  <a:gd name="T51" fmla="*/ 9 h 143"/>
                  <a:gd name="T52" fmla="*/ 21 w 139"/>
                  <a:gd name="T53" fmla="*/ 17 h 143"/>
                  <a:gd name="T54" fmla="*/ 13 w 139"/>
                  <a:gd name="T55" fmla="*/ 27 h 143"/>
                  <a:gd name="T56" fmla="*/ 4 w 139"/>
                  <a:gd name="T57" fmla="*/ 39 h 143"/>
                  <a:gd name="T58" fmla="*/ 0 w 139"/>
                  <a:gd name="T59" fmla="*/ 52 h 143"/>
                  <a:gd name="T60" fmla="*/ 0 w 139"/>
                  <a:gd name="T61" fmla="*/ 65 h 143"/>
                  <a:gd name="T62" fmla="*/ 0 w 139"/>
                  <a:gd name="T63" fmla="*/ 83 h 143"/>
                  <a:gd name="T64" fmla="*/ 4 w 139"/>
                  <a:gd name="T65" fmla="*/ 95 h 14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9"/>
                  <a:gd name="T100" fmla="*/ 0 h 143"/>
                  <a:gd name="T101" fmla="*/ 139 w 139"/>
                  <a:gd name="T102" fmla="*/ 143 h 14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9" h="143">
                    <a:moveTo>
                      <a:pt x="4" y="95"/>
                    </a:moveTo>
                    <a:lnTo>
                      <a:pt x="8" y="108"/>
                    </a:lnTo>
                    <a:lnTo>
                      <a:pt x="18" y="123"/>
                    </a:lnTo>
                    <a:lnTo>
                      <a:pt x="31" y="131"/>
                    </a:lnTo>
                    <a:lnTo>
                      <a:pt x="44" y="140"/>
                    </a:lnTo>
                    <a:lnTo>
                      <a:pt x="56" y="143"/>
                    </a:lnTo>
                    <a:lnTo>
                      <a:pt x="69" y="143"/>
                    </a:lnTo>
                    <a:lnTo>
                      <a:pt x="83" y="143"/>
                    </a:lnTo>
                    <a:lnTo>
                      <a:pt x="96" y="140"/>
                    </a:lnTo>
                    <a:lnTo>
                      <a:pt x="109" y="135"/>
                    </a:lnTo>
                    <a:lnTo>
                      <a:pt x="117" y="126"/>
                    </a:lnTo>
                    <a:lnTo>
                      <a:pt x="127" y="118"/>
                    </a:lnTo>
                    <a:lnTo>
                      <a:pt x="135" y="105"/>
                    </a:lnTo>
                    <a:lnTo>
                      <a:pt x="139" y="92"/>
                    </a:lnTo>
                    <a:lnTo>
                      <a:pt x="139" y="78"/>
                    </a:lnTo>
                    <a:lnTo>
                      <a:pt x="139" y="60"/>
                    </a:lnTo>
                    <a:lnTo>
                      <a:pt x="135" y="47"/>
                    </a:lnTo>
                    <a:lnTo>
                      <a:pt x="130" y="35"/>
                    </a:lnTo>
                    <a:lnTo>
                      <a:pt x="122" y="22"/>
                    </a:lnTo>
                    <a:lnTo>
                      <a:pt x="109" y="12"/>
                    </a:lnTo>
                    <a:lnTo>
                      <a:pt x="99" y="4"/>
                    </a:lnTo>
                    <a:lnTo>
                      <a:pt x="87" y="0"/>
                    </a:lnTo>
                    <a:lnTo>
                      <a:pt x="74" y="0"/>
                    </a:lnTo>
                    <a:lnTo>
                      <a:pt x="56" y="0"/>
                    </a:lnTo>
                    <a:lnTo>
                      <a:pt x="44" y="0"/>
                    </a:lnTo>
                    <a:lnTo>
                      <a:pt x="31" y="9"/>
                    </a:lnTo>
                    <a:lnTo>
                      <a:pt x="21" y="17"/>
                    </a:lnTo>
                    <a:lnTo>
                      <a:pt x="13" y="27"/>
                    </a:lnTo>
                    <a:lnTo>
                      <a:pt x="4" y="39"/>
                    </a:lnTo>
                    <a:lnTo>
                      <a:pt x="0" y="52"/>
                    </a:lnTo>
                    <a:lnTo>
                      <a:pt x="0" y="65"/>
                    </a:lnTo>
                    <a:lnTo>
                      <a:pt x="0" y="83"/>
                    </a:lnTo>
                    <a:lnTo>
                      <a:pt x="4" y="95"/>
                    </a:lnTo>
                    <a:close/>
                  </a:path>
                </a:pathLst>
              </a:custGeom>
              <a:solidFill>
                <a:srgbClr val="1F1F1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0" name="Freeform 59"/>
              <p:cNvSpPr>
                <a:spLocks/>
              </p:cNvSpPr>
              <p:nvPr/>
            </p:nvSpPr>
            <p:spPr bwMode="auto">
              <a:xfrm>
                <a:off x="3727" y="1755"/>
                <a:ext cx="139" cy="143"/>
              </a:xfrm>
              <a:custGeom>
                <a:avLst/>
                <a:gdLst>
                  <a:gd name="T0" fmla="*/ 4 w 139"/>
                  <a:gd name="T1" fmla="*/ 95 h 143"/>
                  <a:gd name="T2" fmla="*/ 8 w 139"/>
                  <a:gd name="T3" fmla="*/ 108 h 143"/>
                  <a:gd name="T4" fmla="*/ 18 w 139"/>
                  <a:gd name="T5" fmla="*/ 123 h 143"/>
                  <a:gd name="T6" fmla="*/ 31 w 139"/>
                  <a:gd name="T7" fmla="*/ 131 h 143"/>
                  <a:gd name="T8" fmla="*/ 44 w 139"/>
                  <a:gd name="T9" fmla="*/ 140 h 143"/>
                  <a:gd name="T10" fmla="*/ 56 w 139"/>
                  <a:gd name="T11" fmla="*/ 143 h 143"/>
                  <a:gd name="T12" fmla="*/ 69 w 139"/>
                  <a:gd name="T13" fmla="*/ 143 h 143"/>
                  <a:gd name="T14" fmla="*/ 83 w 139"/>
                  <a:gd name="T15" fmla="*/ 143 h 143"/>
                  <a:gd name="T16" fmla="*/ 96 w 139"/>
                  <a:gd name="T17" fmla="*/ 140 h 143"/>
                  <a:gd name="T18" fmla="*/ 109 w 139"/>
                  <a:gd name="T19" fmla="*/ 135 h 143"/>
                  <a:gd name="T20" fmla="*/ 117 w 139"/>
                  <a:gd name="T21" fmla="*/ 126 h 143"/>
                  <a:gd name="T22" fmla="*/ 127 w 139"/>
                  <a:gd name="T23" fmla="*/ 118 h 143"/>
                  <a:gd name="T24" fmla="*/ 135 w 139"/>
                  <a:gd name="T25" fmla="*/ 105 h 143"/>
                  <a:gd name="T26" fmla="*/ 139 w 139"/>
                  <a:gd name="T27" fmla="*/ 92 h 143"/>
                  <a:gd name="T28" fmla="*/ 139 w 139"/>
                  <a:gd name="T29" fmla="*/ 78 h 143"/>
                  <a:gd name="T30" fmla="*/ 139 w 139"/>
                  <a:gd name="T31" fmla="*/ 60 h 143"/>
                  <a:gd name="T32" fmla="*/ 135 w 139"/>
                  <a:gd name="T33" fmla="*/ 47 h 143"/>
                  <a:gd name="T34" fmla="*/ 130 w 139"/>
                  <a:gd name="T35" fmla="*/ 35 h 143"/>
                  <a:gd name="T36" fmla="*/ 122 w 139"/>
                  <a:gd name="T37" fmla="*/ 22 h 143"/>
                  <a:gd name="T38" fmla="*/ 109 w 139"/>
                  <a:gd name="T39" fmla="*/ 12 h 143"/>
                  <a:gd name="T40" fmla="*/ 99 w 139"/>
                  <a:gd name="T41" fmla="*/ 4 h 143"/>
                  <a:gd name="T42" fmla="*/ 87 w 139"/>
                  <a:gd name="T43" fmla="*/ 0 h 143"/>
                  <a:gd name="T44" fmla="*/ 74 w 139"/>
                  <a:gd name="T45" fmla="*/ 0 h 143"/>
                  <a:gd name="T46" fmla="*/ 56 w 139"/>
                  <a:gd name="T47" fmla="*/ 0 h 143"/>
                  <a:gd name="T48" fmla="*/ 44 w 139"/>
                  <a:gd name="T49" fmla="*/ 0 h 143"/>
                  <a:gd name="T50" fmla="*/ 31 w 139"/>
                  <a:gd name="T51" fmla="*/ 9 h 143"/>
                  <a:gd name="T52" fmla="*/ 21 w 139"/>
                  <a:gd name="T53" fmla="*/ 17 h 143"/>
                  <a:gd name="T54" fmla="*/ 13 w 139"/>
                  <a:gd name="T55" fmla="*/ 27 h 143"/>
                  <a:gd name="T56" fmla="*/ 4 w 139"/>
                  <a:gd name="T57" fmla="*/ 39 h 143"/>
                  <a:gd name="T58" fmla="*/ 0 w 139"/>
                  <a:gd name="T59" fmla="*/ 52 h 143"/>
                  <a:gd name="T60" fmla="*/ 0 w 139"/>
                  <a:gd name="T61" fmla="*/ 65 h 143"/>
                  <a:gd name="T62" fmla="*/ 0 w 139"/>
                  <a:gd name="T63" fmla="*/ 83 h 143"/>
                  <a:gd name="T64" fmla="*/ 4 w 139"/>
                  <a:gd name="T65" fmla="*/ 95 h 14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9"/>
                  <a:gd name="T100" fmla="*/ 0 h 143"/>
                  <a:gd name="T101" fmla="*/ 139 w 139"/>
                  <a:gd name="T102" fmla="*/ 143 h 14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9" h="143">
                    <a:moveTo>
                      <a:pt x="4" y="95"/>
                    </a:moveTo>
                    <a:lnTo>
                      <a:pt x="8" y="108"/>
                    </a:lnTo>
                    <a:lnTo>
                      <a:pt x="18" y="123"/>
                    </a:lnTo>
                    <a:lnTo>
                      <a:pt x="31" y="131"/>
                    </a:lnTo>
                    <a:lnTo>
                      <a:pt x="44" y="140"/>
                    </a:lnTo>
                    <a:lnTo>
                      <a:pt x="56" y="143"/>
                    </a:lnTo>
                    <a:lnTo>
                      <a:pt x="69" y="143"/>
                    </a:lnTo>
                    <a:lnTo>
                      <a:pt x="83" y="143"/>
                    </a:lnTo>
                    <a:lnTo>
                      <a:pt x="96" y="140"/>
                    </a:lnTo>
                    <a:lnTo>
                      <a:pt x="109" y="135"/>
                    </a:lnTo>
                    <a:lnTo>
                      <a:pt x="117" y="126"/>
                    </a:lnTo>
                    <a:lnTo>
                      <a:pt x="127" y="118"/>
                    </a:lnTo>
                    <a:lnTo>
                      <a:pt x="135" y="105"/>
                    </a:lnTo>
                    <a:lnTo>
                      <a:pt x="139" y="92"/>
                    </a:lnTo>
                    <a:lnTo>
                      <a:pt x="139" y="78"/>
                    </a:lnTo>
                    <a:lnTo>
                      <a:pt x="139" y="60"/>
                    </a:lnTo>
                    <a:lnTo>
                      <a:pt x="135" y="47"/>
                    </a:lnTo>
                    <a:lnTo>
                      <a:pt x="130" y="35"/>
                    </a:lnTo>
                    <a:lnTo>
                      <a:pt x="122" y="22"/>
                    </a:lnTo>
                    <a:lnTo>
                      <a:pt x="109" y="12"/>
                    </a:lnTo>
                    <a:lnTo>
                      <a:pt x="99" y="4"/>
                    </a:lnTo>
                    <a:lnTo>
                      <a:pt x="87" y="0"/>
                    </a:lnTo>
                    <a:lnTo>
                      <a:pt x="74" y="0"/>
                    </a:lnTo>
                    <a:lnTo>
                      <a:pt x="56" y="0"/>
                    </a:lnTo>
                    <a:lnTo>
                      <a:pt x="44" y="0"/>
                    </a:lnTo>
                    <a:lnTo>
                      <a:pt x="31" y="9"/>
                    </a:lnTo>
                    <a:lnTo>
                      <a:pt x="21" y="17"/>
                    </a:lnTo>
                    <a:lnTo>
                      <a:pt x="13" y="27"/>
                    </a:lnTo>
                    <a:lnTo>
                      <a:pt x="4" y="39"/>
                    </a:lnTo>
                    <a:lnTo>
                      <a:pt x="0" y="52"/>
                    </a:lnTo>
                    <a:lnTo>
                      <a:pt x="0" y="65"/>
                    </a:lnTo>
                    <a:lnTo>
                      <a:pt x="0" y="83"/>
                    </a:lnTo>
                    <a:lnTo>
                      <a:pt x="4" y="95"/>
                    </a:lnTo>
                    <a:close/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1" name="Freeform 60"/>
              <p:cNvSpPr>
                <a:spLocks/>
              </p:cNvSpPr>
              <p:nvPr/>
            </p:nvSpPr>
            <p:spPr bwMode="auto">
              <a:xfrm>
                <a:off x="3763" y="1790"/>
                <a:ext cx="68" cy="73"/>
              </a:xfrm>
              <a:custGeom>
                <a:avLst/>
                <a:gdLst>
                  <a:gd name="T0" fmla="*/ 0 w 68"/>
                  <a:gd name="T1" fmla="*/ 52 h 73"/>
                  <a:gd name="T2" fmla="*/ 8 w 68"/>
                  <a:gd name="T3" fmla="*/ 65 h 73"/>
                  <a:gd name="T4" fmla="*/ 20 w 68"/>
                  <a:gd name="T5" fmla="*/ 73 h 73"/>
                  <a:gd name="T6" fmla="*/ 33 w 68"/>
                  <a:gd name="T7" fmla="*/ 73 h 73"/>
                  <a:gd name="T8" fmla="*/ 47 w 68"/>
                  <a:gd name="T9" fmla="*/ 73 h 73"/>
                  <a:gd name="T10" fmla="*/ 60 w 68"/>
                  <a:gd name="T11" fmla="*/ 65 h 73"/>
                  <a:gd name="T12" fmla="*/ 68 w 68"/>
                  <a:gd name="T13" fmla="*/ 52 h 73"/>
                  <a:gd name="T14" fmla="*/ 68 w 68"/>
                  <a:gd name="T15" fmla="*/ 40 h 73"/>
                  <a:gd name="T16" fmla="*/ 68 w 68"/>
                  <a:gd name="T17" fmla="*/ 25 h 73"/>
                  <a:gd name="T18" fmla="*/ 60 w 68"/>
                  <a:gd name="T19" fmla="*/ 12 h 73"/>
                  <a:gd name="T20" fmla="*/ 51 w 68"/>
                  <a:gd name="T21" fmla="*/ 4 h 73"/>
                  <a:gd name="T22" fmla="*/ 33 w 68"/>
                  <a:gd name="T23" fmla="*/ 0 h 73"/>
                  <a:gd name="T24" fmla="*/ 20 w 68"/>
                  <a:gd name="T25" fmla="*/ 4 h 73"/>
                  <a:gd name="T26" fmla="*/ 8 w 68"/>
                  <a:gd name="T27" fmla="*/ 8 h 73"/>
                  <a:gd name="T28" fmla="*/ 3 w 68"/>
                  <a:gd name="T29" fmla="*/ 22 h 73"/>
                  <a:gd name="T30" fmla="*/ 0 w 68"/>
                  <a:gd name="T31" fmla="*/ 35 h 73"/>
                  <a:gd name="T32" fmla="*/ 0 w 68"/>
                  <a:gd name="T33" fmla="*/ 52 h 7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8"/>
                  <a:gd name="T52" fmla="*/ 0 h 73"/>
                  <a:gd name="T53" fmla="*/ 68 w 68"/>
                  <a:gd name="T54" fmla="*/ 73 h 7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8" h="73">
                    <a:moveTo>
                      <a:pt x="0" y="52"/>
                    </a:moveTo>
                    <a:lnTo>
                      <a:pt x="8" y="65"/>
                    </a:lnTo>
                    <a:lnTo>
                      <a:pt x="20" y="73"/>
                    </a:lnTo>
                    <a:lnTo>
                      <a:pt x="33" y="73"/>
                    </a:lnTo>
                    <a:lnTo>
                      <a:pt x="47" y="73"/>
                    </a:lnTo>
                    <a:lnTo>
                      <a:pt x="60" y="65"/>
                    </a:lnTo>
                    <a:lnTo>
                      <a:pt x="68" y="52"/>
                    </a:lnTo>
                    <a:lnTo>
                      <a:pt x="68" y="40"/>
                    </a:lnTo>
                    <a:lnTo>
                      <a:pt x="68" y="25"/>
                    </a:lnTo>
                    <a:lnTo>
                      <a:pt x="60" y="12"/>
                    </a:lnTo>
                    <a:lnTo>
                      <a:pt x="51" y="4"/>
                    </a:lnTo>
                    <a:lnTo>
                      <a:pt x="33" y="0"/>
                    </a:lnTo>
                    <a:lnTo>
                      <a:pt x="20" y="4"/>
                    </a:lnTo>
                    <a:lnTo>
                      <a:pt x="8" y="8"/>
                    </a:lnTo>
                    <a:lnTo>
                      <a:pt x="3" y="22"/>
                    </a:lnTo>
                    <a:lnTo>
                      <a:pt x="0" y="35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FBFBF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2" name="Freeform 61"/>
              <p:cNvSpPr>
                <a:spLocks/>
              </p:cNvSpPr>
              <p:nvPr/>
            </p:nvSpPr>
            <p:spPr bwMode="auto">
              <a:xfrm>
                <a:off x="3763" y="1790"/>
                <a:ext cx="68" cy="73"/>
              </a:xfrm>
              <a:custGeom>
                <a:avLst/>
                <a:gdLst>
                  <a:gd name="T0" fmla="*/ 0 w 68"/>
                  <a:gd name="T1" fmla="*/ 52 h 73"/>
                  <a:gd name="T2" fmla="*/ 8 w 68"/>
                  <a:gd name="T3" fmla="*/ 65 h 73"/>
                  <a:gd name="T4" fmla="*/ 20 w 68"/>
                  <a:gd name="T5" fmla="*/ 73 h 73"/>
                  <a:gd name="T6" fmla="*/ 33 w 68"/>
                  <a:gd name="T7" fmla="*/ 73 h 73"/>
                  <a:gd name="T8" fmla="*/ 47 w 68"/>
                  <a:gd name="T9" fmla="*/ 73 h 73"/>
                  <a:gd name="T10" fmla="*/ 60 w 68"/>
                  <a:gd name="T11" fmla="*/ 65 h 73"/>
                  <a:gd name="T12" fmla="*/ 68 w 68"/>
                  <a:gd name="T13" fmla="*/ 52 h 73"/>
                  <a:gd name="T14" fmla="*/ 68 w 68"/>
                  <a:gd name="T15" fmla="*/ 40 h 73"/>
                  <a:gd name="T16" fmla="*/ 68 w 68"/>
                  <a:gd name="T17" fmla="*/ 25 h 73"/>
                  <a:gd name="T18" fmla="*/ 60 w 68"/>
                  <a:gd name="T19" fmla="*/ 12 h 73"/>
                  <a:gd name="T20" fmla="*/ 51 w 68"/>
                  <a:gd name="T21" fmla="*/ 4 h 73"/>
                  <a:gd name="T22" fmla="*/ 33 w 68"/>
                  <a:gd name="T23" fmla="*/ 0 h 73"/>
                  <a:gd name="T24" fmla="*/ 20 w 68"/>
                  <a:gd name="T25" fmla="*/ 4 h 73"/>
                  <a:gd name="T26" fmla="*/ 8 w 68"/>
                  <a:gd name="T27" fmla="*/ 8 h 73"/>
                  <a:gd name="T28" fmla="*/ 3 w 68"/>
                  <a:gd name="T29" fmla="*/ 22 h 73"/>
                  <a:gd name="T30" fmla="*/ 0 w 68"/>
                  <a:gd name="T31" fmla="*/ 35 h 73"/>
                  <a:gd name="T32" fmla="*/ 0 w 68"/>
                  <a:gd name="T33" fmla="*/ 52 h 7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8"/>
                  <a:gd name="T52" fmla="*/ 0 h 73"/>
                  <a:gd name="T53" fmla="*/ 68 w 68"/>
                  <a:gd name="T54" fmla="*/ 73 h 7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8" h="73">
                    <a:moveTo>
                      <a:pt x="0" y="52"/>
                    </a:moveTo>
                    <a:lnTo>
                      <a:pt x="8" y="65"/>
                    </a:lnTo>
                    <a:lnTo>
                      <a:pt x="20" y="73"/>
                    </a:lnTo>
                    <a:lnTo>
                      <a:pt x="33" y="73"/>
                    </a:lnTo>
                    <a:lnTo>
                      <a:pt x="47" y="73"/>
                    </a:lnTo>
                    <a:lnTo>
                      <a:pt x="60" y="65"/>
                    </a:lnTo>
                    <a:lnTo>
                      <a:pt x="68" y="52"/>
                    </a:lnTo>
                    <a:lnTo>
                      <a:pt x="68" y="40"/>
                    </a:lnTo>
                    <a:lnTo>
                      <a:pt x="68" y="25"/>
                    </a:lnTo>
                    <a:lnTo>
                      <a:pt x="60" y="12"/>
                    </a:lnTo>
                    <a:lnTo>
                      <a:pt x="51" y="4"/>
                    </a:lnTo>
                    <a:lnTo>
                      <a:pt x="33" y="0"/>
                    </a:lnTo>
                    <a:lnTo>
                      <a:pt x="20" y="4"/>
                    </a:lnTo>
                    <a:lnTo>
                      <a:pt x="8" y="8"/>
                    </a:lnTo>
                    <a:lnTo>
                      <a:pt x="3" y="22"/>
                    </a:lnTo>
                    <a:lnTo>
                      <a:pt x="0" y="35"/>
                    </a:lnTo>
                    <a:lnTo>
                      <a:pt x="0" y="52"/>
                    </a:lnTo>
                    <a:close/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3" name="Freeform 62"/>
              <p:cNvSpPr>
                <a:spLocks/>
              </p:cNvSpPr>
              <p:nvPr/>
            </p:nvSpPr>
            <p:spPr bwMode="auto">
              <a:xfrm>
                <a:off x="3296" y="1908"/>
                <a:ext cx="139" cy="149"/>
              </a:xfrm>
              <a:custGeom>
                <a:avLst/>
                <a:gdLst>
                  <a:gd name="T0" fmla="*/ 5 w 139"/>
                  <a:gd name="T1" fmla="*/ 101 h 149"/>
                  <a:gd name="T2" fmla="*/ 8 w 139"/>
                  <a:gd name="T3" fmla="*/ 113 h 149"/>
                  <a:gd name="T4" fmla="*/ 17 w 139"/>
                  <a:gd name="T5" fmla="*/ 121 h 149"/>
                  <a:gd name="T6" fmla="*/ 25 w 139"/>
                  <a:gd name="T7" fmla="*/ 136 h 149"/>
                  <a:gd name="T8" fmla="*/ 40 w 139"/>
                  <a:gd name="T9" fmla="*/ 139 h 149"/>
                  <a:gd name="T10" fmla="*/ 53 w 139"/>
                  <a:gd name="T11" fmla="*/ 144 h 149"/>
                  <a:gd name="T12" fmla="*/ 65 w 139"/>
                  <a:gd name="T13" fmla="*/ 149 h 149"/>
                  <a:gd name="T14" fmla="*/ 83 w 139"/>
                  <a:gd name="T15" fmla="*/ 149 h 149"/>
                  <a:gd name="T16" fmla="*/ 96 w 139"/>
                  <a:gd name="T17" fmla="*/ 144 h 149"/>
                  <a:gd name="T18" fmla="*/ 109 w 139"/>
                  <a:gd name="T19" fmla="*/ 139 h 149"/>
                  <a:gd name="T20" fmla="*/ 118 w 139"/>
                  <a:gd name="T21" fmla="*/ 131 h 149"/>
                  <a:gd name="T22" fmla="*/ 126 w 139"/>
                  <a:gd name="T23" fmla="*/ 118 h 149"/>
                  <a:gd name="T24" fmla="*/ 134 w 139"/>
                  <a:gd name="T25" fmla="*/ 104 h 149"/>
                  <a:gd name="T26" fmla="*/ 139 w 139"/>
                  <a:gd name="T27" fmla="*/ 91 h 149"/>
                  <a:gd name="T28" fmla="*/ 139 w 139"/>
                  <a:gd name="T29" fmla="*/ 78 h 149"/>
                  <a:gd name="T30" fmla="*/ 139 w 139"/>
                  <a:gd name="T31" fmla="*/ 65 h 149"/>
                  <a:gd name="T32" fmla="*/ 134 w 139"/>
                  <a:gd name="T33" fmla="*/ 53 h 149"/>
                  <a:gd name="T34" fmla="*/ 131 w 139"/>
                  <a:gd name="T35" fmla="*/ 35 h 149"/>
                  <a:gd name="T36" fmla="*/ 118 w 139"/>
                  <a:gd name="T37" fmla="*/ 26 h 149"/>
                  <a:gd name="T38" fmla="*/ 109 w 139"/>
                  <a:gd name="T39" fmla="*/ 13 h 149"/>
                  <a:gd name="T40" fmla="*/ 96 w 139"/>
                  <a:gd name="T41" fmla="*/ 8 h 149"/>
                  <a:gd name="T42" fmla="*/ 83 w 139"/>
                  <a:gd name="T43" fmla="*/ 5 h 149"/>
                  <a:gd name="T44" fmla="*/ 70 w 139"/>
                  <a:gd name="T45" fmla="*/ 0 h 149"/>
                  <a:gd name="T46" fmla="*/ 56 w 139"/>
                  <a:gd name="T47" fmla="*/ 0 h 149"/>
                  <a:gd name="T48" fmla="*/ 43 w 139"/>
                  <a:gd name="T49" fmla="*/ 5 h 149"/>
                  <a:gd name="T50" fmla="*/ 30 w 139"/>
                  <a:gd name="T51" fmla="*/ 8 h 149"/>
                  <a:gd name="T52" fmla="*/ 22 w 139"/>
                  <a:gd name="T53" fmla="*/ 18 h 149"/>
                  <a:gd name="T54" fmla="*/ 13 w 139"/>
                  <a:gd name="T55" fmla="*/ 30 h 149"/>
                  <a:gd name="T56" fmla="*/ 5 w 139"/>
                  <a:gd name="T57" fmla="*/ 43 h 149"/>
                  <a:gd name="T58" fmla="*/ 0 w 139"/>
                  <a:gd name="T59" fmla="*/ 56 h 149"/>
                  <a:gd name="T60" fmla="*/ 0 w 139"/>
                  <a:gd name="T61" fmla="*/ 70 h 149"/>
                  <a:gd name="T62" fmla="*/ 0 w 139"/>
                  <a:gd name="T63" fmla="*/ 83 h 149"/>
                  <a:gd name="T64" fmla="*/ 5 w 139"/>
                  <a:gd name="T65" fmla="*/ 101 h 14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9"/>
                  <a:gd name="T100" fmla="*/ 0 h 149"/>
                  <a:gd name="T101" fmla="*/ 139 w 139"/>
                  <a:gd name="T102" fmla="*/ 149 h 14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9" h="149">
                    <a:moveTo>
                      <a:pt x="5" y="101"/>
                    </a:moveTo>
                    <a:lnTo>
                      <a:pt x="8" y="113"/>
                    </a:lnTo>
                    <a:lnTo>
                      <a:pt x="17" y="121"/>
                    </a:lnTo>
                    <a:lnTo>
                      <a:pt x="25" y="136"/>
                    </a:lnTo>
                    <a:lnTo>
                      <a:pt x="40" y="139"/>
                    </a:lnTo>
                    <a:lnTo>
                      <a:pt x="53" y="144"/>
                    </a:lnTo>
                    <a:lnTo>
                      <a:pt x="65" y="149"/>
                    </a:lnTo>
                    <a:lnTo>
                      <a:pt x="83" y="149"/>
                    </a:lnTo>
                    <a:lnTo>
                      <a:pt x="96" y="144"/>
                    </a:lnTo>
                    <a:lnTo>
                      <a:pt x="109" y="139"/>
                    </a:lnTo>
                    <a:lnTo>
                      <a:pt x="118" y="131"/>
                    </a:lnTo>
                    <a:lnTo>
                      <a:pt x="126" y="118"/>
                    </a:lnTo>
                    <a:lnTo>
                      <a:pt x="134" y="104"/>
                    </a:lnTo>
                    <a:lnTo>
                      <a:pt x="139" y="91"/>
                    </a:lnTo>
                    <a:lnTo>
                      <a:pt x="139" y="78"/>
                    </a:lnTo>
                    <a:lnTo>
                      <a:pt x="139" y="65"/>
                    </a:lnTo>
                    <a:lnTo>
                      <a:pt x="134" y="53"/>
                    </a:lnTo>
                    <a:lnTo>
                      <a:pt x="131" y="35"/>
                    </a:lnTo>
                    <a:lnTo>
                      <a:pt x="118" y="26"/>
                    </a:lnTo>
                    <a:lnTo>
                      <a:pt x="109" y="13"/>
                    </a:lnTo>
                    <a:lnTo>
                      <a:pt x="96" y="8"/>
                    </a:lnTo>
                    <a:lnTo>
                      <a:pt x="83" y="5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3" y="5"/>
                    </a:lnTo>
                    <a:lnTo>
                      <a:pt x="30" y="8"/>
                    </a:lnTo>
                    <a:lnTo>
                      <a:pt x="22" y="18"/>
                    </a:lnTo>
                    <a:lnTo>
                      <a:pt x="13" y="30"/>
                    </a:lnTo>
                    <a:lnTo>
                      <a:pt x="5" y="43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83"/>
                    </a:lnTo>
                    <a:lnTo>
                      <a:pt x="5" y="101"/>
                    </a:lnTo>
                    <a:close/>
                  </a:path>
                </a:pathLst>
              </a:custGeom>
              <a:solidFill>
                <a:srgbClr val="1F1F1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4" name="Freeform 63"/>
              <p:cNvSpPr>
                <a:spLocks/>
              </p:cNvSpPr>
              <p:nvPr/>
            </p:nvSpPr>
            <p:spPr bwMode="auto">
              <a:xfrm>
                <a:off x="3296" y="1908"/>
                <a:ext cx="139" cy="149"/>
              </a:xfrm>
              <a:custGeom>
                <a:avLst/>
                <a:gdLst>
                  <a:gd name="T0" fmla="*/ 5 w 139"/>
                  <a:gd name="T1" fmla="*/ 101 h 149"/>
                  <a:gd name="T2" fmla="*/ 8 w 139"/>
                  <a:gd name="T3" fmla="*/ 113 h 149"/>
                  <a:gd name="T4" fmla="*/ 17 w 139"/>
                  <a:gd name="T5" fmla="*/ 121 h 149"/>
                  <a:gd name="T6" fmla="*/ 25 w 139"/>
                  <a:gd name="T7" fmla="*/ 136 h 149"/>
                  <a:gd name="T8" fmla="*/ 40 w 139"/>
                  <a:gd name="T9" fmla="*/ 139 h 149"/>
                  <a:gd name="T10" fmla="*/ 53 w 139"/>
                  <a:gd name="T11" fmla="*/ 144 h 149"/>
                  <a:gd name="T12" fmla="*/ 65 w 139"/>
                  <a:gd name="T13" fmla="*/ 149 h 149"/>
                  <a:gd name="T14" fmla="*/ 83 w 139"/>
                  <a:gd name="T15" fmla="*/ 149 h 149"/>
                  <a:gd name="T16" fmla="*/ 96 w 139"/>
                  <a:gd name="T17" fmla="*/ 144 h 149"/>
                  <a:gd name="T18" fmla="*/ 109 w 139"/>
                  <a:gd name="T19" fmla="*/ 139 h 149"/>
                  <a:gd name="T20" fmla="*/ 118 w 139"/>
                  <a:gd name="T21" fmla="*/ 131 h 149"/>
                  <a:gd name="T22" fmla="*/ 126 w 139"/>
                  <a:gd name="T23" fmla="*/ 118 h 149"/>
                  <a:gd name="T24" fmla="*/ 134 w 139"/>
                  <a:gd name="T25" fmla="*/ 104 h 149"/>
                  <a:gd name="T26" fmla="*/ 139 w 139"/>
                  <a:gd name="T27" fmla="*/ 91 h 149"/>
                  <a:gd name="T28" fmla="*/ 139 w 139"/>
                  <a:gd name="T29" fmla="*/ 78 h 149"/>
                  <a:gd name="T30" fmla="*/ 139 w 139"/>
                  <a:gd name="T31" fmla="*/ 65 h 149"/>
                  <a:gd name="T32" fmla="*/ 134 w 139"/>
                  <a:gd name="T33" fmla="*/ 53 h 149"/>
                  <a:gd name="T34" fmla="*/ 131 w 139"/>
                  <a:gd name="T35" fmla="*/ 35 h 149"/>
                  <a:gd name="T36" fmla="*/ 118 w 139"/>
                  <a:gd name="T37" fmla="*/ 26 h 149"/>
                  <a:gd name="T38" fmla="*/ 109 w 139"/>
                  <a:gd name="T39" fmla="*/ 13 h 149"/>
                  <a:gd name="T40" fmla="*/ 96 w 139"/>
                  <a:gd name="T41" fmla="*/ 8 h 149"/>
                  <a:gd name="T42" fmla="*/ 83 w 139"/>
                  <a:gd name="T43" fmla="*/ 5 h 149"/>
                  <a:gd name="T44" fmla="*/ 70 w 139"/>
                  <a:gd name="T45" fmla="*/ 0 h 149"/>
                  <a:gd name="T46" fmla="*/ 56 w 139"/>
                  <a:gd name="T47" fmla="*/ 0 h 149"/>
                  <a:gd name="T48" fmla="*/ 43 w 139"/>
                  <a:gd name="T49" fmla="*/ 5 h 149"/>
                  <a:gd name="T50" fmla="*/ 30 w 139"/>
                  <a:gd name="T51" fmla="*/ 8 h 149"/>
                  <a:gd name="T52" fmla="*/ 22 w 139"/>
                  <a:gd name="T53" fmla="*/ 18 h 149"/>
                  <a:gd name="T54" fmla="*/ 13 w 139"/>
                  <a:gd name="T55" fmla="*/ 30 h 149"/>
                  <a:gd name="T56" fmla="*/ 5 w 139"/>
                  <a:gd name="T57" fmla="*/ 43 h 149"/>
                  <a:gd name="T58" fmla="*/ 0 w 139"/>
                  <a:gd name="T59" fmla="*/ 56 h 149"/>
                  <a:gd name="T60" fmla="*/ 0 w 139"/>
                  <a:gd name="T61" fmla="*/ 70 h 149"/>
                  <a:gd name="T62" fmla="*/ 0 w 139"/>
                  <a:gd name="T63" fmla="*/ 83 h 149"/>
                  <a:gd name="T64" fmla="*/ 5 w 139"/>
                  <a:gd name="T65" fmla="*/ 101 h 14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9"/>
                  <a:gd name="T100" fmla="*/ 0 h 149"/>
                  <a:gd name="T101" fmla="*/ 139 w 139"/>
                  <a:gd name="T102" fmla="*/ 149 h 14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9" h="149">
                    <a:moveTo>
                      <a:pt x="5" y="101"/>
                    </a:moveTo>
                    <a:lnTo>
                      <a:pt x="8" y="113"/>
                    </a:lnTo>
                    <a:lnTo>
                      <a:pt x="17" y="121"/>
                    </a:lnTo>
                    <a:lnTo>
                      <a:pt x="25" y="136"/>
                    </a:lnTo>
                    <a:lnTo>
                      <a:pt x="40" y="139"/>
                    </a:lnTo>
                    <a:lnTo>
                      <a:pt x="53" y="144"/>
                    </a:lnTo>
                    <a:lnTo>
                      <a:pt x="65" y="149"/>
                    </a:lnTo>
                    <a:lnTo>
                      <a:pt x="83" y="149"/>
                    </a:lnTo>
                    <a:lnTo>
                      <a:pt x="96" y="144"/>
                    </a:lnTo>
                    <a:lnTo>
                      <a:pt x="109" y="139"/>
                    </a:lnTo>
                    <a:lnTo>
                      <a:pt x="118" y="131"/>
                    </a:lnTo>
                    <a:lnTo>
                      <a:pt x="126" y="118"/>
                    </a:lnTo>
                    <a:lnTo>
                      <a:pt x="134" y="104"/>
                    </a:lnTo>
                    <a:lnTo>
                      <a:pt x="139" y="91"/>
                    </a:lnTo>
                    <a:lnTo>
                      <a:pt x="139" y="78"/>
                    </a:lnTo>
                    <a:lnTo>
                      <a:pt x="139" y="65"/>
                    </a:lnTo>
                    <a:lnTo>
                      <a:pt x="134" y="53"/>
                    </a:lnTo>
                    <a:lnTo>
                      <a:pt x="131" y="35"/>
                    </a:lnTo>
                    <a:lnTo>
                      <a:pt x="118" y="26"/>
                    </a:lnTo>
                    <a:lnTo>
                      <a:pt x="109" y="13"/>
                    </a:lnTo>
                    <a:lnTo>
                      <a:pt x="96" y="8"/>
                    </a:lnTo>
                    <a:lnTo>
                      <a:pt x="83" y="5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3" y="5"/>
                    </a:lnTo>
                    <a:lnTo>
                      <a:pt x="30" y="8"/>
                    </a:lnTo>
                    <a:lnTo>
                      <a:pt x="22" y="18"/>
                    </a:lnTo>
                    <a:lnTo>
                      <a:pt x="13" y="30"/>
                    </a:lnTo>
                    <a:lnTo>
                      <a:pt x="5" y="43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83"/>
                    </a:lnTo>
                    <a:lnTo>
                      <a:pt x="5" y="101"/>
                    </a:lnTo>
                    <a:close/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5" name="Freeform 64"/>
              <p:cNvSpPr>
                <a:spLocks/>
              </p:cNvSpPr>
              <p:nvPr/>
            </p:nvSpPr>
            <p:spPr bwMode="auto">
              <a:xfrm>
                <a:off x="3331" y="1946"/>
                <a:ext cx="69" cy="75"/>
              </a:xfrm>
              <a:custGeom>
                <a:avLst/>
                <a:gdLst>
                  <a:gd name="T0" fmla="*/ 0 w 69"/>
                  <a:gd name="T1" fmla="*/ 48 h 75"/>
                  <a:gd name="T2" fmla="*/ 8 w 69"/>
                  <a:gd name="T3" fmla="*/ 63 h 75"/>
                  <a:gd name="T4" fmla="*/ 18 w 69"/>
                  <a:gd name="T5" fmla="*/ 71 h 75"/>
                  <a:gd name="T6" fmla="*/ 35 w 69"/>
                  <a:gd name="T7" fmla="*/ 75 h 75"/>
                  <a:gd name="T8" fmla="*/ 48 w 69"/>
                  <a:gd name="T9" fmla="*/ 71 h 75"/>
                  <a:gd name="T10" fmla="*/ 56 w 69"/>
                  <a:gd name="T11" fmla="*/ 66 h 75"/>
                  <a:gd name="T12" fmla="*/ 66 w 69"/>
                  <a:gd name="T13" fmla="*/ 53 h 75"/>
                  <a:gd name="T14" fmla="*/ 69 w 69"/>
                  <a:gd name="T15" fmla="*/ 40 h 75"/>
                  <a:gd name="T16" fmla="*/ 69 w 69"/>
                  <a:gd name="T17" fmla="*/ 27 h 75"/>
                  <a:gd name="T18" fmla="*/ 61 w 69"/>
                  <a:gd name="T19" fmla="*/ 15 h 75"/>
                  <a:gd name="T20" fmla="*/ 48 w 69"/>
                  <a:gd name="T21" fmla="*/ 5 h 75"/>
                  <a:gd name="T22" fmla="*/ 35 w 69"/>
                  <a:gd name="T23" fmla="*/ 0 h 75"/>
                  <a:gd name="T24" fmla="*/ 21 w 69"/>
                  <a:gd name="T25" fmla="*/ 0 h 75"/>
                  <a:gd name="T26" fmla="*/ 8 w 69"/>
                  <a:gd name="T27" fmla="*/ 10 h 75"/>
                  <a:gd name="T28" fmla="*/ 0 w 69"/>
                  <a:gd name="T29" fmla="*/ 23 h 75"/>
                  <a:gd name="T30" fmla="*/ 0 w 69"/>
                  <a:gd name="T31" fmla="*/ 35 h 75"/>
                  <a:gd name="T32" fmla="*/ 0 w 69"/>
                  <a:gd name="T33" fmla="*/ 48 h 7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9"/>
                  <a:gd name="T52" fmla="*/ 0 h 75"/>
                  <a:gd name="T53" fmla="*/ 69 w 69"/>
                  <a:gd name="T54" fmla="*/ 75 h 7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9" h="75">
                    <a:moveTo>
                      <a:pt x="0" y="48"/>
                    </a:moveTo>
                    <a:lnTo>
                      <a:pt x="8" y="63"/>
                    </a:lnTo>
                    <a:lnTo>
                      <a:pt x="18" y="71"/>
                    </a:lnTo>
                    <a:lnTo>
                      <a:pt x="35" y="75"/>
                    </a:lnTo>
                    <a:lnTo>
                      <a:pt x="48" y="71"/>
                    </a:lnTo>
                    <a:lnTo>
                      <a:pt x="56" y="66"/>
                    </a:lnTo>
                    <a:lnTo>
                      <a:pt x="66" y="53"/>
                    </a:lnTo>
                    <a:lnTo>
                      <a:pt x="69" y="40"/>
                    </a:lnTo>
                    <a:lnTo>
                      <a:pt x="69" y="27"/>
                    </a:lnTo>
                    <a:lnTo>
                      <a:pt x="61" y="15"/>
                    </a:lnTo>
                    <a:lnTo>
                      <a:pt x="48" y="5"/>
                    </a:lnTo>
                    <a:lnTo>
                      <a:pt x="35" y="0"/>
                    </a:lnTo>
                    <a:lnTo>
                      <a:pt x="21" y="0"/>
                    </a:lnTo>
                    <a:lnTo>
                      <a:pt x="8" y="10"/>
                    </a:lnTo>
                    <a:lnTo>
                      <a:pt x="0" y="23"/>
                    </a:lnTo>
                    <a:lnTo>
                      <a:pt x="0" y="35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FBFBF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6" name="Freeform 65"/>
              <p:cNvSpPr>
                <a:spLocks/>
              </p:cNvSpPr>
              <p:nvPr/>
            </p:nvSpPr>
            <p:spPr bwMode="auto">
              <a:xfrm>
                <a:off x="3331" y="1946"/>
                <a:ext cx="69" cy="75"/>
              </a:xfrm>
              <a:custGeom>
                <a:avLst/>
                <a:gdLst>
                  <a:gd name="T0" fmla="*/ 0 w 69"/>
                  <a:gd name="T1" fmla="*/ 48 h 75"/>
                  <a:gd name="T2" fmla="*/ 8 w 69"/>
                  <a:gd name="T3" fmla="*/ 63 h 75"/>
                  <a:gd name="T4" fmla="*/ 18 w 69"/>
                  <a:gd name="T5" fmla="*/ 71 h 75"/>
                  <a:gd name="T6" fmla="*/ 35 w 69"/>
                  <a:gd name="T7" fmla="*/ 75 h 75"/>
                  <a:gd name="T8" fmla="*/ 48 w 69"/>
                  <a:gd name="T9" fmla="*/ 71 h 75"/>
                  <a:gd name="T10" fmla="*/ 56 w 69"/>
                  <a:gd name="T11" fmla="*/ 66 h 75"/>
                  <a:gd name="T12" fmla="*/ 66 w 69"/>
                  <a:gd name="T13" fmla="*/ 53 h 75"/>
                  <a:gd name="T14" fmla="*/ 69 w 69"/>
                  <a:gd name="T15" fmla="*/ 40 h 75"/>
                  <a:gd name="T16" fmla="*/ 69 w 69"/>
                  <a:gd name="T17" fmla="*/ 27 h 75"/>
                  <a:gd name="T18" fmla="*/ 61 w 69"/>
                  <a:gd name="T19" fmla="*/ 15 h 75"/>
                  <a:gd name="T20" fmla="*/ 48 w 69"/>
                  <a:gd name="T21" fmla="*/ 5 h 75"/>
                  <a:gd name="T22" fmla="*/ 35 w 69"/>
                  <a:gd name="T23" fmla="*/ 0 h 75"/>
                  <a:gd name="T24" fmla="*/ 21 w 69"/>
                  <a:gd name="T25" fmla="*/ 0 h 75"/>
                  <a:gd name="T26" fmla="*/ 8 w 69"/>
                  <a:gd name="T27" fmla="*/ 10 h 75"/>
                  <a:gd name="T28" fmla="*/ 0 w 69"/>
                  <a:gd name="T29" fmla="*/ 23 h 75"/>
                  <a:gd name="T30" fmla="*/ 0 w 69"/>
                  <a:gd name="T31" fmla="*/ 35 h 75"/>
                  <a:gd name="T32" fmla="*/ 0 w 69"/>
                  <a:gd name="T33" fmla="*/ 48 h 7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9"/>
                  <a:gd name="T52" fmla="*/ 0 h 75"/>
                  <a:gd name="T53" fmla="*/ 69 w 69"/>
                  <a:gd name="T54" fmla="*/ 75 h 7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9" h="75">
                    <a:moveTo>
                      <a:pt x="0" y="48"/>
                    </a:moveTo>
                    <a:lnTo>
                      <a:pt x="8" y="63"/>
                    </a:lnTo>
                    <a:lnTo>
                      <a:pt x="18" y="71"/>
                    </a:lnTo>
                    <a:lnTo>
                      <a:pt x="35" y="75"/>
                    </a:lnTo>
                    <a:lnTo>
                      <a:pt x="48" y="71"/>
                    </a:lnTo>
                    <a:lnTo>
                      <a:pt x="56" y="66"/>
                    </a:lnTo>
                    <a:lnTo>
                      <a:pt x="66" y="53"/>
                    </a:lnTo>
                    <a:lnTo>
                      <a:pt x="69" y="40"/>
                    </a:lnTo>
                    <a:lnTo>
                      <a:pt x="69" y="27"/>
                    </a:lnTo>
                    <a:lnTo>
                      <a:pt x="61" y="15"/>
                    </a:lnTo>
                    <a:lnTo>
                      <a:pt x="48" y="5"/>
                    </a:lnTo>
                    <a:lnTo>
                      <a:pt x="35" y="0"/>
                    </a:lnTo>
                    <a:lnTo>
                      <a:pt x="21" y="0"/>
                    </a:lnTo>
                    <a:lnTo>
                      <a:pt x="8" y="10"/>
                    </a:lnTo>
                    <a:lnTo>
                      <a:pt x="0" y="23"/>
                    </a:lnTo>
                    <a:lnTo>
                      <a:pt x="0" y="35"/>
                    </a:lnTo>
                    <a:lnTo>
                      <a:pt x="0" y="48"/>
                    </a:lnTo>
                    <a:close/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7" name="Freeform 66"/>
              <p:cNvSpPr>
                <a:spLocks/>
              </p:cNvSpPr>
              <p:nvPr/>
            </p:nvSpPr>
            <p:spPr bwMode="auto">
              <a:xfrm>
                <a:off x="3544" y="1588"/>
                <a:ext cx="179" cy="128"/>
              </a:xfrm>
              <a:custGeom>
                <a:avLst/>
                <a:gdLst>
                  <a:gd name="T0" fmla="*/ 30 w 179"/>
                  <a:gd name="T1" fmla="*/ 128 h 128"/>
                  <a:gd name="T2" fmla="*/ 0 w 179"/>
                  <a:gd name="T3" fmla="*/ 35 h 128"/>
                  <a:gd name="T4" fmla="*/ 92 w 179"/>
                  <a:gd name="T5" fmla="*/ 0 h 128"/>
                  <a:gd name="T6" fmla="*/ 95 w 179"/>
                  <a:gd name="T7" fmla="*/ 0 h 128"/>
                  <a:gd name="T8" fmla="*/ 105 w 179"/>
                  <a:gd name="T9" fmla="*/ 0 h 128"/>
                  <a:gd name="T10" fmla="*/ 108 w 179"/>
                  <a:gd name="T11" fmla="*/ 5 h 128"/>
                  <a:gd name="T12" fmla="*/ 179 w 179"/>
                  <a:gd name="T13" fmla="*/ 75 h 128"/>
                  <a:gd name="T14" fmla="*/ 179 w 179"/>
                  <a:gd name="T15" fmla="*/ 75 h 128"/>
                  <a:gd name="T16" fmla="*/ 35 w 179"/>
                  <a:gd name="T17" fmla="*/ 128 h 128"/>
                  <a:gd name="T18" fmla="*/ 30 w 179"/>
                  <a:gd name="T19" fmla="*/ 128 h 1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9"/>
                  <a:gd name="T31" fmla="*/ 0 h 128"/>
                  <a:gd name="T32" fmla="*/ 179 w 179"/>
                  <a:gd name="T33" fmla="*/ 128 h 12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9" h="128">
                    <a:moveTo>
                      <a:pt x="30" y="128"/>
                    </a:moveTo>
                    <a:lnTo>
                      <a:pt x="0" y="35"/>
                    </a:lnTo>
                    <a:lnTo>
                      <a:pt x="92" y="0"/>
                    </a:lnTo>
                    <a:lnTo>
                      <a:pt x="95" y="0"/>
                    </a:lnTo>
                    <a:lnTo>
                      <a:pt x="105" y="0"/>
                    </a:lnTo>
                    <a:lnTo>
                      <a:pt x="108" y="5"/>
                    </a:lnTo>
                    <a:lnTo>
                      <a:pt x="179" y="75"/>
                    </a:lnTo>
                    <a:lnTo>
                      <a:pt x="35" y="128"/>
                    </a:lnTo>
                    <a:lnTo>
                      <a:pt x="30" y="128"/>
                    </a:lnTo>
                    <a:close/>
                  </a:path>
                </a:pathLst>
              </a:custGeom>
              <a:solidFill>
                <a:srgbClr val="FCFCF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8" name="Freeform 67"/>
              <p:cNvSpPr>
                <a:spLocks/>
              </p:cNvSpPr>
              <p:nvPr/>
            </p:nvSpPr>
            <p:spPr bwMode="auto">
              <a:xfrm>
                <a:off x="3544" y="1588"/>
                <a:ext cx="179" cy="128"/>
              </a:xfrm>
              <a:custGeom>
                <a:avLst/>
                <a:gdLst>
                  <a:gd name="T0" fmla="*/ 30 w 179"/>
                  <a:gd name="T1" fmla="*/ 128 h 128"/>
                  <a:gd name="T2" fmla="*/ 0 w 179"/>
                  <a:gd name="T3" fmla="*/ 35 h 128"/>
                  <a:gd name="T4" fmla="*/ 92 w 179"/>
                  <a:gd name="T5" fmla="*/ 0 h 128"/>
                  <a:gd name="T6" fmla="*/ 95 w 179"/>
                  <a:gd name="T7" fmla="*/ 0 h 128"/>
                  <a:gd name="T8" fmla="*/ 105 w 179"/>
                  <a:gd name="T9" fmla="*/ 0 h 128"/>
                  <a:gd name="T10" fmla="*/ 108 w 179"/>
                  <a:gd name="T11" fmla="*/ 5 h 128"/>
                  <a:gd name="T12" fmla="*/ 179 w 179"/>
                  <a:gd name="T13" fmla="*/ 75 h 128"/>
                  <a:gd name="T14" fmla="*/ 179 w 179"/>
                  <a:gd name="T15" fmla="*/ 75 h 128"/>
                  <a:gd name="T16" fmla="*/ 35 w 179"/>
                  <a:gd name="T17" fmla="*/ 128 h 128"/>
                  <a:gd name="T18" fmla="*/ 30 w 179"/>
                  <a:gd name="T19" fmla="*/ 128 h 128"/>
                  <a:gd name="T20" fmla="*/ 30 w 179"/>
                  <a:gd name="T21" fmla="*/ 128 h 12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79"/>
                  <a:gd name="T34" fmla="*/ 0 h 128"/>
                  <a:gd name="T35" fmla="*/ 179 w 179"/>
                  <a:gd name="T36" fmla="*/ 128 h 12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79" h="128">
                    <a:moveTo>
                      <a:pt x="30" y="128"/>
                    </a:moveTo>
                    <a:lnTo>
                      <a:pt x="0" y="35"/>
                    </a:lnTo>
                    <a:lnTo>
                      <a:pt x="92" y="0"/>
                    </a:lnTo>
                    <a:lnTo>
                      <a:pt x="95" y="0"/>
                    </a:lnTo>
                    <a:lnTo>
                      <a:pt x="105" y="0"/>
                    </a:lnTo>
                    <a:lnTo>
                      <a:pt x="108" y="5"/>
                    </a:lnTo>
                    <a:lnTo>
                      <a:pt x="179" y="75"/>
                    </a:lnTo>
                    <a:lnTo>
                      <a:pt x="35" y="128"/>
                    </a:lnTo>
                    <a:lnTo>
                      <a:pt x="30" y="128"/>
                    </a:lnTo>
                    <a:close/>
                  </a:path>
                </a:pathLst>
              </a:custGeom>
              <a:noFill/>
              <a:ln w="9525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29" name="Freeform 68"/>
              <p:cNvSpPr>
                <a:spLocks/>
              </p:cNvSpPr>
              <p:nvPr/>
            </p:nvSpPr>
            <p:spPr bwMode="auto">
              <a:xfrm>
                <a:off x="3374" y="1628"/>
                <a:ext cx="187" cy="157"/>
              </a:xfrm>
              <a:custGeom>
                <a:avLst/>
                <a:gdLst>
                  <a:gd name="T0" fmla="*/ 157 w 187"/>
                  <a:gd name="T1" fmla="*/ 0 h 157"/>
                  <a:gd name="T2" fmla="*/ 187 w 187"/>
                  <a:gd name="T3" fmla="*/ 91 h 157"/>
                  <a:gd name="T4" fmla="*/ 0 w 187"/>
                  <a:gd name="T5" fmla="*/ 157 h 157"/>
                  <a:gd name="T6" fmla="*/ 66 w 187"/>
                  <a:gd name="T7" fmla="*/ 35 h 157"/>
                  <a:gd name="T8" fmla="*/ 157 w 187"/>
                  <a:gd name="T9" fmla="*/ 0 h 1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7"/>
                  <a:gd name="T16" fmla="*/ 0 h 157"/>
                  <a:gd name="T17" fmla="*/ 187 w 187"/>
                  <a:gd name="T18" fmla="*/ 157 h 1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7" h="157">
                    <a:moveTo>
                      <a:pt x="157" y="0"/>
                    </a:moveTo>
                    <a:lnTo>
                      <a:pt x="187" y="91"/>
                    </a:lnTo>
                    <a:lnTo>
                      <a:pt x="0" y="157"/>
                    </a:lnTo>
                    <a:lnTo>
                      <a:pt x="66" y="35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FCFCF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0" name="Freeform 69"/>
              <p:cNvSpPr>
                <a:spLocks/>
              </p:cNvSpPr>
              <p:nvPr/>
            </p:nvSpPr>
            <p:spPr bwMode="auto">
              <a:xfrm>
                <a:off x="3374" y="1628"/>
                <a:ext cx="187" cy="157"/>
              </a:xfrm>
              <a:custGeom>
                <a:avLst/>
                <a:gdLst>
                  <a:gd name="T0" fmla="*/ 157 w 187"/>
                  <a:gd name="T1" fmla="*/ 0 h 157"/>
                  <a:gd name="T2" fmla="*/ 187 w 187"/>
                  <a:gd name="T3" fmla="*/ 91 h 157"/>
                  <a:gd name="T4" fmla="*/ 0 w 187"/>
                  <a:gd name="T5" fmla="*/ 157 h 157"/>
                  <a:gd name="T6" fmla="*/ 66 w 187"/>
                  <a:gd name="T7" fmla="*/ 35 h 157"/>
                  <a:gd name="T8" fmla="*/ 157 w 187"/>
                  <a:gd name="T9" fmla="*/ 0 h 157"/>
                  <a:gd name="T10" fmla="*/ 157 w 187"/>
                  <a:gd name="T11" fmla="*/ 0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7"/>
                  <a:gd name="T19" fmla="*/ 0 h 157"/>
                  <a:gd name="T20" fmla="*/ 187 w 187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7" h="157">
                    <a:moveTo>
                      <a:pt x="157" y="0"/>
                    </a:moveTo>
                    <a:lnTo>
                      <a:pt x="187" y="91"/>
                    </a:lnTo>
                    <a:lnTo>
                      <a:pt x="0" y="157"/>
                    </a:lnTo>
                    <a:lnTo>
                      <a:pt x="66" y="35"/>
                    </a:lnTo>
                    <a:lnTo>
                      <a:pt x="157" y="0"/>
                    </a:lnTo>
                    <a:close/>
                  </a:path>
                </a:pathLst>
              </a:custGeom>
              <a:noFill/>
              <a:ln w="1270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31" name="Freeform 70"/>
              <p:cNvSpPr>
                <a:spLocks/>
              </p:cNvSpPr>
              <p:nvPr/>
            </p:nvSpPr>
            <p:spPr bwMode="auto">
              <a:xfrm>
                <a:off x="3914" y="1716"/>
                <a:ext cx="44" cy="26"/>
              </a:xfrm>
              <a:custGeom>
                <a:avLst/>
                <a:gdLst>
                  <a:gd name="T0" fmla="*/ 5 w 44"/>
                  <a:gd name="T1" fmla="*/ 8 h 26"/>
                  <a:gd name="T2" fmla="*/ 36 w 44"/>
                  <a:gd name="T3" fmla="*/ 0 h 26"/>
                  <a:gd name="T4" fmla="*/ 39 w 44"/>
                  <a:gd name="T5" fmla="*/ 0 h 26"/>
                  <a:gd name="T6" fmla="*/ 44 w 44"/>
                  <a:gd name="T7" fmla="*/ 3 h 26"/>
                  <a:gd name="T8" fmla="*/ 44 w 44"/>
                  <a:gd name="T9" fmla="*/ 8 h 26"/>
                  <a:gd name="T10" fmla="*/ 39 w 44"/>
                  <a:gd name="T11" fmla="*/ 13 h 26"/>
                  <a:gd name="T12" fmla="*/ 8 w 44"/>
                  <a:gd name="T13" fmla="*/ 26 h 26"/>
                  <a:gd name="T14" fmla="*/ 5 w 44"/>
                  <a:gd name="T15" fmla="*/ 21 h 26"/>
                  <a:gd name="T16" fmla="*/ 0 w 44"/>
                  <a:gd name="T17" fmla="*/ 18 h 26"/>
                  <a:gd name="T18" fmla="*/ 0 w 44"/>
                  <a:gd name="T19" fmla="*/ 13 h 26"/>
                  <a:gd name="T20" fmla="*/ 5 w 44"/>
                  <a:gd name="T21" fmla="*/ 8 h 2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4"/>
                  <a:gd name="T34" fmla="*/ 0 h 26"/>
                  <a:gd name="T35" fmla="*/ 44 w 44"/>
                  <a:gd name="T36" fmla="*/ 26 h 2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4" h="26">
                    <a:moveTo>
                      <a:pt x="5" y="8"/>
                    </a:moveTo>
                    <a:lnTo>
                      <a:pt x="36" y="0"/>
                    </a:lnTo>
                    <a:lnTo>
                      <a:pt x="39" y="0"/>
                    </a:lnTo>
                    <a:lnTo>
                      <a:pt x="44" y="3"/>
                    </a:lnTo>
                    <a:lnTo>
                      <a:pt x="44" y="8"/>
                    </a:lnTo>
                    <a:lnTo>
                      <a:pt x="39" y="13"/>
                    </a:lnTo>
                    <a:lnTo>
                      <a:pt x="8" y="26"/>
                    </a:lnTo>
                    <a:lnTo>
                      <a:pt x="5" y="21"/>
                    </a:lnTo>
                    <a:lnTo>
                      <a:pt x="0" y="18"/>
                    </a:lnTo>
                    <a:lnTo>
                      <a:pt x="0" y="13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9399" name="Text Box 71"/>
            <p:cNvSpPr txBox="1">
              <a:spLocks noChangeArrowheads="1"/>
            </p:cNvSpPr>
            <p:nvPr/>
          </p:nvSpPr>
          <p:spPr bwMode="auto">
            <a:xfrm>
              <a:off x="2112" y="3033"/>
              <a:ext cx="183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1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</a:t>
              </a:r>
            </a:p>
          </p:txBody>
        </p:sp>
      </p:grpSp>
      <p:grpSp>
        <p:nvGrpSpPr>
          <p:cNvPr id="14" name="Group 72"/>
          <p:cNvGrpSpPr>
            <a:grpSpLocks/>
          </p:cNvGrpSpPr>
          <p:nvPr/>
        </p:nvGrpSpPr>
        <p:grpSpPr bwMode="auto">
          <a:xfrm>
            <a:off x="611188" y="6165850"/>
            <a:ext cx="869950" cy="495300"/>
            <a:chOff x="933" y="2973"/>
            <a:chExt cx="548" cy="312"/>
          </a:xfrm>
        </p:grpSpPr>
        <p:grpSp>
          <p:nvGrpSpPr>
            <p:cNvPr id="7198" name="Group 73"/>
            <p:cNvGrpSpPr>
              <a:grpSpLocks/>
            </p:cNvGrpSpPr>
            <p:nvPr/>
          </p:nvGrpSpPr>
          <p:grpSpPr bwMode="auto">
            <a:xfrm rot="20061223" flipH="1">
              <a:off x="933" y="2973"/>
              <a:ext cx="548" cy="312"/>
              <a:chOff x="3195" y="1571"/>
              <a:chExt cx="763" cy="486"/>
            </a:xfrm>
          </p:grpSpPr>
          <p:sp>
            <p:nvSpPr>
              <p:cNvPr id="7200" name="Freeform 74"/>
              <p:cNvSpPr>
                <a:spLocks/>
              </p:cNvSpPr>
              <p:nvPr/>
            </p:nvSpPr>
            <p:spPr bwMode="auto">
              <a:xfrm>
                <a:off x="3195" y="1571"/>
                <a:ext cx="737" cy="455"/>
              </a:xfrm>
              <a:custGeom>
                <a:avLst/>
                <a:gdLst>
                  <a:gd name="T0" fmla="*/ 523 w 737"/>
                  <a:gd name="T1" fmla="*/ 284 h 455"/>
                  <a:gd name="T2" fmla="*/ 515 w 737"/>
                  <a:gd name="T3" fmla="*/ 249 h 455"/>
                  <a:gd name="T4" fmla="*/ 520 w 737"/>
                  <a:gd name="T5" fmla="*/ 223 h 455"/>
                  <a:gd name="T6" fmla="*/ 528 w 737"/>
                  <a:gd name="T7" fmla="*/ 201 h 455"/>
                  <a:gd name="T8" fmla="*/ 550 w 737"/>
                  <a:gd name="T9" fmla="*/ 184 h 455"/>
                  <a:gd name="T10" fmla="*/ 576 w 737"/>
                  <a:gd name="T11" fmla="*/ 171 h 455"/>
                  <a:gd name="T12" fmla="*/ 601 w 737"/>
                  <a:gd name="T13" fmla="*/ 166 h 455"/>
                  <a:gd name="T14" fmla="*/ 628 w 737"/>
                  <a:gd name="T15" fmla="*/ 171 h 455"/>
                  <a:gd name="T16" fmla="*/ 649 w 737"/>
                  <a:gd name="T17" fmla="*/ 184 h 455"/>
                  <a:gd name="T18" fmla="*/ 671 w 737"/>
                  <a:gd name="T19" fmla="*/ 206 h 455"/>
                  <a:gd name="T20" fmla="*/ 679 w 737"/>
                  <a:gd name="T21" fmla="*/ 227 h 455"/>
                  <a:gd name="T22" fmla="*/ 732 w 737"/>
                  <a:gd name="T23" fmla="*/ 206 h 455"/>
                  <a:gd name="T24" fmla="*/ 737 w 737"/>
                  <a:gd name="T25" fmla="*/ 196 h 455"/>
                  <a:gd name="T26" fmla="*/ 732 w 737"/>
                  <a:gd name="T27" fmla="*/ 188 h 455"/>
                  <a:gd name="T28" fmla="*/ 684 w 737"/>
                  <a:gd name="T29" fmla="*/ 48 h 455"/>
                  <a:gd name="T30" fmla="*/ 676 w 737"/>
                  <a:gd name="T31" fmla="*/ 44 h 455"/>
                  <a:gd name="T32" fmla="*/ 667 w 737"/>
                  <a:gd name="T33" fmla="*/ 44 h 455"/>
                  <a:gd name="T34" fmla="*/ 606 w 737"/>
                  <a:gd name="T35" fmla="*/ 65 h 455"/>
                  <a:gd name="T36" fmla="*/ 598 w 737"/>
                  <a:gd name="T37" fmla="*/ 62 h 455"/>
                  <a:gd name="T38" fmla="*/ 462 w 737"/>
                  <a:gd name="T39" fmla="*/ 0 h 455"/>
                  <a:gd name="T40" fmla="*/ 454 w 737"/>
                  <a:gd name="T41" fmla="*/ 0 h 455"/>
                  <a:gd name="T42" fmla="*/ 162 w 737"/>
                  <a:gd name="T43" fmla="*/ 223 h 455"/>
                  <a:gd name="T44" fmla="*/ 5 w 737"/>
                  <a:gd name="T45" fmla="*/ 315 h 455"/>
                  <a:gd name="T46" fmla="*/ 0 w 737"/>
                  <a:gd name="T47" fmla="*/ 319 h 455"/>
                  <a:gd name="T48" fmla="*/ 48 w 737"/>
                  <a:gd name="T49" fmla="*/ 446 h 455"/>
                  <a:gd name="T50" fmla="*/ 48 w 737"/>
                  <a:gd name="T51" fmla="*/ 450 h 455"/>
                  <a:gd name="T52" fmla="*/ 58 w 737"/>
                  <a:gd name="T53" fmla="*/ 455 h 455"/>
                  <a:gd name="T54" fmla="*/ 93 w 737"/>
                  <a:gd name="T55" fmla="*/ 441 h 455"/>
                  <a:gd name="T56" fmla="*/ 83 w 737"/>
                  <a:gd name="T57" fmla="*/ 410 h 455"/>
                  <a:gd name="T58" fmla="*/ 88 w 737"/>
                  <a:gd name="T59" fmla="*/ 380 h 455"/>
                  <a:gd name="T60" fmla="*/ 101 w 737"/>
                  <a:gd name="T61" fmla="*/ 355 h 455"/>
                  <a:gd name="T62" fmla="*/ 118 w 737"/>
                  <a:gd name="T63" fmla="*/ 337 h 455"/>
                  <a:gd name="T64" fmla="*/ 144 w 737"/>
                  <a:gd name="T65" fmla="*/ 324 h 455"/>
                  <a:gd name="T66" fmla="*/ 174 w 737"/>
                  <a:gd name="T67" fmla="*/ 319 h 455"/>
                  <a:gd name="T68" fmla="*/ 202 w 737"/>
                  <a:gd name="T69" fmla="*/ 327 h 455"/>
                  <a:gd name="T70" fmla="*/ 227 w 737"/>
                  <a:gd name="T71" fmla="*/ 345 h 455"/>
                  <a:gd name="T72" fmla="*/ 240 w 737"/>
                  <a:gd name="T73" fmla="*/ 363 h 455"/>
                  <a:gd name="T74" fmla="*/ 249 w 737"/>
                  <a:gd name="T75" fmla="*/ 385 h 45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737"/>
                  <a:gd name="T115" fmla="*/ 0 h 455"/>
                  <a:gd name="T116" fmla="*/ 737 w 737"/>
                  <a:gd name="T117" fmla="*/ 455 h 45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737" h="455">
                    <a:moveTo>
                      <a:pt x="249" y="385"/>
                    </a:moveTo>
                    <a:lnTo>
                      <a:pt x="523" y="284"/>
                    </a:lnTo>
                    <a:lnTo>
                      <a:pt x="520" y="267"/>
                    </a:lnTo>
                    <a:lnTo>
                      <a:pt x="515" y="249"/>
                    </a:lnTo>
                    <a:lnTo>
                      <a:pt x="520" y="236"/>
                    </a:lnTo>
                    <a:lnTo>
                      <a:pt x="520" y="223"/>
                    </a:lnTo>
                    <a:lnTo>
                      <a:pt x="523" y="211"/>
                    </a:lnTo>
                    <a:lnTo>
                      <a:pt x="528" y="201"/>
                    </a:lnTo>
                    <a:lnTo>
                      <a:pt x="540" y="188"/>
                    </a:lnTo>
                    <a:lnTo>
                      <a:pt x="550" y="184"/>
                    </a:lnTo>
                    <a:lnTo>
                      <a:pt x="563" y="176"/>
                    </a:lnTo>
                    <a:lnTo>
                      <a:pt x="576" y="171"/>
                    </a:lnTo>
                    <a:lnTo>
                      <a:pt x="588" y="166"/>
                    </a:lnTo>
                    <a:lnTo>
                      <a:pt x="601" y="166"/>
                    </a:lnTo>
                    <a:lnTo>
                      <a:pt x="615" y="166"/>
                    </a:lnTo>
                    <a:lnTo>
                      <a:pt x="628" y="171"/>
                    </a:lnTo>
                    <a:lnTo>
                      <a:pt x="641" y="179"/>
                    </a:lnTo>
                    <a:lnTo>
                      <a:pt x="649" y="184"/>
                    </a:lnTo>
                    <a:lnTo>
                      <a:pt x="662" y="193"/>
                    </a:lnTo>
                    <a:lnTo>
                      <a:pt x="671" y="206"/>
                    </a:lnTo>
                    <a:lnTo>
                      <a:pt x="676" y="219"/>
                    </a:lnTo>
                    <a:lnTo>
                      <a:pt x="679" y="227"/>
                    </a:lnTo>
                    <a:lnTo>
                      <a:pt x="724" y="211"/>
                    </a:lnTo>
                    <a:lnTo>
                      <a:pt x="732" y="206"/>
                    </a:lnTo>
                    <a:lnTo>
                      <a:pt x="737" y="201"/>
                    </a:lnTo>
                    <a:lnTo>
                      <a:pt x="737" y="196"/>
                    </a:lnTo>
                    <a:lnTo>
                      <a:pt x="732" y="188"/>
                    </a:lnTo>
                    <a:lnTo>
                      <a:pt x="684" y="52"/>
                    </a:lnTo>
                    <a:lnTo>
                      <a:pt x="684" y="48"/>
                    </a:lnTo>
                    <a:lnTo>
                      <a:pt x="679" y="48"/>
                    </a:lnTo>
                    <a:lnTo>
                      <a:pt x="676" y="44"/>
                    </a:lnTo>
                    <a:lnTo>
                      <a:pt x="671" y="44"/>
                    </a:lnTo>
                    <a:lnTo>
                      <a:pt x="667" y="44"/>
                    </a:lnTo>
                    <a:lnTo>
                      <a:pt x="615" y="65"/>
                    </a:lnTo>
                    <a:lnTo>
                      <a:pt x="606" y="65"/>
                    </a:lnTo>
                    <a:lnTo>
                      <a:pt x="601" y="65"/>
                    </a:lnTo>
                    <a:lnTo>
                      <a:pt x="598" y="62"/>
                    </a:lnTo>
                    <a:lnTo>
                      <a:pt x="467" y="0"/>
                    </a:lnTo>
                    <a:lnTo>
                      <a:pt x="462" y="0"/>
                    </a:lnTo>
                    <a:lnTo>
                      <a:pt x="457" y="0"/>
                    </a:lnTo>
                    <a:lnTo>
                      <a:pt x="454" y="0"/>
                    </a:lnTo>
                    <a:lnTo>
                      <a:pt x="232" y="80"/>
                    </a:lnTo>
                    <a:lnTo>
                      <a:pt x="162" y="223"/>
                    </a:lnTo>
                    <a:lnTo>
                      <a:pt x="10" y="310"/>
                    </a:lnTo>
                    <a:lnTo>
                      <a:pt x="5" y="315"/>
                    </a:lnTo>
                    <a:lnTo>
                      <a:pt x="0" y="315"/>
                    </a:lnTo>
                    <a:lnTo>
                      <a:pt x="0" y="319"/>
                    </a:lnTo>
                    <a:lnTo>
                      <a:pt x="0" y="324"/>
                    </a:lnTo>
                    <a:lnTo>
                      <a:pt x="48" y="446"/>
                    </a:lnTo>
                    <a:lnTo>
                      <a:pt x="48" y="450"/>
                    </a:lnTo>
                    <a:lnTo>
                      <a:pt x="53" y="450"/>
                    </a:lnTo>
                    <a:lnTo>
                      <a:pt x="58" y="455"/>
                    </a:lnTo>
                    <a:lnTo>
                      <a:pt x="61" y="450"/>
                    </a:lnTo>
                    <a:lnTo>
                      <a:pt x="93" y="441"/>
                    </a:lnTo>
                    <a:lnTo>
                      <a:pt x="88" y="428"/>
                    </a:lnTo>
                    <a:lnTo>
                      <a:pt x="83" y="410"/>
                    </a:lnTo>
                    <a:lnTo>
                      <a:pt x="83" y="398"/>
                    </a:lnTo>
                    <a:lnTo>
                      <a:pt x="88" y="380"/>
                    </a:lnTo>
                    <a:lnTo>
                      <a:pt x="93" y="363"/>
                    </a:lnTo>
                    <a:lnTo>
                      <a:pt x="101" y="355"/>
                    </a:lnTo>
                    <a:lnTo>
                      <a:pt x="109" y="342"/>
                    </a:lnTo>
                    <a:lnTo>
                      <a:pt x="118" y="337"/>
                    </a:lnTo>
                    <a:lnTo>
                      <a:pt x="131" y="327"/>
                    </a:lnTo>
                    <a:lnTo>
                      <a:pt x="144" y="324"/>
                    </a:lnTo>
                    <a:lnTo>
                      <a:pt x="157" y="319"/>
                    </a:lnTo>
                    <a:lnTo>
                      <a:pt x="174" y="319"/>
                    </a:lnTo>
                    <a:lnTo>
                      <a:pt x="189" y="324"/>
                    </a:lnTo>
                    <a:lnTo>
                      <a:pt x="202" y="327"/>
                    </a:lnTo>
                    <a:lnTo>
                      <a:pt x="214" y="337"/>
                    </a:lnTo>
                    <a:lnTo>
                      <a:pt x="227" y="345"/>
                    </a:lnTo>
                    <a:lnTo>
                      <a:pt x="232" y="355"/>
                    </a:lnTo>
                    <a:lnTo>
                      <a:pt x="240" y="363"/>
                    </a:lnTo>
                    <a:lnTo>
                      <a:pt x="245" y="375"/>
                    </a:lnTo>
                    <a:lnTo>
                      <a:pt x="249" y="385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1" name="Freeform 75"/>
              <p:cNvSpPr>
                <a:spLocks/>
              </p:cNvSpPr>
              <p:nvPr/>
            </p:nvSpPr>
            <p:spPr bwMode="auto">
              <a:xfrm>
                <a:off x="3195" y="1571"/>
                <a:ext cx="737" cy="455"/>
              </a:xfrm>
              <a:custGeom>
                <a:avLst/>
                <a:gdLst>
                  <a:gd name="T0" fmla="*/ 523 w 737"/>
                  <a:gd name="T1" fmla="*/ 284 h 455"/>
                  <a:gd name="T2" fmla="*/ 515 w 737"/>
                  <a:gd name="T3" fmla="*/ 249 h 455"/>
                  <a:gd name="T4" fmla="*/ 520 w 737"/>
                  <a:gd name="T5" fmla="*/ 223 h 455"/>
                  <a:gd name="T6" fmla="*/ 528 w 737"/>
                  <a:gd name="T7" fmla="*/ 201 h 455"/>
                  <a:gd name="T8" fmla="*/ 550 w 737"/>
                  <a:gd name="T9" fmla="*/ 184 h 455"/>
                  <a:gd name="T10" fmla="*/ 576 w 737"/>
                  <a:gd name="T11" fmla="*/ 171 h 455"/>
                  <a:gd name="T12" fmla="*/ 601 w 737"/>
                  <a:gd name="T13" fmla="*/ 166 h 455"/>
                  <a:gd name="T14" fmla="*/ 628 w 737"/>
                  <a:gd name="T15" fmla="*/ 171 h 455"/>
                  <a:gd name="T16" fmla="*/ 649 w 737"/>
                  <a:gd name="T17" fmla="*/ 184 h 455"/>
                  <a:gd name="T18" fmla="*/ 671 w 737"/>
                  <a:gd name="T19" fmla="*/ 206 h 455"/>
                  <a:gd name="T20" fmla="*/ 679 w 737"/>
                  <a:gd name="T21" fmla="*/ 227 h 455"/>
                  <a:gd name="T22" fmla="*/ 732 w 737"/>
                  <a:gd name="T23" fmla="*/ 206 h 455"/>
                  <a:gd name="T24" fmla="*/ 737 w 737"/>
                  <a:gd name="T25" fmla="*/ 196 h 455"/>
                  <a:gd name="T26" fmla="*/ 732 w 737"/>
                  <a:gd name="T27" fmla="*/ 188 h 455"/>
                  <a:gd name="T28" fmla="*/ 684 w 737"/>
                  <a:gd name="T29" fmla="*/ 48 h 455"/>
                  <a:gd name="T30" fmla="*/ 676 w 737"/>
                  <a:gd name="T31" fmla="*/ 44 h 455"/>
                  <a:gd name="T32" fmla="*/ 667 w 737"/>
                  <a:gd name="T33" fmla="*/ 44 h 455"/>
                  <a:gd name="T34" fmla="*/ 606 w 737"/>
                  <a:gd name="T35" fmla="*/ 65 h 455"/>
                  <a:gd name="T36" fmla="*/ 598 w 737"/>
                  <a:gd name="T37" fmla="*/ 62 h 455"/>
                  <a:gd name="T38" fmla="*/ 462 w 737"/>
                  <a:gd name="T39" fmla="*/ 0 h 455"/>
                  <a:gd name="T40" fmla="*/ 454 w 737"/>
                  <a:gd name="T41" fmla="*/ 0 h 455"/>
                  <a:gd name="T42" fmla="*/ 162 w 737"/>
                  <a:gd name="T43" fmla="*/ 223 h 455"/>
                  <a:gd name="T44" fmla="*/ 5 w 737"/>
                  <a:gd name="T45" fmla="*/ 315 h 455"/>
                  <a:gd name="T46" fmla="*/ 0 w 737"/>
                  <a:gd name="T47" fmla="*/ 319 h 455"/>
                  <a:gd name="T48" fmla="*/ 48 w 737"/>
                  <a:gd name="T49" fmla="*/ 446 h 455"/>
                  <a:gd name="T50" fmla="*/ 48 w 737"/>
                  <a:gd name="T51" fmla="*/ 450 h 455"/>
                  <a:gd name="T52" fmla="*/ 58 w 737"/>
                  <a:gd name="T53" fmla="*/ 455 h 455"/>
                  <a:gd name="T54" fmla="*/ 93 w 737"/>
                  <a:gd name="T55" fmla="*/ 441 h 455"/>
                  <a:gd name="T56" fmla="*/ 83 w 737"/>
                  <a:gd name="T57" fmla="*/ 410 h 455"/>
                  <a:gd name="T58" fmla="*/ 88 w 737"/>
                  <a:gd name="T59" fmla="*/ 380 h 455"/>
                  <a:gd name="T60" fmla="*/ 101 w 737"/>
                  <a:gd name="T61" fmla="*/ 355 h 455"/>
                  <a:gd name="T62" fmla="*/ 118 w 737"/>
                  <a:gd name="T63" fmla="*/ 337 h 455"/>
                  <a:gd name="T64" fmla="*/ 144 w 737"/>
                  <a:gd name="T65" fmla="*/ 324 h 455"/>
                  <a:gd name="T66" fmla="*/ 174 w 737"/>
                  <a:gd name="T67" fmla="*/ 319 h 455"/>
                  <a:gd name="T68" fmla="*/ 202 w 737"/>
                  <a:gd name="T69" fmla="*/ 327 h 455"/>
                  <a:gd name="T70" fmla="*/ 227 w 737"/>
                  <a:gd name="T71" fmla="*/ 345 h 455"/>
                  <a:gd name="T72" fmla="*/ 240 w 737"/>
                  <a:gd name="T73" fmla="*/ 363 h 455"/>
                  <a:gd name="T74" fmla="*/ 249 w 737"/>
                  <a:gd name="T75" fmla="*/ 385 h 45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737"/>
                  <a:gd name="T115" fmla="*/ 0 h 455"/>
                  <a:gd name="T116" fmla="*/ 737 w 737"/>
                  <a:gd name="T117" fmla="*/ 455 h 45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737" h="455">
                    <a:moveTo>
                      <a:pt x="249" y="385"/>
                    </a:moveTo>
                    <a:lnTo>
                      <a:pt x="523" y="284"/>
                    </a:lnTo>
                    <a:lnTo>
                      <a:pt x="520" y="267"/>
                    </a:lnTo>
                    <a:lnTo>
                      <a:pt x="515" y="249"/>
                    </a:lnTo>
                    <a:lnTo>
                      <a:pt x="520" y="236"/>
                    </a:lnTo>
                    <a:lnTo>
                      <a:pt x="520" y="223"/>
                    </a:lnTo>
                    <a:lnTo>
                      <a:pt x="523" y="211"/>
                    </a:lnTo>
                    <a:lnTo>
                      <a:pt x="528" y="201"/>
                    </a:lnTo>
                    <a:lnTo>
                      <a:pt x="540" y="188"/>
                    </a:lnTo>
                    <a:lnTo>
                      <a:pt x="550" y="184"/>
                    </a:lnTo>
                    <a:lnTo>
                      <a:pt x="563" y="176"/>
                    </a:lnTo>
                    <a:lnTo>
                      <a:pt x="576" y="171"/>
                    </a:lnTo>
                    <a:lnTo>
                      <a:pt x="588" y="166"/>
                    </a:lnTo>
                    <a:lnTo>
                      <a:pt x="601" y="166"/>
                    </a:lnTo>
                    <a:lnTo>
                      <a:pt x="615" y="166"/>
                    </a:lnTo>
                    <a:lnTo>
                      <a:pt x="628" y="171"/>
                    </a:lnTo>
                    <a:lnTo>
                      <a:pt x="641" y="179"/>
                    </a:lnTo>
                    <a:lnTo>
                      <a:pt x="649" y="184"/>
                    </a:lnTo>
                    <a:lnTo>
                      <a:pt x="662" y="193"/>
                    </a:lnTo>
                    <a:lnTo>
                      <a:pt x="671" y="206"/>
                    </a:lnTo>
                    <a:lnTo>
                      <a:pt x="676" y="219"/>
                    </a:lnTo>
                    <a:lnTo>
                      <a:pt x="679" y="227"/>
                    </a:lnTo>
                    <a:lnTo>
                      <a:pt x="724" y="211"/>
                    </a:lnTo>
                    <a:lnTo>
                      <a:pt x="732" y="206"/>
                    </a:lnTo>
                    <a:lnTo>
                      <a:pt x="737" y="201"/>
                    </a:lnTo>
                    <a:lnTo>
                      <a:pt x="737" y="196"/>
                    </a:lnTo>
                    <a:lnTo>
                      <a:pt x="732" y="188"/>
                    </a:lnTo>
                    <a:lnTo>
                      <a:pt x="684" y="52"/>
                    </a:lnTo>
                    <a:lnTo>
                      <a:pt x="684" y="48"/>
                    </a:lnTo>
                    <a:lnTo>
                      <a:pt x="679" y="48"/>
                    </a:lnTo>
                    <a:lnTo>
                      <a:pt x="676" y="44"/>
                    </a:lnTo>
                    <a:lnTo>
                      <a:pt x="671" y="44"/>
                    </a:lnTo>
                    <a:lnTo>
                      <a:pt x="667" y="44"/>
                    </a:lnTo>
                    <a:lnTo>
                      <a:pt x="615" y="65"/>
                    </a:lnTo>
                    <a:lnTo>
                      <a:pt x="606" y="65"/>
                    </a:lnTo>
                    <a:lnTo>
                      <a:pt x="601" y="65"/>
                    </a:lnTo>
                    <a:lnTo>
                      <a:pt x="598" y="62"/>
                    </a:lnTo>
                    <a:lnTo>
                      <a:pt x="467" y="0"/>
                    </a:lnTo>
                    <a:lnTo>
                      <a:pt x="462" y="0"/>
                    </a:lnTo>
                    <a:lnTo>
                      <a:pt x="457" y="0"/>
                    </a:lnTo>
                    <a:lnTo>
                      <a:pt x="454" y="0"/>
                    </a:lnTo>
                    <a:lnTo>
                      <a:pt x="232" y="80"/>
                    </a:lnTo>
                    <a:lnTo>
                      <a:pt x="162" y="223"/>
                    </a:lnTo>
                    <a:lnTo>
                      <a:pt x="10" y="310"/>
                    </a:lnTo>
                    <a:lnTo>
                      <a:pt x="5" y="315"/>
                    </a:lnTo>
                    <a:lnTo>
                      <a:pt x="0" y="315"/>
                    </a:lnTo>
                    <a:lnTo>
                      <a:pt x="0" y="319"/>
                    </a:lnTo>
                    <a:lnTo>
                      <a:pt x="0" y="324"/>
                    </a:lnTo>
                    <a:lnTo>
                      <a:pt x="48" y="446"/>
                    </a:lnTo>
                    <a:lnTo>
                      <a:pt x="48" y="450"/>
                    </a:lnTo>
                    <a:lnTo>
                      <a:pt x="53" y="450"/>
                    </a:lnTo>
                    <a:lnTo>
                      <a:pt x="58" y="455"/>
                    </a:lnTo>
                    <a:lnTo>
                      <a:pt x="61" y="450"/>
                    </a:lnTo>
                    <a:lnTo>
                      <a:pt x="93" y="441"/>
                    </a:lnTo>
                    <a:lnTo>
                      <a:pt x="88" y="428"/>
                    </a:lnTo>
                    <a:lnTo>
                      <a:pt x="83" y="410"/>
                    </a:lnTo>
                    <a:lnTo>
                      <a:pt x="83" y="398"/>
                    </a:lnTo>
                    <a:lnTo>
                      <a:pt x="88" y="380"/>
                    </a:lnTo>
                    <a:lnTo>
                      <a:pt x="93" y="363"/>
                    </a:lnTo>
                    <a:lnTo>
                      <a:pt x="101" y="355"/>
                    </a:lnTo>
                    <a:lnTo>
                      <a:pt x="109" y="342"/>
                    </a:lnTo>
                    <a:lnTo>
                      <a:pt x="118" y="337"/>
                    </a:lnTo>
                    <a:lnTo>
                      <a:pt x="131" y="327"/>
                    </a:lnTo>
                    <a:lnTo>
                      <a:pt x="144" y="324"/>
                    </a:lnTo>
                    <a:lnTo>
                      <a:pt x="157" y="319"/>
                    </a:lnTo>
                    <a:lnTo>
                      <a:pt x="174" y="319"/>
                    </a:lnTo>
                    <a:lnTo>
                      <a:pt x="189" y="324"/>
                    </a:lnTo>
                    <a:lnTo>
                      <a:pt x="202" y="327"/>
                    </a:lnTo>
                    <a:lnTo>
                      <a:pt x="214" y="337"/>
                    </a:lnTo>
                    <a:lnTo>
                      <a:pt x="227" y="345"/>
                    </a:lnTo>
                    <a:lnTo>
                      <a:pt x="232" y="355"/>
                    </a:lnTo>
                    <a:lnTo>
                      <a:pt x="240" y="363"/>
                    </a:lnTo>
                    <a:lnTo>
                      <a:pt x="245" y="375"/>
                    </a:lnTo>
                    <a:lnTo>
                      <a:pt x="249" y="385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2" name="Freeform 76"/>
              <p:cNvSpPr>
                <a:spLocks/>
              </p:cNvSpPr>
              <p:nvPr/>
            </p:nvSpPr>
            <p:spPr bwMode="auto">
              <a:xfrm>
                <a:off x="3727" y="1755"/>
                <a:ext cx="139" cy="143"/>
              </a:xfrm>
              <a:custGeom>
                <a:avLst/>
                <a:gdLst>
                  <a:gd name="T0" fmla="*/ 4 w 139"/>
                  <a:gd name="T1" fmla="*/ 95 h 143"/>
                  <a:gd name="T2" fmla="*/ 8 w 139"/>
                  <a:gd name="T3" fmla="*/ 108 h 143"/>
                  <a:gd name="T4" fmla="*/ 18 w 139"/>
                  <a:gd name="T5" fmla="*/ 123 h 143"/>
                  <a:gd name="T6" fmla="*/ 31 w 139"/>
                  <a:gd name="T7" fmla="*/ 131 h 143"/>
                  <a:gd name="T8" fmla="*/ 44 w 139"/>
                  <a:gd name="T9" fmla="*/ 140 h 143"/>
                  <a:gd name="T10" fmla="*/ 56 w 139"/>
                  <a:gd name="T11" fmla="*/ 143 h 143"/>
                  <a:gd name="T12" fmla="*/ 69 w 139"/>
                  <a:gd name="T13" fmla="*/ 143 h 143"/>
                  <a:gd name="T14" fmla="*/ 83 w 139"/>
                  <a:gd name="T15" fmla="*/ 143 h 143"/>
                  <a:gd name="T16" fmla="*/ 96 w 139"/>
                  <a:gd name="T17" fmla="*/ 140 h 143"/>
                  <a:gd name="T18" fmla="*/ 109 w 139"/>
                  <a:gd name="T19" fmla="*/ 135 h 143"/>
                  <a:gd name="T20" fmla="*/ 117 w 139"/>
                  <a:gd name="T21" fmla="*/ 126 h 143"/>
                  <a:gd name="T22" fmla="*/ 127 w 139"/>
                  <a:gd name="T23" fmla="*/ 118 h 143"/>
                  <a:gd name="T24" fmla="*/ 135 w 139"/>
                  <a:gd name="T25" fmla="*/ 105 h 143"/>
                  <a:gd name="T26" fmla="*/ 139 w 139"/>
                  <a:gd name="T27" fmla="*/ 92 h 143"/>
                  <a:gd name="T28" fmla="*/ 139 w 139"/>
                  <a:gd name="T29" fmla="*/ 78 h 143"/>
                  <a:gd name="T30" fmla="*/ 139 w 139"/>
                  <a:gd name="T31" fmla="*/ 60 h 143"/>
                  <a:gd name="T32" fmla="*/ 135 w 139"/>
                  <a:gd name="T33" fmla="*/ 47 h 143"/>
                  <a:gd name="T34" fmla="*/ 130 w 139"/>
                  <a:gd name="T35" fmla="*/ 35 h 143"/>
                  <a:gd name="T36" fmla="*/ 122 w 139"/>
                  <a:gd name="T37" fmla="*/ 22 h 143"/>
                  <a:gd name="T38" fmla="*/ 109 w 139"/>
                  <a:gd name="T39" fmla="*/ 12 h 143"/>
                  <a:gd name="T40" fmla="*/ 99 w 139"/>
                  <a:gd name="T41" fmla="*/ 4 h 143"/>
                  <a:gd name="T42" fmla="*/ 87 w 139"/>
                  <a:gd name="T43" fmla="*/ 0 h 143"/>
                  <a:gd name="T44" fmla="*/ 74 w 139"/>
                  <a:gd name="T45" fmla="*/ 0 h 143"/>
                  <a:gd name="T46" fmla="*/ 56 w 139"/>
                  <a:gd name="T47" fmla="*/ 0 h 143"/>
                  <a:gd name="T48" fmla="*/ 44 w 139"/>
                  <a:gd name="T49" fmla="*/ 0 h 143"/>
                  <a:gd name="T50" fmla="*/ 31 w 139"/>
                  <a:gd name="T51" fmla="*/ 9 h 143"/>
                  <a:gd name="T52" fmla="*/ 21 w 139"/>
                  <a:gd name="T53" fmla="*/ 17 h 143"/>
                  <a:gd name="T54" fmla="*/ 13 w 139"/>
                  <a:gd name="T55" fmla="*/ 27 h 143"/>
                  <a:gd name="T56" fmla="*/ 4 w 139"/>
                  <a:gd name="T57" fmla="*/ 39 h 143"/>
                  <a:gd name="T58" fmla="*/ 0 w 139"/>
                  <a:gd name="T59" fmla="*/ 52 h 143"/>
                  <a:gd name="T60" fmla="*/ 0 w 139"/>
                  <a:gd name="T61" fmla="*/ 65 h 143"/>
                  <a:gd name="T62" fmla="*/ 0 w 139"/>
                  <a:gd name="T63" fmla="*/ 83 h 143"/>
                  <a:gd name="T64" fmla="*/ 4 w 139"/>
                  <a:gd name="T65" fmla="*/ 95 h 14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9"/>
                  <a:gd name="T100" fmla="*/ 0 h 143"/>
                  <a:gd name="T101" fmla="*/ 139 w 139"/>
                  <a:gd name="T102" fmla="*/ 143 h 14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9" h="143">
                    <a:moveTo>
                      <a:pt x="4" y="95"/>
                    </a:moveTo>
                    <a:lnTo>
                      <a:pt x="8" y="108"/>
                    </a:lnTo>
                    <a:lnTo>
                      <a:pt x="18" y="123"/>
                    </a:lnTo>
                    <a:lnTo>
                      <a:pt x="31" y="131"/>
                    </a:lnTo>
                    <a:lnTo>
                      <a:pt x="44" y="140"/>
                    </a:lnTo>
                    <a:lnTo>
                      <a:pt x="56" y="143"/>
                    </a:lnTo>
                    <a:lnTo>
                      <a:pt x="69" y="143"/>
                    </a:lnTo>
                    <a:lnTo>
                      <a:pt x="83" y="143"/>
                    </a:lnTo>
                    <a:lnTo>
                      <a:pt x="96" y="140"/>
                    </a:lnTo>
                    <a:lnTo>
                      <a:pt x="109" y="135"/>
                    </a:lnTo>
                    <a:lnTo>
                      <a:pt x="117" y="126"/>
                    </a:lnTo>
                    <a:lnTo>
                      <a:pt x="127" y="118"/>
                    </a:lnTo>
                    <a:lnTo>
                      <a:pt x="135" y="105"/>
                    </a:lnTo>
                    <a:lnTo>
                      <a:pt x="139" y="92"/>
                    </a:lnTo>
                    <a:lnTo>
                      <a:pt x="139" y="78"/>
                    </a:lnTo>
                    <a:lnTo>
                      <a:pt x="139" y="60"/>
                    </a:lnTo>
                    <a:lnTo>
                      <a:pt x="135" y="47"/>
                    </a:lnTo>
                    <a:lnTo>
                      <a:pt x="130" y="35"/>
                    </a:lnTo>
                    <a:lnTo>
                      <a:pt x="122" y="22"/>
                    </a:lnTo>
                    <a:lnTo>
                      <a:pt x="109" y="12"/>
                    </a:lnTo>
                    <a:lnTo>
                      <a:pt x="99" y="4"/>
                    </a:lnTo>
                    <a:lnTo>
                      <a:pt x="87" y="0"/>
                    </a:lnTo>
                    <a:lnTo>
                      <a:pt x="74" y="0"/>
                    </a:lnTo>
                    <a:lnTo>
                      <a:pt x="56" y="0"/>
                    </a:lnTo>
                    <a:lnTo>
                      <a:pt x="44" y="0"/>
                    </a:lnTo>
                    <a:lnTo>
                      <a:pt x="31" y="9"/>
                    </a:lnTo>
                    <a:lnTo>
                      <a:pt x="21" y="17"/>
                    </a:lnTo>
                    <a:lnTo>
                      <a:pt x="13" y="27"/>
                    </a:lnTo>
                    <a:lnTo>
                      <a:pt x="4" y="39"/>
                    </a:lnTo>
                    <a:lnTo>
                      <a:pt x="0" y="52"/>
                    </a:lnTo>
                    <a:lnTo>
                      <a:pt x="0" y="65"/>
                    </a:lnTo>
                    <a:lnTo>
                      <a:pt x="0" y="83"/>
                    </a:lnTo>
                    <a:lnTo>
                      <a:pt x="4" y="95"/>
                    </a:lnTo>
                    <a:close/>
                  </a:path>
                </a:pathLst>
              </a:custGeom>
              <a:solidFill>
                <a:srgbClr val="1F1F1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3" name="Freeform 77"/>
              <p:cNvSpPr>
                <a:spLocks/>
              </p:cNvSpPr>
              <p:nvPr/>
            </p:nvSpPr>
            <p:spPr bwMode="auto">
              <a:xfrm>
                <a:off x="3727" y="1755"/>
                <a:ext cx="139" cy="143"/>
              </a:xfrm>
              <a:custGeom>
                <a:avLst/>
                <a:gdLst>
                  <a:gd name="T0" fmla="*/ 4 w 139"/>
                  <a:gd name="T1" fmla="*/ 95 h 143"/>
                  <a:gd name="T2" fmla="*/ 8 w 139"/>
                  <a:gd name="T3" fmla="*/ 108 h 143"/>
                  <a:gd name="T4" fmla="*/ 18 w 139"/>
                  <a:gd name="T5" fmla="*/ 123 h 143"/>
                  <a:gd name="T6" fmla="*/ 31 w 139"/>
                  <a:gd name="T7" fmla="*/ 131 h 143"/>
                  <a:gd name="T8" fmla="*/ 44 w 139"/>
                  <a:gd name="T9" fmla="*/ 140 h 143"/>
                  <a:gd name="T10" fmla="*/ 56 w 139"/>
                  <a:gd name="T11" fmla="*/ 143 h 143"/>
                  <a:gd name="T12" fmla="*/ 69 w 139"/>
                  <a:gd name="T13" fmla="*/ 143 h 143"/>
                  <a:gd name="T14" fmla="*/ 83 w 139"/>
                  <a:gd name="T15" fmla="*/ 143 h 143"/>
                  <a:gd name="T16" fmla="*/ 96 w 139"/>
                  <a:gd name="T17" fmla="*/ 140 h 143"/>
                  <a:gd name="T18" fmla="*/ 109 w 139"/>
                  <a:gd name="T19" fmla="*/ 135 h 143"/>
                  <a:gd name="T20" fmla="*/ 117 w 139"/>
                  <a:gd name="T21" fmla="*/ 126 h 143"/>
                  <a:gd name="T22" fmla="*/ 127 w 139"/>
                  <a:gd name="T23" fmla="*/ 118 h 143"/>
                  <a:gd name="T24" fmla="*/ 135 w 139"/>
                  <a:gd name="T25" fmla="*/ 105 h 143"/>
                  <a:gd name="T26" fmla="*/ 139 w 139"/>
                  <a:gd name="T27" fmla="*/ 92 h 143"/>
                  <a:gd name="T28" fmla="*/ 139 w 139"/>
                  <a:gd name="T29" fmla="*/ 78 h 143"/>
                  <a:gd name="T30" fmla="*/ 139 w 139"/>
                  <a:gd name="T31" fmla="*/ 60 h 143"/>
                  <a:gd name="T32" fmla="*/ 135 w 139"/>
                  <a:gd name="T33" fmla="*/ 47 h 143"/>
                  <a:gd name="T34" fmla="*/ 130 w 139"/>
                  <a:gd name="T35" fmla="*/ 35 h 143"/>
                  <a:gd name="T36" fmla="*/ 122 w 139"/>
                  <a:gd name="T37" fmla="*/ 22 h 143"/>
                  <a:gd name="T38" fmla="*/ 109 w 139"/>
                  <a:gd name="T39" fmla="*/ 12 h 143"/>
                  <a:gd name="T40" fmla="*/ 99 w 139"/>
                  <a:gd name="T41" fmla="*/ 4 h 143"/>
                  <a:gd name="T42" fmla="*/ 87 w 139"/>
                  <a:gd name="T43" fmla="*/ 0 h 143"/>
                  <a:gd name="T44" fmla="*/ 74 w 139"/>
                  <a:gd name="T45" fmla="*/ 0 h 143"/>
                  <a:gd name="T46" fmla="*/ 56 w 139"/>
                  <a:gd name="T47" fmla="*/ 0 h 143"/>
                  <a:gd name="T48" fmla="*/ 44 w 139"/>
                  <a:gd name="T49" fmla="*/ 0 h 143"/>
                  <a:gd name="T50" fmla="*/ 31 w 139"/>
                  <a:gd name="T51" fmla="*/ 9 h 143"/>
                  <a:gd name="T52" fmla="*/ 21 w 139"/>
                  <a:gd name="T53" fmla="*/ 17 h 143"/>
                  <a:gd name="T54" fmla="*/ 13 w 139"/>
                  <a:gd name="T55" fmla="*/ 27 h 143"/>
                  <a:gd name="T56" fmla="*/ 4 w 139"/>
                  <a:gd name="T57" fmla="*/ 39 h 143"/>
                  <a:gd name="T58" fmla="*/ 0 w 139"/>
                  <a:gd name="T59" fmla="*/ 52 h 143"/>
                  <a:gd name="T60" fmla="*/ 0 w 139"/>
                  <a:gd name="T61" fmla="*/ 65 h 143"/>
                  <a:gd name="T62" fmla="*/ 0 w 139"/>
                  <a:gd name="T63" fmla="*/ 83 h 143"/>
                  <a:gd name="T64" fmla="*/ 4 w 139"/>
                  <a:gd name="T65" fmla="*/ 95 h 14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9"/>
                  <a:gd name="T100" fmla="*/ 0 h 143"/>
                  <a:gd name="T101" fmla="*/ 139 w 139"/>
                  <a:gd name="T102" fmla="*/ 143 h 14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9" h="143">
                    <a:moveTo>
                      <a:pt x="4" y="95"/>
                    </a:moveTo>
                    <a:lnTo>
                      <a:pt x="8" y="108"/>
                    </a:lnTo>
                    <a:lnTo>
                      <a:pt x="18" y="123"/>
                    </a:lnTo>
                    <a:lnTo>
                      <a:pt x="31" y="131"/>
                    </a:lnTo>
                    <a:lnTo>
                      <a:pt x="44" y="140"/>
                    </a:lnTo>
                    <a:lnTo>
                      <a:pt x="56" y="143"/>
                    </a:lnTo>
                    <a:lnTo>
                      <a:pt x="69" y="143"/>
                    </a:lnTo>
                    <a:lnTo>
                      <a:pt x="83" y="143"/>
                    </a:lnTo>
                    <a:lnTo>
                      <a:pt x="96" y="140"/>
                    </a:lnTo>
                    <a:lnTo>
                      <a:pt x="109" y="135"/>
                    </a:lnTo>
                    <a:lnTo>
                      <a:pt x="117" y="126"/>
                    </a:lnTo>
                    <a:lnTo>
                      <a:pt x="127" y="118"/>
                    </a:lnTo>
                    <a:lnTo>
                      <a:pt x="135" y="105"/>
                    </a:lnTo>
                    <a:lnTo>
                      <a:pt x="139" y="92"/>
                    </a:lnTo>
                    <a:lnTo>
                      <a:pt x="139" y="78"/>
                    </a:lnTo>
                    <a:lnTo>
                      <a:pt x="139" y="60"/>
                    </a:lnTo>
                    <a:lnTo>
                      <a:pt x="135" y="47"/>
                    </a:lnTo>
                    <a:lnTo>
                      <a:pt x="130" y="35"/>
                    </a:lnTo>
                    <a:lnTo>
                      <a:pt x="122" y="22"/>
                    </a:lnTo>
                    <a:lnTo>
                      <a:pt x="109" y="12"/>
                    </a:lnTo>
                    <a:lnTo>
                      <a:pt x="99" y="4"/>
                    </a:lnTo>
                    <a:lnTo>
                      <a:pt x="87" y="0"/>
                    </a:lnTo>
                    <a:lnTo>
                      <a:pt x="74" y="0"/>
                    </a:lnTo>
                    <a:lnTo>
                      <a:pt x="56" y="0"/>
                    </a:lnTo>
                    <a:lnTo>
                      <a:pt x="44" y="0"/>
                    </a:lnTo>
                    <a:lnTo>
                      <a:pt x="31" y="9"/>
                    </a:lnTo>
                    <a:lnTo>
                      <a:pt x="21" y="17"/>
                    </a:lnTo>
                    <a:lnTo>
                      <a:pt x="13" y="27"/>
                    </a:lnTo>
                    <a:lnTo>
                      <a:pt x="4" y="39"/>
                    </a:lnTo>
                    <a:lnTo>
                      <a:pt x="0" y="52"/>
                    </a:lnTo>
                    <a:lnTo>
                      <a:pt x="0" y="65"/>
                    </a:lnTo>
                    <a:lnTo>
                      <a:pt x="0" y="83"/>
                    </a:lnTo>
                    <a:lnTo>
                      <a:pt x="4" y="95"/>
                    </a:lnTo>
                    <a:close/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4" name="Freeform 78"/>
              <p:cNvSpPr>
                <a:spLocks/>
              </p:cNvSpPr>
              <p:nvPr/>
            </p:nvSpPr>
            <p:spPr bwMode="auto">
              <a:xfrm>
                <a:off x="3763" y="1790"/>
                <a:ext cx="68" cy="73"/>
              </a:xfrm>
              <a:custGeom>
                <a:avLst/>
                <a:gdLst>
                  <a:gd name="T0" fmla="*/ 0 w 68"/>
                  <a:gd name="T1" fmla="*/ 52 h 73"/>
                  <a:gd name="T2" fmla="*/ 8 w 68"/>
                  <a:gd name="T3" fmla="*/ 65 h 73"/>
                  <a:gd name="T4" fmla="*/ 20 w 68"/>
                  <a:gd name="T5" fmla="*/ 73 h 73"/>
                  <a:gd name="T6" fmla="*/ 33 w 68"/>
                  <a:gd name="T7" fmla="*/ 73 h 73"/>
                  <a:gd name="T8" fmla="*/ 47 w 68"/>
                  <a:gd name="T9" fmla="*/ 73 h 73"/>
                  <a:gd name="T10" fmla="*/ 60 w 68"/>
                  <a:gd name="T11" fmla="*/ 65 h 73"/>
                  <a:gd name="T12" fmla="*/ 68 w 68"/>
                  <a:gd name="T13" fmla="*/ 52 h 73"/>
                  <a:gd name="T14" fmla="*/ 68 w 68"/>
                  <a:gd name="T15" fmla="*/ 40 h 73"/>
                  <a:gd name="T16" fmla="*/ 68 w 68"/>
                  <a:gd name="T17" fmla="*/ 25 h 73"/>
                  <a:gd name="T18" fmla="*/ 60 w 68"/>
                  <a:gd name="T19" fmla="*/ 12 h 73"/>
                  <a:gd name="T20" fmla="*/ 51 w 68"/>
                  <a:gd name="T21" fmla="*/ 4 h 73"/>
                  <a:gd name="T22" fmla="*/ 33 w 68"/>
                  <a:gd name="T23" fmla="*/ 0 h 73"/>
                  <a:gd name="T24" fmla="*/ 20 w 68"/>
                  <a:gd name="T25" fmla="*/ 4 h 73"/>
                  <a:gd name="T26" fmla="*/ 8 w 68"/>
                  <a:gd name="T27" fmla="*/ 8 h 73"/>
                  <a:gd name="T28" fmla="*/ 3 w 68"/>
                  <a:gd name="T29" fmla="*/ 22 h 73"/>
                  <a:gd name="T30" fmla="*/ 0 w 68"/>
                  <a:gd name="T31" fmla="*/ 35 h 73"/>
                  <a:gd name="T32" fmla="*/ 0 w 68"/>
                  <a:gd name="T33" fmla="*/ 52 h 7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8"/>
                  <a:gd name="T52" fmla="*/ 0 h 73"/>
                  <a:gd name="T53" fmla="*/ 68 w 68"/>
                  <a:gd name="T54" fmla="*/ 73 h 7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8" h="73">
                    <a:moveTo>
                      <a:pt x="0" y="52"/>
                    </a:moveTo>
                    <a:lnTo>
                      <a:pt x="8" y="65"/>
                    </a:lnTo>
                    <a:lnTo>
                      <a:pt x="20" y="73"/>
                    </a:lnTo>
                    <a:lnTo>
                      <a:pt x="33" y="73"/>
                    </a:lnTo>
                    <a:lnTo>
                      <a:pt x="47" y="73"/>
                    </a:lnTo>
                    <a:lnTo>
                      <a:pt x="60" y="65"/>
                    </a:lnTo>
                    <a:lnTo>
                      <a:pt x="68" y="52"/>
                    </a:lnTo>
                    <a:lnTo>
                      <a:pt x="68" y="40"/>
                    </a:lnTo>
                    <a:lnTo>
                      <a:pt x="68" y="25"/>
                    </a:lnTo>
                    <a:lnTo>
                      <a:pt x="60" y="12"/>
                    </a:lnTo>
                    <a:lnTo>
                      <a:pt x="51" y="4"/>
                    </a:lnTo>
                    <a:lnTo>
                      <a:pt x="33" y="0"/>
                    </a:lnTo>
                    <a:lnTo>
                      <a:pt x="20" y="4"/>
                    </a:lnTo>
                    <a:lnTo>
                      <a:pt x="8" y="8"/>
                    </a:lnTo>
                    <a:lnTo>
                      <a:pt x="3" y="22"/>
                    </a:lnTo>
                    <a:lnTo>
                      <a:pt x="0" y="35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FBFBF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5" name="Freeform 79"/>
              <p:cNvSpPr>
                <a:spLocks/>
              </p:cNvSpPr>
              <p:nvPr/>
            </p:nvSpPr>
            <p:spPr bwMode="auto">
              <a:xfrm>
                <a:off x="3763" y="1790"/>
                <a:ext cx="68" cy="73"/>
              </a:xfrm>
              <a:custGeom>
                <a:avLst/>
                <a:gdLst>
                  <a:gd name="T0" fmla="*/ 0 w 68"/>
                  <a:gd name="T1" fmla="*/ 52 h 73"/>
                  <a:gd name="T2" fmla="*/ 8 w 68"/>
                  <a:gd name="T3" fmla="*/ 65 h 73"/>
                  <a:gd name="T4" fmla="*/ 20 w 68"/>
                  <a:gd name="T5" fmla="*/ 73 h 73"/>
                  <a:gd name="T6" fmla="*/ 33 w 68"/>
                  <a:gd name="T7" fmla="*/ 73 h 73"/>
                  <a:gd name="T8" fmla="*/ 47 w 68"/>
                  <a:gd name="T9" fmla="*/ 73 h 73"/>
                  <a:gd name="T10" fmla="*/ 60 w 68"/>
                  <a:gd name="T11" fmla="*/ 65 h 73"/>
                  <a:gd name="T12" fmla="*/ 68 w 68"/>
                  <a:gd name="T13" fmla="*/ 52 h 73"/>
                  <a:gd name="T14" fmla="*/ 68 w 68"/>
                  <a:gd name="T15" fmla="*/ 40 h 73"/>
                  <a:gd name="T16" fmla="*/ 68 w 68"/>
                  <a:gd name="T17" fmla="*/ 25 h 73"/>
                  <a:gd name="T18" fmla="*/ 60 w 68"/>
                  <a:gd name="T19" fmla="*/ 12 h 73"/>
                  <a:gd name="T20" fmla="*/ 51 w 68"/>
                  <a:gd name="T21" fmla="*/ 4 h 73"/>
                  <a:gd name="T22" fmla="*/ 33 w 68"/>
                  <a:gd name="T23" fmla="*/ 0 h 73"/>
                  <a:gd name="T24" fmla="*/ 20 w 68"/>
                  <a:gd name="T25" fmla="*/ 4 h 73"/>
                  <a:gd name="T26" fmla="*/ 8 w 68"/>
                  <a:gd name="T27" fmla="*/ 8 h 73"/>
                  <a:gd name="T28" fmla="*/ 3 w 68"/>
                  <a:gd name="T29" fmla="*/ 22 h 73"/>
                  <a:gd name="T30" fmla="*/ 0 w 68"/>
                  <a:gd name="T31" fmla="*/ 35 h 73"/>
                  <a:gd name="T32" fmla="*/ 0 w 68"/>
                  <a:gd name="T33" fmla="*/ 52 h 7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8"/>
                  <a:gd name="T52" fmla="*/ 0 h 73"/>
                  <a:gd name="T53" fmla="*/ 68 w 68"/>
                  <a:gd name="T54" fmla="*/ 73 h 7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8" h="73">
                    <a:moveTo>
                      <a:pt x="0" y="52"/>
                    </a:moveTo>
                    <a:lnTo>
                      <a:pt x="8" y="65"/>
                    </a:lnTo>
                    <a:lnTo>
                      <a:pt x="20" y="73"/>
                    </a:lnTo>
                    <a:lnTo>
                      <a:pt x="33" y="73"/>
                    </a:lnTo>
                    <a:lnTo>
                      <a:pt x="47" y="73"/>
                    </a:lnTo>
                    <a:lnTo>
                      <a:pt x="60" y="65"/>
                    </a:lnTo>
                    <a:lnTo>
                      <a:pt x="68" y="52"/>
                    </a:lnTo>
                    <a:lnTo>
                      <a:pt x="68" y="40"/>
                    </a:lnTo>
                    <a:lnTo>
                      <a:pt x="68" y="25"/>
                    </a:lnTo>
                    <a:lnTo>
                      <a:pt x="60" y="12"/>
                    </a:lnTo>
                    <a:lnTo>
                      <a:pt x="51" y="4"/>
                    </a:lnTo>
                    <a:lnTo>
                      <a:pt x="33" y="0"/>
                    </a:lnTo>
                    <a:lnTo>
                      <a:pt x="20" y="4"/>
                    </a:lnTo>
                    <a:lnTo>
                      <a:pt x="8" y="8"/>
                    </a:lnTo>
                    <a:lnTo>
                      <a:pt x="3" y="22"/>
                    </a:lnTo>
                    <a:lnTo>
                      <a:pt x="0" y="35"/>
                    </a:lnTo>
                    <a:lnTo>
                      <a:pt x="0" y="52"/>
                    </a:lnTo>
                    <a:close/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6" name="Freeform 80"/>
              <p:cNvSpPr>
                <a:spLocks/>
              </p:cNvSpPr>
              <p:nvPr/>
            </p:nvSpPr>
            <p:spPr bwMode="auto">
              <a:xfrm>
                <a:off x="3296" y="1908"/>
                <a:ext cx="139" cy="149"/>
              </a:xfrm>
              <a:custGeom>
                <a:avLst/>
                <a:gdLst>
                  <a:gd name="T0" fmla="*/ 5 w 139"/>
                  <a:gd name="T1" fmla="*/ 101 h 149"/>
                  <a:gd name="T2" fmla="*/ 8 w 139"/>
                  <a:gd name="T3" fmla="*/ 113 h 149"/>
                  <a:gd name="T4" fmla="*/ 17 w 139"/>
                  <a:gd name="T5" fmla="*/ 121 h 149"/>
                  <a:gd name="T6" fmla="*/ 25 w 139"/>
                  <a:gd name="T7" fmla="*/ 136 h 149"/>
                  <a:gd name="T8" fmla="*/ 40 w 139"/>
                  <a:gd name="T9" fmla="*/ 139 h 149"/>
                  <a:gd name="T10" fmla="*/ 53 w 139"/>
                  <a:gd name="T11" fmla="*/ 144 h 149"/>
                  <a:gd name="T12" fmla="*/ 65 w 139"/>
                  <a:gd name="T13" fmla="*/ 149 h 149"/>
                  <a:gd name="T14" fmla="*/ 83 w 139"/>
                  <a:gd name="T15" fmla="*/ 149 h 149"/>
                  <a:gd name="T16" fmla="*/ 96 w 139"/>
                  <a:gd name="T17" fmla="*/ 144 h 149"/>
                  <a:gd name="T18" fmla="*/ 109 w 139"/>
                  <a:gd name="T19" fmla="*/ 139 h 149"/>
                  <a:gd name="T20" fmla="*/ 118 w 139"/>
                  <a:gd name="T21" fmla="*/ 131 h 149"/>
                  <a:gd name="T22" fmla="*/ 126 w 139"/>
                  <a:gd name="T23" fmla="*/ 118 h 149"/>
                  <a:gd name="T24" fmla="*/ 134 w 139"/>
                  <a:gd name="T25" fmla="*/ 104 h 149"/>
                  <a:gd name="T26" fmla="*/ 139 w 139"/>
                  <a:gd name="T27" fmla="*/ 91 h 149"/>
                  <a:gd name="T28" fmla="*/ 139 w 139"/>
                  <a:gd name="T29" fmla="*/ 78 h 149"/>
                  <a:gd name="T30" fmla="*/ 139 w 139"/>
                  <a:gd name="T31" fmla="*/ 65 h 149"/>
                  <a:gd name="T32" fmla="*/ 134 w 139"/>
                  <a:gd name="T33" fmla="*/ 53 h 149"/>
                  <a:gd name="T34" fmla="*/ 131 w 139"/>
                  <a:gd name="T35" fmla="*/ 35 h 149"/>
                  <a:gd name="T36" fmla="*/ 118 w 139"/>
                  <a:gd name="T37" fmla="*/ 26 h 149"/>
                  <a:gd name="T38" fmla="*/ 109 w 139"/>
                  <a:gd name="T39" fmla="*/ 13 h 149"/>
                  <a:gd name="T40" fmla="*/ 96 w 139"/>
                  <a:gd name="T41" fmla="*/ 8 h 149"/>
                  <a:gd name="T42" fmla="*/ 83 w 139"/>
                  <a:gd name="T43" fmla="*/ 5 h 149"/>
                  <a:gd name="T44" fmla="*/ 70 w 139"/>
                  <a:gd name="T45" fmla="*/ 0 h 149"/>
                  <a:gd name="T46" fmla="*/ 56 w 139"/>
                  <a:gd name="T47" fmla="*/ 0 h 149"/>
                  <a:gd name="T48" fmla="*/ 43 w 139"/>
                  <a:gd name="T49" fmla="*/ 5 h 149"/>
                  <a:gd name="T50" fmla="*/ 30 w 139"/>
                  <a:gd name="T51" fmla="*/ 8 h 149"/>
                  <a:gd name="T52" fmla="*/ 22 w 139"/>
                  <a:gd name="T53" fmla="*/ 18 h 149"/>
                  <a:gd name="T54" fmla="*/ 13 w 139"/>
                  <a:gd name="T55" fmla="*/ 30 h 149"/>
                  <a:gd name="T56" fmla="*/ 5 w 139"/>
                  <a:gd name="T57" fmla="*/ 43 h 149"/>
                  <a:gd name="T58" fmla="*/ 0 w 139"/>
                  <a:gd name="T59" fmla="*/ 56 h 149"/>
                  <a:gd name="T60" fmla="*/ 0 w 139"/>
                  <a:gd name="T61" fmla="*/ 70 h 149"/>
                  <a:gd name="T62" fmla="*/ 0 w 139"/>
                  <a:gd name="T63" fmla="*/ 83 h 149"/>
                  <a:gd name="T64" fmla="*/ 5 w 139"/>
                  <a:gd name="T65" fmla="*/ 101 h 14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9"/>
                  <a:gd name="T100" fmla="*/ 0 h 149"/>
                  <a:gd name="T101" fmla="*/ 139 w 139"/>
                  <a:gd name="T102" fmla="*/ 149 h 14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9" h="149">
                    <a:moveTo>
                      <a:pt x="5" y="101"/>
                    </a:moveTo>
                    <a:lnTo>
                      <a:pt x="8" y="113"/>
                    </a:lnTo>
                    <a:lnTo>
                      <a:pt x="17" y="121"/>
                    </a:lnTo>
                    <a:lnTo>
                      <a:pt x="25" y="136"/>
                    </a:lnTo>
                    <a:lnTo>
                      <a:pt x="40" y="139"/>
                    </a:lnTo>
                    <a:lnTo>
                      <a:pt x="53" y="144"/>
                    </a:lnTo>
                    <a:lnTo>
                      <a:pt x="65" y="149"/>
                    </a:lnTo>
                    <a:lnTo>
                      <a:pt x="83" y="149"/>
                    </a:lnTo>
                    <a:lnTo>
                      <a:pt x="96" y="144"/>
                    </a:lnTo>
                    <a:lnTo>
                      <a:pt x="109" y="139"/>
                    </a:lnTo>
                    <a:lnTo>
                      <a:pt x="118" y="131"/>
                    </a:lnTo>
                    <a:lnTo>
                      <a:pt x="126" y="118"/>
                    </a:lnTo>
                    <a:lnTo>
                      <a:pt x="134" y="104"/>
                    </a:lnTo>
                    <a:lnTo>
                      <a:pt x="139" y="91"/>
                    </a:lnTo>
                    <a:lnTo>
                      <a:pt x="139" y="78"/>
                    </a:lnTo>
                    <a:lnTo>
                      <a:pt x="139" y="65"/>
                    </a:lnTo>
                    <a:lnTo>
                      <a:pt x="134" y="53"/>
                    </a:lnTo>
                    <a:lnTo>
                      <a:pt x="131" y="35"/>
                    </a:lnTo>
                    <a:lnTo>
                      <a:pt x="118" y="26"/>
                    </a:lnTo>
                    <a:lnTo>
                      <a:pt x="109" y="13"/>
                    </a:lnTo>
                    <a:lnTo>
                      <a:pt x="96" y="8"/>
                    </a:lnTo>
                    <a:lnTo>
                      <a:pt x="83" y="5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3" y="5"/>
                    </a:lnTo>
                    <a:lnTo>
                      <a:pt x="30" y="8"/>
                    </a:lnTo>
                    <a:lnTo>
                      <a:pt x="22" y="18"/>
                    </a:lnTo>
                    <a:lnTo>
                      <a:pt x="13" y="30"/>
                    </a:lnTo>
                    <a:lnTo>
                      <a:pt x="5" y="43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83"/>
                    </a:lnTo>
                    <a:lnTo>
                      <a:pt x="5" y="101"/>
                    </a:lnTo>
                    <a:close/>
                  </a:path>
                </a:pathLst>
              </a:custGeom>
              <a:solidFill>
                <a:srgbClr val="1F1F1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7" name="Freeform 81"/>
              <p:cNvSpPr>
                <a:spLocks/>
              </p:cNvSpPr>
              <p:nvPr/>
            </p:nvSpPr>
            <p:spPr bwMode="auto">
              <a:xfrm>
                <a:off x="3296" y="1908"/>
                <a:ext cx="139" cy="149"/>
              </a:xfrm>
              <a:custGeom>
                <a:avLst/>
                <a:gdLst>
                  <a:gd name="T0" fmla="*/ 5 w 139"/>
                  <a:gd name="T1" fmla="*/ 101 h 149"/>
                  <a:gd name="T2" fmla="*/ 8 w 139"/>
                  <a:gd name="T3" fmla="*/ 113 h 149"/>
                  <a:gd name="T4" fmla="*/ 17 w 139"/>
                  <a:gd name="T5" fmla="*/ 121 h 149"/>
                  <a:gd name="T6" fmla="*/ 25 w 139"/>
                  <a:gd name="T7" fmla="*/ 136 h 149"/>
                  <a:gd name="T8" fmla="*/ 40 w 139"/>
                  <a:gd name="T9" fmla="*/ 139 h 149"/>
                  <a:gd name="T10" fmla="*/ 53 w 139"/>
                  <a:gd name="T11" fmla="*/ 144 h 149"/>
                  <a:gd name="T12" fmla="*/ 65 w 139"/>
                  <a:gd name="T13" fmla="*/ 149 h 149"/>
                  <a:gd name="T14" fmla="*/ 83 w 139"/>
                  <a:gd name="T15" fmla="*/ 149 h 149"/>
                  <a:gd name="T16" fmla="*/ 96 w 139"/>
                  <a:gd name="T17" fmla="*/ 144 h 149"/>
                  <a:gd name="T18" fmla="*/ 109 w 139"/>
                  <a:gd name="T19" fmla="*/ 139 h 149"/>
                  <a:gd name="T20" fmla="*/ 118 w 139"/>
                  <a:gd name="T21" fmla="*/ 131 h 149"/>
                  <a:gd name="T22" fmla="*/ 126 w 139"/>
                  <a:gd name="T23" fmla="*/ 118 h 149"/>
                  <a:gd name="T24" fmla="*/ 134 w 139"/>
                  <a:gd name="T25" fmla="*/ 104 h 149"/>
                  <a:gd name="T26" fmla="*/ 139 w 139"/>
                  <a:gd name="T27" fmla="*/ 91 h 149"/>
                  <a:gd name="T28" fmla="*/ 139 w 139"/>
                  <a:gd name="T29" fmla="*/ 78 h 149"/>
                  <a:gd name="T30" fmla="*/ 139 w 139"/>
                  <a:gd name="T31" fmla="*/ 65 h 149"/>
                  <a:gd name="T32" fmla="*/ 134 w 139"/>
                  <a:gd name="T33" fmla="*/ 53 h 149"/>
                  <a:gd name="T34" fmla="*/ 131 w 139"/>
                  <a:gd name="T35" fmla="*/ 35 h 149"/>
                  <a:gd name="T36" fmla="*/ 118 w 139"/>
                  <a:gd name="T37" fmla="*/ 26 h 149"/>
                  <a:gd name="T38" fmla="*/ 109 w 139"/>
                  <a:gd name="T39" fmla="*/ 13 h 149"/>
                  <a:gd name="T40" fmla="*/ 96 w 139"/>
                  <a:gd name="T41" fmla="*/ 8 h 149"/>
                  <a:gd name="T42" fmla="*/ 83 w 139"/>
                  <a:gd name="T43" fmla="*/ 5 h 149"/>
                  <a:gd name="T44" fmla="*/ 70 w 139"/>
                  <a:gd name="T45" fmla="*/ 0 h 149"/>
                  <a:gd name="T46" fmla="*/ 56 w 139"/>
                  <a:gd name="T47" fmla="*/ 0 h 149"/>
                  <a:gd name="T48" fmla="*/ 43 w 139"/>
                  <a:gd name="T49" fmla="*/ 5 h 149"/>
                  <a:gd name="T50" fmla="*/ 30 w 139"/>
                  <a:gd name="T51" fmla="*/ 8 h 149"/>
                  <a:gd name="T52" fmla="*/ 22 w 139"/>
                  <a:gd name="T53" fmla="*/ 18 h 149"/>
                  <a:gd name="T54" fmla="*/ 13 w 139"/>
                  <a:gd name="T55" fmla="*/ 30 h 149"/>
                  <a:gd name="T56" fmla="*/ 5 w 139"/>
                  <a:gd name="T57" fmla="*/ 43 h 149"/>
                  <a:gd name="T58" fmla="*/ 0 w 139"/>
                  <a:gd name="T59" fmla="*/ 56 h 149"/>
                  <a:gd name="T60" fmla="*/ 0 w 139"/>
                  <a:gd name="T61" fmla="*/ 70 h 149"/>
                  <a:gd name="T62" fmla="*/ 0 w 139"/>
                  <a:gd name="T63" fmla="*/ 83 h 149"/>
                  <a:gd name="T64" fmla="*/ 5 w 139"/>
                  <a:gd name="T65" fmla="*/ 101 h 14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9"/>
                  <a:gd name="T100" fmla="*/ 0 h 149"/>
                  <a:gd name="T101" fmla="*/ 139 w 139"/>
                  <a:gd name="T102" fmla="*/ 149 h 14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9" h="149">
                    <a:moveTo>
                      <a:pt x="5" y="101"/>
                    </a:moveTo>
                    <a:lnTo>
                      <a:pt x="8" y="113"/>
                    </a:lnTo>
                    <a:lnTo>
                      <a:pt x="17" y="121"/>
                    </a:lnTo>
                    <a:lnTo>
                      <a:pt x="25" y="136"/>
                    </a:lnTo>
                    <a:lnTo>
                      <a:pt x="40" y="139"/>
                    </a:lnTo>
                    <a:lnTo>
                      <a:pt x="53" y="144"/>
                    </a:lnTo>
                    <a:lnTo>
                      <a:pt x="65" y="149"/>
                    </a:lnTo>
                    <a:lnTo>
                      <a:pt x="83" y="149"/>
                    </a:lnTo>
                    <a:lnTo>
                      <a:pt x="96" y="144"/>
                    </a:lnTo>
                    <a:lnTo>
                      <a:pt x="109" y="139"/>
                    </a:lnTo>
                    <a:lnTo>
                      <a:pt x="118" y="131"/>
                    </a:lnTo>
                    <a:lnTo>
                      <a:pt x="126" y="118"/>
                    </a:lnTo>
                    <a:lnTo>
                      <a:pt x="134" y="104"/>
                    </a:lnTo>
                    <a:lnTo>
                      <a:pt x="139" y="91"/>
                    </a:lnTo>
                    <a:lnTo>
                      <a:pt x="139" y="78"/>
                    </a:lnTo>
                    <a:lnTo>
                      <a:pt x="139" y="65"/>
                    </a:lnTo>
                    <a:lnTo>
                      <a:pt x="134" y="53"/>
                    </a:lnTo>
                    <a:lnTo>
                      <a:pt x="131" y="35"/>
                    </a:lnTo>
                    <a:lnTo>
                      <a:pt x="118" y="26"/>
                    </a:lnTo>
                    <a:lnTo>
                      <a:pt x="109" y="13"/>
                    </a:lnTo>
                    <a:lnTo>
                      <a:pt x="96" y="8"/>
                    </a:lnTo>
                    <a:lnTo>
                      <a:pt x="83" y="5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3" y="5"/>
                    </a:lnTo>
                    <a:lnTo>
                      <a:pt x="30" y="8"/>
                    </a:lnTo>
                    <a:lnTo>
                      <a:pt x="22" y="18"/>
                    </a:lnTo>
                    <a:lnTo>
                      <a:pt x="13" y="30"/>
                    </a:lnTo>
                    <a:lnTo>
                      <a:pt x="5" y="43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83"/>
                    </a:lnTo>
                    <a:lnTo>
                      <a:pt x="5" y="101"/>
                    </a:lnTo>
                    <a:close/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8" name="Freeform 82"/>
              <p:cNvSpPr>
                <a:spLocks/>
              </p:cNvSpPr>
              <p:nvPr/>
            </p:nvSpPr>
            <p:spPr bwMode="auto">
              <a:xfrm>
                <a:off x="3331" y="1946"/>
                <a:ext cx="69" cy="75"/>
              </a:xfrm>
              <a:custGeom>
                <a:avLst/>
                <a:gdLst>
                  <a:gd name="T0" fmla="*/ 0 w 69"/>
                  <a:gd name="T1" fmla="*/ 48 h 75"/>
                  <a:gd name="T2" fmla="*/ 8 w 69"/>
                  <a:gd name="T3" fmla="*/ 63 h 75"/>
                  <a:gd name="T4" fmla="*/ 18 w 69"/>
                  <a:gd name="T5" fmla="*/ 71 h 75"/>
                  <a:gd name="T6" fmla="*/ 35 w 69"/>
                  <a:gd name="T7" fmla="*/ 75 h 75"/>
                  <a:gd name="T8" fmla="*/ 48 w 69"/>
                  <a:gd name="T9" fmla="*/ 71 h 75"/>
                  <a:gd name="T10" fmla="*/ 56 w 69"/>
                  <a:gd name="T11" fmla="*/ 66 h 75"/>
                  <a:gd name="T12" fmla="*/ 66 w 69"/>
                  <a:gd name="T13" fmla="*/ 53 h 75"/>
                  <a:gd name="T14" fmla="*/ 69 w 69"/>
                  <a:gd name="T15" fmla="*/ 40 h 75"/>
                  <a:gd name="T16" fmla="*/ 69 w 69"/>
                  <a:gd name="T17" fmla="*/ 27 h 75"/>
                  <a:gd name="T18" fmla="*/ 61 w 69"/>
                  <a:gd name="T19" fmla="*/ 15 h 75"/>
                  <a:gd name="T20" fmla="*/ 48 w 69"/>
                  <a:gd name="T21" fmla="*/ 5 h 75"/>
                  <a:gd name="T22" fmla="*/ 35 w 69"/>
                  <a:gd name="T23" fmla="*/ 0 h 75"/>
                  <a:gd name="T24" fmla="*/ 21 w 69"/>
                  <a:gd name="T25" fmla="*/ 0 h 75"/>
                  <a:gd name="T26" fmla="*/ 8 w 69"/>
                  <a:gd name="T27" fmla="*/ 10 h 75"/>
                  <a:gd name="T28" fmla="*/ 0 w 69"/>
                  <a:gd name="T29" fmla="*/ 23 h 75"/>
                  <a:gd name="T30" fmla="*/ 0 w 69"/>
                  <a:gd name="T31" fmla="*/ 35 h 75"/>
                  <a:gd name="T32" fmla="*/ 0 w 69"/>
                  <a:gd name="T33" fmla="*/ 48 h 7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9"/>
                  <a:gd name="T52" fmla="*/ 0 h 75"/>
                  <a:gd name="T53" fmla="*/ 69 w 69"/>
                  <a:gd name="T54" fmla="*/ 75 h 7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9" h="75">
                    <a:moveTo>
                      <a:pt x="0" y="48"/>
                    </a:moveTo>
                    <a:lnTo>
                      <a:pt x="8" y="63"/>
                    </a:lnTo>
                    <a:lnTo>
                      <a:pt x="18" y="71"/>
                    </a:lnTo>
                    <a:lnTo>
                      <a:pt x="35" y="75"/>
                    </a:lnTo>
                    <a:lnTo>
                      <a:pt x="48" y="71"/>
                    </a:lnTo>
                    <a:lnTo>
                      <a:pt x="56" y="66"/>
                    </a:lnTo>
                    <a:lnTo>
                      <a:pt x="66" y="53"/>
                    </a:lnTo>
                    <a:lnTo>
                      <a:pt x="69" y="40"/>
                    </a:lnTo>
                    <a:lnTo>
                      <a:pt x="69" y="27"/>
                    </a:lnTo>
                    <a:lnTo>
                      <a:pt x="61" y="15"/>
                    </a:lnTo>
                    <a:lnTo>
                      <a:pt x="48" y="5"/>
                    </a:lnTo>
                    <a:lnTo>
                      <a:pt x="35" y="0"/>
                    </a:lnTo>
                    <a:lnTo>
                      <a:pt x="21" y="0"/>
                    </a:lnTo>
                    <a:lnTo>
                      <a:pt x="8" y="10"/>
                    </a:lnTo>
                    <a:lnTo>
                      <a:pt x="0" y="23"/>
                    </a:lnTo>
                    <a:lnTo>
                      <a:pt x="0" y="35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FBFBF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09" name="Freeform 83"/>
              <p:cNvSpPr>
                <a:spLocks/>
              </p:cNvSpPr>
              <p:nvPr/>
            </p:nvSpPr>
            <p:spPr bwMode="auto">
              <a:xfrm>
                <a:off x="3331" y="1946"/>
                <a:ext cx="69" cy="75"/>
              </a:xfrm>
              <a:custGeom>
                <a:avLst/>
                <a:gdLst>
                  <a:gd name="T0" fmla="*/ 0 w 69"/>
                  <a:gd name="T1" fmla="*/ 48 h 75"/>
                  <a:gd name="T2" fmla="*/ 8 w 69"/>
                  <a:gd name="T3" fmla="*/ 63 h 75"/>
                  <a:gd name="T4" fmla="*/ 18 w 69"/>
                  <a:gd name="T5" fmla="*/ 71 h 75"/>
                  <a:gd name="T6" fmla="*/ 35 w 69"/>
                  <a:gd name="T7" fmla="*/ 75 h 75"/>
                  <a:gd name="T8" fmla="*/ 48 w 69"/>
                  <a:gd name="T9" fmla="*/ 71 h 75"/>
                  <a:gd name="T10" fmla="*/ 56 w 69"/>
                  <a:gd name="T11" fmla="*/ 66 h 75"/>
                  <a:gd name="T12" fmla="*/ 66 w 69"/>
                  <a:gd name="T13" fmla="*/ 53 h 75"/>
                  <a:gd name="T14" fmla="*/ 69 w 69"/>
                  <a:gd name="T15" fmla="*/ 40 h 75"/>
                  <a:gd name="T16" fmla="*/ 69 w 69"/>
                  <a:gd name="T17" fmla="*/ 27 h 75"/>
                  <a:gd name="T18" fmla="*/ 61 w 69"/>
                  <a:gd name="T19" fmla="*/ 15 h 75"/>
                  <a:gd name="T20" fmla="*/ 48 w 69"/>
                  <a:gd name="T21" fmla="*/ 5 h 75"/>
                  <a:gd name="T22" fmla="*/ 35 w 69"/>
                  <a:gd name="T23" fmla="*/ 0 h 75"/>
                  <a:gd name="T24" fmla="*/ 21 w 69"/>
                  <a:gd name="T25" fmla="*/ 0 h 75"/>
                  <a:gd name="T26" fmla="*/ 8 w 69"/>
                  <a:gd name="T27" fmla="*/ 10 h 75"/>
                  <a:gd name="T28" fmla="*/ 0 w 69"/>
                  <a:gd name="T29" fmla="*/ 23 h 75"/>
                  <a:gd name="T30" fmla="*/ 0 w 69"/>
                  <a:gd name="T31" fmla="*/ 35 h 75"/>
                  <a:gd name="T32" fmla="*/ 0 w 69"/>
                  <a:gd name="T33" fmla="*/ 48 h 7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9"/>
                  <a:gd name="T52" fmla="*/ 0 h 75"/>
                  <a:gd name="T53" fmla="*/ 69 w 69"/>
                  <a:gd name="T54" fmla="*/ 75 h 7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9" h="75">
                    <a:moveTo>
                      <a:pt x="0" y="48"/>
                    </a:moveTo>
                    <a:lnTo>
                      <a:pt x="8" y="63"/>
                    </a:lnTo>
                    <a:lnTo>
                      <a:pt x="18" y="71"/>
                    </a:lnTo>
                    <a:lnTo>
                      <a:pt x="35" y="75"/>
                    </a:lnTo>
                    <a:lnTo>
                      <a:pt x="48" y="71"/>
                    </a:lnTo>
                    <a:lnTo>
                      <a:pt x="56" y="66"/>
                    </a:lnTo>
                    <a:lnTo>
                      <a:pt x="66" y="53"/>
                    </a:lnTo>
                    <a:lnTo>
                      <a:pt x="69" y="40"/>
                    </a:lnTo>
                    <a:lnTo>
                      <a:pt x="69" y="27"/>
                    </a:lnTo>
                    <a:lnTo>
                      <a:pt x="61" y="15"/>
                    </a:lnTo>
                    <a:lnTo>
                      <a:pt x="48" y="5"/>
                    </a:lnTo>
                    <a:lnTo>
                      <a:pt x="35" y="0"/>
                    </a:lnTo>
                    <a:lnTo>
                      <a:pt x="21" y="0"/>
                    </a:lnTo>
                    <a:lnTo>
                      <a:pt x="8" y="10"/>
                    </a:lnTo>
                    <a:lnTo>
                      <a:pt x="0" y="23"/>
                    </a:lnTo>
                    <a:lnTo>
                      <a:pt x="0" y="35"/>
                    </a:lnTo>
                    <a:lnTo>
                      <a:pt x="0" y="48"/>
                    </a:lnTo>
                    <a:close/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0" name="Freeform 84"/>
              <p:cNvSpPr>
                <a:spLocks/>
              </p:cNvSpPr>
              <p:nvPr/>
            </p:nvSpPr>
            <p:spPr bwMode="auto">
              <a:xfrm>
                <a:off x="3544" y="1588"/>
                <a:ext cx="179" cy="128"/>
              </a:xfrm>
              <a:custGeom>
                <a:avLst/>
                <a:gdLst>
                  <a:gd name="T0" fmla="*/ 30 w 179"/>
                  <a:gd name="T1" fmla="*/ 128 h 128"/>
                  <a:gd name="T2" fmla="*/ 0 w 179"/>
                  <a:gd name="T3" fmla="*/ 35 h 128"/>
                  <a:gd name="T4" fmla="*/ 92 w 179"/>
                  <a:gd name="T5" fmla="*/ 0 h 128"/>
                  <a:gd name="T6" fmla="*/ 95 w 179"/>
                  <a:gd name="T7" fmla="*/ 0 h 128"/>
                  <a:gd name="T8" fmla="*/ 105 w 179"/>
                  <a:gd name="T9" fmla="*/ 0 h 128"/>
                  <a:gd name="T10" fmla="*/ 108 w 179"/>
                  <a:gd name="T11" fmla="*/ 5 h 128"/>
                  <a:gd name="T12" fmla="*/ 179 w 179"/>
                  <a:gd name="T13" fmla="*/ 75 h 128"/>
                  <a:gd name="T14" fmla="*/ 179 w 179"/>
                  <a:gd name="T15" fmla="*/ 75 h 128"/>
                  <a:gd name="T16" fmla="*/ 35 w 179"/>
                  <a:gd name="T17" fmla="*/ 128 h 128"/>
                  <a:gd name="T18" fmla="*/ 30 w 179"/>
                  <a:gd name="T19" fmla="*/ 128 h 1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9"/>
                  <a:gd name="T31" fmla="*/ 0 h 128"/>
                  <a:gd name="T32" fmla="*/ 179 w 179"/>
                  <a:gd name="T33" fmla="*/ 128 h 12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9" h="128">
                    <a:moveTo>
                      <a:pt x="30" y="128"/>
                    </a:moveTo>
                    <a:lnTo>
                      <a:pt x="0" y="35"/>
                    </a:lnTo>
                    <a:lnTo>
                      <a:pt x="92" y="0"/>
                    </a:lnTo>
                    <a:lnTo>
                      <a:pt x="95" y="0"/>
                    </a:lnTo>
                    <a:lnTo>
                      <a:pt x="105" y="0"/>
                    </a:lnTo>
                    <a:lnTo>
                      <a:pt x="108" y="5"/>
                    </a:lnTo>
                    <a:lnTo>
                      <a:pt x="179" y="75"/>
                    </a:lnTo>
                    <a:lnTo>
                      <a:pt x="35" y="128"/>
                    </a:lnTo>
                    <a:lnTo>
                      <a:pt x="30" y="128"/>
                    </a:lnTo>
                    <a:close/>
                  </a:path>
                </a:pathLst>
              </a:custGeom>
              <a:solidFill>
                <a:srgbClr val="FCFCF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1" name="Freeform 85"/>
              <p:cNvSpPr>
                <a:spLocks/>
              </p:cNvSpPr>
              <p:nvPr/>
            </p:nvSpPr>
            <p:spPr bwMode="auto">
              <a:xfrm>
                <a:off x="3544" y="1588"/>
                <a:ext cx="179" cy="128"/>
              </a:xfrm>
              <a:custGeom>
                <a:avLst/>
                <a:gdLst>
                  <a:gd name="T0" fmla="*/ 30 w 179"/>
                  <a:gd name="T1" fmla="*/ 128 h 128"/>
                  <a:gd name="T2" fmla="*/ 0 w 179"/>
                  <a:gd name="T3" fmla="*/ 35 h 128"/>
                  <a:gd name="T4" fmla="*/ 92 w 179"/>
                  <a:gd name="T5" fmla="*/ 0 h 128"/>
                  <a:gd name="T6" fmla="*/ 95 w 179"/>
                  <a:gd name="T7" fmla="*/ 0 h 128"/>
                  <a:gd name="T8" fmla="*/ 105 w 179"/>
                  <a:gd name="T9" fmla="*/ 0 h 128"/>
                  <a:gd name="T10" fmla="*/ 108 w 179"/>
                  <a:gd name="T11" fmla="*/ 5 h 128"/>
                  <a:gd name="T12" fmla="*/ 179 w 179"/>
                  <a:gd name="T13" fmla="*/ 75 h 128"/>
                  <a:gd name="T14" fmla="*/ 179 w 179"/>
                  <a:gd name="T15" fmla="*/ 75 h 128"/>
                  <a:gd name="T16" fmla="*/ 35 w 179"/>
                  <a:gd name="T17" fmla="*/ 128 h 128"/>
                  <a:gd name="T18" fmla="*/ 30 w 179"/>
                  <a:gd name="T19" fmla="*/ 128 h 128"/>
                  <a:gd name="T20" fmla="*/ 30 w 179"/>
                  <a:gd name="T21" fmla="*/ 128 h 12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79"/>
                  <a:gd name="T34" fmla="*/ 0 h 128"/>
                  <a:gd name="T35" fmla="*/ 179 w 179"/>
                  <a:gd name="T36" fmla="*/ 128 h 12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79" h="128">
                    <a:moveTo>
                      <a:pt x="30" y="128"/>
                    </a:moveTo>
                    <a:lnTo>
                      <a:pt x="0" y="35"/>
                    </a:lnTo>
                    <a:lnTo>
                      <a:pt x="92" y="0"/>
                    </a:lnTo>
                    <a:lnTo>
                      <a:pt x="95" y="0"/>
                    </a:lnTo>
                    <a:lnTo>
                      <a:pt x="105" y="0"/>
                    </a:lnTo>
                    <a:lnTo>
                      <a:pt x="108" y="5"/>
                    </a:lnTo>
                    <a:lnTo>
                      <a:pt x="179" y="75"/>
                    </a:lnTo>
                    <a:lnTo>
                      <a:pt x="35" y="128"/>
                    </a:lnTo>
                    <a:lnTo>
                      <a:pt x="30" y="128"/>
                    </a:lnTo>
                    <a:close/>
                  </a:path>
                </a:pathLst>
              </a:custGeom>
              <a:noFill/>
              <a:ln w="9525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2" name="Freeform 86"/>
              <p:cNvSpPr>
                <a:spLocks/>
              </p:cNvSpPr>
              <p:nvPr/>
            </p:nvSpPr>
            <p:spPr bwMode="auto">
              <a:xfrm>
                <a:off x="3374" y="1628"/>
                <a:ext cx="187" cy="157"/>
              </a:xfrm>
              <a:custGeom>
                <a:avLst/>
                <a:gdLst>
                  <a:gd name="T0" fmla="*/ 157 w 187"/>
                  <a:gd name="T1" fmla="*/ 0 h 157"/>
                  <a:gd name="T2" fmla="*/ 187 w 187"/>
                  <a:gd name="T3" fmla="*/ 91 h 157"/>
                  <a:gd name="T4" fmla="*/ 0 w 187"/>
                  <a:gd name="T5" fmla="*/ 157 h 157"/>
                  <a:gd name="T6" fmla="*/ 66 w 187"/>
                  <a:gd name="T7" fmla="*/ 35 h 157"/>
                  <a:gd name="T8" fmla="*/ 157 w 187"/>
                  <a:gd name="T9" fmla="*/ 0 h 1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7"/>
                  <a:gd name="T16" fmla="*/ 0 h 157"/>
                  <a:gd name="T17" fmla="*/ 187 w 187"/>
                  <a:gd name="T18" fmla="*/ 157 h 1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7" h="157">
                    <a:moveTo>
                      <a:pt x="157" y="0"/>
                    </a:moveTo>
                    <a:lnTo>
                      <a:pt x="187" y="91"/>
                    </a:lnTo>
                    <a:lnTo>
                      <a:pt x="0" y="157"/>
                    </a:lnTo>
                    <a:lnTo>
                      <a:pt x="66" y="35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FCFCF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3" name="Freeform 87"/>
              <p:cNvSpPr>
                <a:spLocks/>
              </p:cNvSpPr>
              <p:nvPr/>
            </p:nvSpPr>
            <p:spPr bwMode="auto">
              <a:xfrm>
                <a:off x="3374" y="1628"/>
                <a:ext cx="187" cy="157"/>
              </a:xfrm>
              <a:custGeom>
                <a:avLst/>
                <a:gdLst>
                  <a:gd name="T0" fmla="*/ 157 w 187"/>
                  <a:gd name="T1" fmla="*/ 0 h 157"/>
                  <a:gd name="T2" fmla="*/ 187 w 187"/>
                  <a:gd name="T3" fmla="*/ 91 h 157"/>
                  <a:gd name="T4" fmla="*/ 0 w 187"/>
                  <a:gd name="T5" fmla="*/ 157 h 157"/>
                  <a:gd name="T6" fmla="*/ 66 w 187"/>
                  <a:gd name="T7" fmla="*/ 35 h 157"/>
                  <a:gd name="T8" fmla="*/ 157 w 187"/>
                  <a:gd name="T9" fmla="*/ 0 h 157"/>
                  <a:gd name="T10" fmla="*/ 157 w 187"/>
                  <a:gd name="T11" fmla="*/ 0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7"/>
                  <a:gd name="T19" fmla="*/ 0 h 157"/>
                  <a:gd name="T20" fmla="*/ 187 w 187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7" h="157">
                    <a:moveTo>
                      <a:pt x="157" y="0"/>
                    </a:moveTo>
                    <a:lnTo>
                      <a:pt x="187" y="91"/>
                    </a:lnTo>
                    <a:lnTo>
                      <a:pt x="0" y="157"/>
                    </a:lnTo>
                    <a:lnTo>
                      <a:pt x="66" y="35"/>
                    </a:lnTo>
                    <a:lnTo>
                      <a:pt x="157" y="0"/>
                    </a:lnTo>
                    <a:close/>
                  </a:path>
                </a:pathLst>
              </a:custGeom>
              <a:noFill/>
              <a:ln w="1270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14" name="Freeform 88"/>
              <p:cNvSpPr>
                <a:spLocks/>
              </p:cNvSpPr>
              <p:nvPr/>
            </p:nvSpPr>
            <p:spPr bwMode="auto">
              <a:xfrm>
                <a:off x="3914" y="1716"/>
                <a:ext cx="44" cy="26"/>
              </a:xfrm>
              <a:custGeom>
                <a:avLst/>
                <a:gdLst>
                  <a:gd name="T0" fmla="*/ 5 w 44"/>
                  <a:gd name="T1" fmla="*/ 8 h 26"/>
                  <a:gd name="T2" fmla="*/ 36 w 44"/>
                  <a:gd name="T3" fmla="*/ 0 h 26"/>
                  <a:gd name="T4" fmla="*/ 39 w 44"/>
                  <a:gd name="T5" fmla="*/ 0 h 26"/>
                  <a:gd name="T6" fmla="*/ 44 w 44"/>
                  <a:gd name="T7" fmla="*/ 3 h 26"/>
                  <a:gd name="T8" fmla="*/ 44 w 44"/>
                  <a:gd name="T9" fmla="*/ 8 h 26"/>
                  <a:gd name="T10" fmla="*/ 39 w 44"/>
                  <a:gd name="T11" fmla="*/ 13 h 26"/>
                  <a:gd name="T12" fmla="*/ 8 w 44"/>
                  <a:gd name="T13" fmla="*/ 26 h 26"/>
                  <a:gd name="T14" fmla="*/ 5 w 44"/>
                  <a:gd name="T15" fmla="*/ 21 h 26"/>
                  <a:gd name="T16" fmla="*/ 0 w 44"/>
                  <a:gd name="T17" fmla="*/ 18 h 26"/>
                  <a:gd name="T18" fmla="*/ 0 w 44"/>
                  <a:gd name="T19" fmla="*/ 13 h 26"/>
                  <a:gd name="T20" fmla="*/ 5 w 44"/>
                  <a:gd name="T21" fmla="*/ 8 h 2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4"/>
                  <a:gd name="T34" fmla="*/ 0 h 26"/>
                  <a:gd name="T35" fmla="*/ 44 w 44"/>
                  <a:gd name="T36" fmla="*/ 26 h 2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4" h="26">
                    <a:moveTo>
                      <a:pt x="5" y="8"/>
                    </a:moveTo>
                    <a:lnTo>
                      <a:pt x="36" y="0"/>
                    </a:lnTo>
                    <a:lnTo>
                      <a:pt x="39" y="0"/>
                    </a:lnTo>
                    <a:lnTo>
                      <a:pt x="44" y="3"/>
                    </a:lnTo>
                    <a:lnTo>
                      <a:pt x="44" y="8"/>
                    </a:lnTo>
                    <a:lnTo>
                      <a:pt x="39" y="13"/>
                    </a:lnTo>
                    <a:lnTo>
                      <a:pt x="8" y="26"/>
                    </a:lnTo>
                    <a:lnTo>
                      <a:pt x="5" y="21"/>
                    </a:lnTo>
                    <a:lnTo>
                      <a:pt x="0" y="18"/>
                    </a:lnTo>
                    <a:lnTo>
                      <a:pt x="0" y="13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9417" name="Text Box 89"/>
            <p:cNvSpPr txBox="1">
              <a:spLocks noChangeArrowheads="1"/>
            </p:cNvSpPr>
            <p:nvPr/>
          </p:nvSpPr>
          <p:spPr bwMode="auto">
            <a:xfrm>
              <a:off x="1208" y="3008"/>
              <a:ext cx="183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1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</a:t>
              </a:r>
            </a:p>
          </p:txBody>
        </p:sp>
      </p:grpSp>
      <p:grpSp>
        <p:nvGrpSpPr>
          <p:cNvPr id="16" name="Group 90"/>
          <p:cNvGrpSpPr>
            <a:grpSpLocks/>
          </p:cNvGrpSpPr>
          <p:nvPr/>
        </p:nvGrpSpPr>
        <p:grpSpPr bwMode="auto">
          <a:xfrm>
            <a:off x="5148263" y="5734050"/>
            <a:ext cx="869950" cy="495300"/>
            <a:chOff x="933" y="2973"/>
            <a:chExt cx="548" cy="312"/>
          </a:xfrm>
        </p:grpSpPr>
        <p:grpSp>
          <p:nvGrpSpPr>
            <p:cNvPr id="7181" name="Group 91"/>
            <p:cNvGrpSpPr>
              <a:grpSpLocks/>
            </p:cNvGrpSpPr>
            <p:nvPr/>
          </p:nvGrpSpPr>
          <p:grpSpPr bwMode="auto">
            <a:xfrm rot="20061223" flipH="1">
              <a:off x="933" y="2973"/>
              <a:ext cx="548" cy="312"/>
              <a:chOff x="3195" y="1571"/>
              <a:chExt cx="763" cy="486"/>
            </a:xfrm>
          </p:grpSpPr>
          <p:sp>
            <p:nvSpPr>
              <p:cNvPr id="7183" name="Freeform 92"/>
              <p:cNvSpPr>
                <a:spLocks/>
              </p:cNvSpPr>
              <p:nvPr/>
            </p:nvSpPr>
            <p:spPr bwMode="auto">
              <a:xfrm>
                <a:off x="3195" y="1571"/>
                <a:ext cx="737" cy="455"/>
              </a:xfrm>
              <a:custGeom>
                <a:avLst/>
                <a:gdLst>
                  <a:gd name="T0" fmla="*/ 523 w 737"/>
                  <a:gd name="T1" fmla="*/ 284 h 455"/>
                  <a:gd name="T2" fmla="*/ 515 w 737"/>
                  <a:gd name="T3" fmla="*/ 249 h 455"/>
                  <a:gd name="T4" fmla="*/ 520 w 737"/>
                  <a:gd name="T5" fmla="*/ 223 h 455"/>
                  <a:gd name="T6" fmla="*/ 528 w 737"/>
                  <a:gd name="T7" fmla="*/ 201 h 455"/>
                  <a:gd name="T8" fmla="*/ 550 w 737"/>
                  <a:gd name="T9" fmla="*/ 184 h 455"/>
                  <a:gd name="T10" fmla="*/ 576 w 737"/>
                  <a:gd name="T11" fmla="*/ 171 h 455"/>
                  <a:gd name="T12" fmla="*/ 601 w 737"/>
                  <a:gd name="T13" fmla="*/ 166 h 455"/>
                  <a:gd name="T14" fmla="*/ 628 w 737"/>
                  <a:gd name="T15" fmla="*/ 171 h 455"/>
                  <a:gd name="T16" fmla="*/ 649 w 737"/>
                  <a:gd name="T17" fmla="*/ 184 h 455"/>
                  <a:gd name="T18" fmla="*/ 671 w 737"/>
                  <a:gd name="T19" fmla="*/ 206 h 455"/>
                  <a:gd name="T20" fmla="*/ 679 w 737"/>
                  <a:gd name="T21" fmla="*/ 227 h 455"/>
                  <a:gd name="T22" fmla="*/ 732 w 737"/>
                  <a:gd name="T23" fmla="*/ 206 h 455"/>
                  <a:gd name="T24" fmla="*/ 737 w 737"/>
                  <a:gd name="T25" fmla="*/ 196 h 455"/>
                  <a:gd name="T26" fmla="*/ 732 w 737"/>
                  <a:gd name="T27" fmla="*/ 188 h 455"/>
                  <a:gd name="T28" fmla="*/ 684 w 737"/>
                  <a:gd name="T29" fmla="*/ 48 h 455"/>
                  <a:gd name="T30" fmla="*/ 676 w 737"/>
                  <a:gd name="T31" fmla="*/ 44 h 455"/>
                  <a:gd name="T32" fmla="*/ 667 w 737"/>
                  <a:gd name="T33" fmla="*/ 44 h 455"/>
                  <a:gd name="T34" fmla="*/ 606 w 737"/>
                  <a:gd name="T35" fmla="*/ 65 h 455"/>
                  <a:gd name="T36" fmla="*/ 598 w 737"/>
                  <a:gd name="T37" fmla="*/ 62 h 455"/>
                  <a:gd name="T38" fmla="*/ 462 w 737"/>
                  <a:gd name="T39" fmla="*/ 0 h 455"/>
                  <a:gd name="T40" fmla="*/ 454 w 737"/>
                  <a:gd name="T41" fmla="*/ 0 h 455"/>
                  <a:gd name="T42" fmla="*/ 162 w 737"/>
                  <a:gd name="T43" fmla="*/ 223 h 455"/>
                  <a:gd name="T44" fmla="*/ 5 w 737"/>
                  <a:gd name="T45" fmla="*/ 315 h 455"/>
                  <a:gd name="T46" fmla="*/ 0 w 737"/>
                  <a:gd name="T47" fmla="*/ 319 h 455"/>
                  <a:gd name="T48" fmla="*/ 48 w 737"/>
                  <a:gd name="T49" fmla="*/ 446 h 455"/>
                  <a:gd name="T50" fmla="*/ 48 w 737"/>
                  <a:gd name="T51" fmla="*/ 450 h 455"/>
                  <a:gd name="T52" fmla="*/ 58 w 737"/>
                  <a:gd name="T53" fmla="*/ 455 h 455"/>
                  <a:gd name="T54" fmla="*/ 93 w 737"/>
                  <a:gd name="T55" fmla="*/ 441 h 455"/>
                  <a:gd name="T56" fmla="*/ 83 w 737"/>
                  <a:gd name="T57" fmla="*/ 410 h 455"/>
                  <a:gd name="T58" fmla="*/ 88 w 737"/>
                  <a:gd name="T59" fmla="*/ 380 h 455"/>
                  <a:gd name="T60" fmla="*/ 101 w 737"/>
                  <a:gd name="T61" fmla="*/ 355 h 455"/>
                  <a:gd name="T62" fmla="*/ 118 w 737"/>
                  <a:gd name="T63" fmla="*/ 337 h 455"/>
                  <a:gd name="T64" fmla="*/ 144 w 737"/>
                  <a:gd name="T65" fmla="*/ 324 h 455"/>
                  <a:gd name="T66" fmla="*/ 174 w 737"/>
                  <a:gd name="T67" fmla="*/ 319 h 455"/>
                  <a:gd name="T68" fmla="*/ 202 w 737"/>
                  <a:gd name="T69" fmla="*/ 327 h 455"/>
                  <a:gd name="T70" fmla="*/ 227 w 737"/>
                  <a:gd name="T71" fmla="*/ 345 h 455"/>
                  <a:gd name="T72" fmla="*/ 240 w 737"/>
                  <a:gd name="T73" fmla="*/ 363 h 455"/>
                  <a:gd name="T74" fmla="*/ 249 w 737"/>
                  <a:gd name="T75" fmla="*/ 385 h 45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737"/>
                  <a:gd name="T115" fmla="*/ 0 h 455"/>
                  <a:gd name="T116" fmla="*/ 737 w 737"/>
                  <a:gd name="T117" fmla="*/ 455 h 45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737" h="455">
                    <a:moveTo>
                      <a:pt x="249" y="385"/>
                    </a:moveTo>
                    <a:lnTo>
                      <a:pt x="523" y="284"/>
                    </a:lnTo>
                    <a:lnTo>
                      <a:pt x="520" y="267"/>
                    </a:lnTo>
                    <a:lnTo>
                      <a:pt x="515" y="249"/>
                    </a:lnTo>
                    <a:lnTo>
                      <a:pt x="520" y="236"/>
                    </a:lnTo>
                    <a:lnTo>
                      <a:pt x="520" y="223"/>
                    </a:lnTo>
                    <a:lnTo>
                      <a:pt x="523" y="211"/>
                    </a:lnTo>
                    <a:lnTo>
                      <a:pt x="528" y="201"/>
                    </a:lnTo>
                    <a:lnTo>
                      <a:pt x="540" y="188"/>
                    </a:lnTo>
                    <a:lnTo>
                      <a:pt x="550" y="184"/>
                    </a:lnTo>
                    <a:lnTo>
                      <a:pt x="563" y="176"/>
                    </a:lnTo>
                    <a:lnTo>
                      <a:pt x="576" y="171"/>
                    </a:lnTo>
                    <a:lnTo>
                      <a:pt x="588" y="166"/>
                    </a:lnTo>
                    <a:lnTo>
                      <a:pt x="601" y="166"/>
                    </a:lnTo>
                    <a:lnTo>
                      <a:pt x="615" y="166"/>
                    </a:lnTo>
                    <a:lnTo>
                      <a:pt x="628" y="171"/>
                    </a:lnTo>
                    <a:lnTo>
                      <a:pt x="641" y="179"/>
                    </a:lnTo>
                    <a:lnTo>
                      <a:pt x="649" y="184"/>
                    </a:lnTo>
                    <a:lnTo>
                      <a:pt x="662" y="193"/>
                    </a:lnTo>
                    <a:lnTo>
                      <a:pt x="671" y="206"/>
                    </a:lnTo>
                    <a:lnTo>
                      <a:pt x="676" y="219"/>
                    </a:lnTo>
                    <a:lnTo>
                      <a:pt x="679" y="227"/>
                    </a:lnTo>
                    <a:lnTo>
                      <a:pt x="724" y="211"/>
                    </a:lnTo>
                    <a:lnTo>
                      <a:pt x="732" y="206"/>
                    </a:lnTo>
                    <a:lnTo>
                      <a:pt x="737" y="201"/>
                    </a:lnTo>
                    <a:lnTo>
                      <a:pt x="737" y="196"/>
                    </a:lnTo>
                    <a:lnTo>
                      <a:pt x="732" y="188"/>
                    </a:lnTo>
                    <a:lnTo>
                      <a:pt x="684" y="52"/>
                    </a:lnTo>
                    <a:lnTo>
                      <a:pt x="684" y="48"/>
                    </a:lnTo>
                    <a:lnTo>
                      <a:pt x="679" y="48"/>
                    </a:lnTo>
                    <a:lnTo>
                      <a:pt x="676" y="44"/>
                    </a:lnTo>
                    <a:lnTo>
                      <a:pt x="671" y="44"/>
                    </a:lnTo>
                    <a:lnTo>
                      <a:pt x="667" y="44"/>
                    </a:lnTo>
                    <a:lnTo>
                      <a:pt x="615" y="65"/>
                    </a:lnTo>
                    <a:lnTo>
                      <a:pt x="606" y="65"/>
                    </a:lnTo>
                    <a:lnTo>
                      <a:pt x="601" y="65"/>
                    </a:lnTo>
                    <a:lnTo>
                      <a:pt x="598" y="62"/>
                    </a:lnTo>
                    <a:lnTo>
                      <a:pt x="467" y="0"/>
                    </a:lnTo>
                    <a:lnTo>
                      <a:pt x="462" y="0"/>
                    </a:lnTo>
                    <a:lnTo>
                      <a:pt x="457" y="0"/>
                    </a:lnTo>
                    <a:lnTo>
                      <a:pt x="454" y="0"/>
                    </a:lnTo>
                    <a:lnTo>
                      <a:pt x="232" y="80"/>
                    </a:lnTo>
                    <a:lnTo>
                      <a:pt x="162" y="223"/>
                    </a:lnTo>
                    <a:lnTo>
                      <a:pt x="10" y="310"/>
                    </a:lnTo>
                    <a:lnTo>
                      <a:pt x="5" y="315"/>
                    </a:lnTo>
                    <a:lnTo>
                      <a:pt x="0" y="315"/>
                    </a:lnTo>
                    <a:lnTo>
                      <a:pt x="0" y="319"/>
                    </a:lnTo>
                    <a:lnTo>
                      <a:pt x="0" y="324"/>
                    </a:lnTo>
                    <a:lnTo>
                      <a:pt x="48" y="446"/>
                    </a:lnTo>
                    <a:lnTo>
                      <a:pt x="48" y="450"/>
                    </a:lnTo>
                    <a:lnTo>
                      <a:pt x="53" y="450"/>
                    </a:lnTo>
                    <a:lnTo>
                      <a:pt x="58" y="455"/>
                    </a:lnTo>
                    <a:lnTo>
                      <a:pt x="61" y="450"/>
                    </a:lnTo>
                    <a:lnTo>
                      <a:pt x="93" y="441"/>
                    </a:lnTo>
                    <a:lnTo>
                      <a:pt x="88" y="428"/>
                    </a:lnTo>
                    <a:lnTo>
                      <a:pt x="83" y="410"/>
                    </a:lnTo>
                    <a:lnTo>
                      <a:pt x="83" y="398"/>
                    </a:lnTo>
                    <a:lnTo>
                      <a:pt x="88" y="380"/>
                    </a:lnTo>
                    <a:lnTo>
                      <a:pt x="93" y="363"/>
                    </a:lnTo>
                    <a:lnTo>
                      <a:pt x="101" y="355"/>
                    </a:lnTo>
                    <a:lnTo>
                      <a:pt x="109" y="342"/>
                    </a:lnTo>
                    <a:lnTo>
                      <a:pt x="118" y="337"/>
                    </a:lnTo>
                    <a:lnTo>
                      <a:pt x="131" y="327"/>
                    </a:lnTo>
                    <a:lnTo>
                      <a:pt x="144" y="324"/>
                    </a:lnTo>
                    <a:lnTo>
                      <a:pt x="157" y="319"/>
                    </a:lnTo>
                    <a:lnTo>
                      <a:pt x="174" y="319"/>
                    </a:lnTo>
                    <a:lnTo>
                      <a:pt x="189" y="324"/>
                    </a:lnTo>
                    <a:lnTo>
                      <a:pt x="202" y="327"/>
                    </a:lnTo>
                    <a:lnTo>
                      <a:pt x="214" y="337"/>
                    </a:lnTo>
                    <a:lnTo>
                      <a:pt x="227" y="345"/>
                    </a:lnTo>
                    <a:lnTo>
                      <a:pt x="232" y="355"/>
                    </a:lnTo>
                    <a:lnTo>
                      <a:pt x="240" y="363"/>
                    </a:lnTo>
                    <a:lnTo>
                      <a:pt x="245" y="375"/>
                    </a:lnTo>
                    <a:lnTo>
                      <a:pt x="249" y="385"/>
                    </a:lnTo>
                    <a:close/>
                  </a:path>
                </a:pathLst>
              </a:custGeom>
              <a:solidFill>
                <a:srgbClr val="55555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4" name="Freeform 93"/>
              <p:cNvSpPr>
                <a:spLocks/>
              </p:cNvSpPr>
              <p:nvPr/>
            </p:nvSpPr>
            <p:spPr bwMode="auto">
              <a:xfrm>
                <a:off x="3195" y="1571"/>
                <a:ext cx="737" cy="455"/>
              </a:xfrm>
              <a:custGeom>
                <a:avLst/>
                <a:gdLst>
                  <a:gd name="T0" fmla="*/ 523 w 737"/>
                  <a:gd name="T1" fmla="*/ 284 h 455"/>
                  <a:gd name="T2" fmla="*/ 515 w 737"/>
                  <a:gd name="T3" fmla="*/ 249 h 455"/>
                  <a:gd name="T4" fmla="*/ 520 w 737"/>
                  <a:gd name="T5" fmla="*/ 223 h 455"/>
                  <a:gd name="T6" fmla="*/ 528 w 737"/>
                  <a:gd name="T7" fmla="*/ 201 h 455"/>
                  <a:gd name="T8" fmla="*/ 550 w 737"/>
                  <a:gd name="T9" fmla="*/ 184 h 455"/>
                  <a:gd name="T10" fmla="*/ 576 w 737"/>
                  <a:gd name="T11" fmla="*/ 171 h 455"/>
                  <a:gd name="T12" fmla="*/ 601 w 737"/>
                  <a:gd name="T13" fmla="*/ 166 h 455"/>
                  <a:gd name="T14" fmla="*/ 628 w 737"/>
                  <a:gd name="T15" fmla="*/ 171 h 455"/>
                  <a:gd name="T16" fmla="*/ 649 w 737"/>
                  <a:gd name="T17" fmla="*/ 184 h 455"/>
                  <a:gd name="T18" fmla="*/ 671 w 737"/>
                  <a:gd name="T19" fmla="*/ 206 h 455"/>
                  <a:gd name="T20" fmla="*/ 679 w 737"/>
                  <a:gd name="T21" fmla="*/ 227 h 455"/>
                  <a:gd name="T22" fmla="*/ 732 w 737"/>
                  <a:gd name="T23" fmla="*/ 206 h 455"/>
                  <a:gd name="T24" fmla="*/ 737 w 737"/>
                  <a:gd name="T25" fmla="*/ 196 h 455"/>
                  <a:gd name="T26" fmla="*/ 732 w 737"/>
                  <a:gd name="T27" fmla="*/ 188 h 455"/>
                  <a:gd name="T28" fmla="*/ 684 w 737"/>
                  <a:gd name="T29" fmla="*/ 48 h 455"/>
                  <a:gd name="T30" fmla="*/ 676 w 737"/>
                  <a:gd name="T31" fmla="*/ 44 h 455"/>
                  <a:gd name="T32" fmla="*/ 667 w 737"/>
                  <a:gd name="T33" fmla="*/ 44 h 455"/>
                  <a:gd name="T34" fmla="*/ 606 w 737"/>
                  <a:gd name="T35" fmla="*/ 65 h 455"/>
                  <a:gd name="T36" fmla="*/ 598 w 737"/>
                  <a:gd name="T37" fmla="*/ 62 h 455"/>
                  <a:gd name="T38" fmla="*/ 462 w 737"/>
                  <a:gd name="T39" fmla="*/ 0 h 455"/>
                  <a:gd name="T40" fmla="*/ 454 w 737"/>
                  <a:gd name="T41" fmla="*/ 0 h 455"/>
                  <a:gd name="T42" fmla="*/ 162 w 737"/>
                  <a:gd name="T43" fmla="*/ 223 h 455"/>
                  <a:gd name="T44" fmla="*/ 5 w 737"/>
                  <a:gd name="T45" fmla="*/ 315 h 455"/>
                  <a:gd name="T46" fmla="*/ 0 w 737"/>
                  <a:gd name="T47" fmla="*/ 319 h 455"/>
                  <a:gd name="T48" fmla="*/ 48 w 737"/>
                  <a:gd name="T49" fmla="*/ 446 h 455"/>
                  <a:gd name="T50" fmla="*/ 48 w 737"/>
                  <a:gd name="T51" fmla="*/ 450 h 455"/>
                  <a:gd name="T52" fmla="*/ 58 w 737"/>
                  <a:gd name="T53" fmla="*/ 455 h 455"/>
                  <a:gd name="T54" fmla="*/ 93 w 737"/>
                  <a:gd name="T55" fmla="*/ 441 h 455"/>
                  <a:gd name="T56" fmla="*/ 83 w 737"/>
                  <a:gd name="T57" fmla="*/ 410 h 455"/>
                  <a:gd name="T58" fmla="*/ 88 w 737"/>
                  <a:gd name="T59" fmla="*/ 380 h 455"/>
                  <a:gd name="T60" fmla="*/ 101 w 737"/>
                  <a:gd name="T61" fmla="*/ 355 h 455"/>
                  <a:gd name="T62" fmla="*/ 118 w 737"/>
                  <a:gd name="T63" fmla="*/ 337 h 455"/>
                  <a:gd name="T64" fmla="*/ 144 w 737"/>
                  <a:gd name="T65" fmla="*/ 324 h 455"/>
                  <a:gd name="T66" fmla="*/ 174 w 737"/>
                  <a:gd name="T67" fmla="*/ 319 h 455"/>
                  <a:gd name="T68" fmla="*/ 202 w 737"/>
                  <a:gd name="T69" fmla="*/ 327 h 455"/>
                  <a:gd name="T70" fmla="*/ 227 w 737"/>
                  <a:gd name="T71" fmla="*/ 345 h 455"/>
                  <a:gd name="T72" fmla="*/ 240 w 737"/>
                  <a:gd name="T73" fmla="*/ 363 h 455"/>
                  <a:gd name="T74" fmla="*/ 249 w 737"/>
                  <a:gd name="T75" fmla="*/ 385 h 455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737"/>
                  <a:gd name="T115" fmla="*/ 0 h 455"/>
                  <a:gd name="T116" fmla="*/ 737 w 737"/>
                  <a:gd name="T117" fmla="*/ 455 h 455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737" h="455">
                    <a:moveTo>
                      <a:pt x="249" y="385"/>
                    </a:moveTo>
                    <a:lnTo>
                      <a:pt x="523" y="284"/>
                    </a:lnTo>
                    <a:lnTo>
                      <a:pt x="520" y="267"/>
                    </a:lnTo>
                    <a:lnTo>
                      <a:pt x="515" y="249"/>
                    </a:lnTo>
                    <a:lnTo>
                      <a:pt x="520" y="236"/>
                    </a:lnTo>
                    <a:lnTo>
                      <a:pt x="520" y="223"/>
                    </a:lnTo>
                    <a:lnTo>
                      <a:pt x="523" y="211"/>
                    </a:lnTo>
                    <a:lnTo>
                      <a:pt x="528" y="201"/>
                    </a:lnTo>
                    <a:lnTo>
                      <a:pt x="540" y="188"/>
                    </a:lnTo>
                    <a:lnTo>
                      <a:pt x="550" y="184"/>
                    </a:lnTo>
                    <a:lnTo>
                      <a:pt x="563" y="176"/>
                    </a:lnTo>
                    <a:lnTo>
                      <a:pt x="576" y="171"/>
                    </a:lnTo>
                    <a:lnTo>
                      <a:pt x="588" y="166"/>
                    </a:lnTo>
                    <a:lnTo>
                      <a:pt x="601" y="166"/>
                    </a:lnTo>
                    <a:lnTo>
                      <a:pt x="615" y="166"/>
                    </a:lnTo>
                    <a:lnTo>
                      <a:pt x="628" y="171"/>
                    </a:lnTo>
                    <a:lnTo>
                      <a:pt x="641" y="179"/>
                    </a:lnTo>
                    <a:lnTo>
                      <a:pt x="649" y="184"/>
                    </a:lnTo>
                    <a:lnTo>
                      <a:pt x="662" y="193"/>
                    </a:lnTo>
                    <a:lnTo>
                      <a:pt x="671" y="206"/>
                    </a:lnTo>
                    <a:lnTo>
                      <a:pt x="676" y="219"/>
                    </a:lnTo>
                    <a:lnTo>
                      <a:pt x="679" y="227"/>
                    </a:lnTo>
                    <a:lnTo>
                      <a:pt x="724" y="211"/>
                    </a:lnTo>
                    <a:lnTo>
                      <a:pt x="732" y="206"/>
                    </a:lnTo>
                    <a:lnTo>
                      <a:pt x="737" y="201"/>
                    </a:lnTo>
                    <a:lnTo>
                      <a:pt x="737" y="196"/>
                    </a:lnTo>
                    <a:lnTo>
                      <a:pt x="732" y="188"/>
                    </a:lnTo>
                    <a:lnTo>
                      <a:pt x="684" y="52"/>
                    </a:lnTo>
                    <a:lnTo>
                      <a:pt x="684" y="48"/>
                    </a:lnTo>
                    <a:lnTo>
                      <a:pt x="679" y="48"/>
                    </a:lnTo>
                    <a:lnTo>
                      <a:pt x="676" y="44"/>
                    </a:lnTo>
                    <a:lnTo>
                      <a:pt x="671" y="44"/>
                    </a:lnTo>
                    <a:lnTo>
                      <a:pt x="667" y="44"/>
                    </a:lnTo>
                    <a:lnTo>
                      <a:pt x="615" y="65"/>
                    </a:lnTo>
                    <a:lnTo>
                      <a:pt x="606" y="65"/>
                    </a:lnTo>
                    <a:lnTo>
                      <a:pt x="601" y="65"/>
                    </a:lnTo>
                    <a:lnTo>
                      <a:pt x="598" y="62"/>
                    </a:lnTo>
                    <a:lnTo>
                      <a:pt x="467" y="0"/>
                    </a:lnTo>
                    <a:lnTo>
                      <a:pt x="462" y="0"/>
                    </a:lnTo>
                    <a:lnTo>
                      <a:pt x="457" y="0"/>
                    </a:lnTo>
                    <a:lnTo>
                      <a:pt x="454" y="0"/>
                    </a:lnTo>
                    <a:lnTo>
                      <a:pt x="232" y="80"/>
                    </a:lnTo>
                    <a:lnTo>
                      <a:pt x="162" y="223"/>
                    </a:lnTo>
                    <a:lnTo>
                      <a:pt x="10" y="310"/>
                    </a:lnTo>
                    <a:lnTo>
                      <a:pt x="5" y="315"/>
                    </a:lnTo>
                    <a:lnTo>
                      <a:pt x="0" y="315"/>
                    </a:lnTo>
                    <a:lnTo>
                      <a:pt x="0" y="319"/>
                    </a:lnTo>
                    <a:lnTo>
                      <a:pt x="0" y="324"/>
                    </a:lnTo>
                    <a:lnTo>
                      <a:pt x="48" y="446"/>
                    </a:lnTo>
                    <a:lnTo>
                      <a:pt x="48" y="450"/>
                    </a:lnTo>
                    <a:lnTo>
                      <a:pt x="53" y="450"/>
                    </a:lnTo>
                    <a:lnTo>
                      <a:pt x="58" y="455"/>
                    </a:lnTo>
                    <a:lnTo>
                      <a:pt x="61" y="450"/>
                    </a:lnTo>
                    <a:lnTo>
                      <a:pt x="93" y="441"/>
                    </a:lnTo>
                    <a:lnTo>
                      <a:pt x="88" y="428"/>
                    </a:lnTo>
                    <a:lnTo>
                      <a:pt x="83" y="410"/>
                    </a:lnTo>
                    <a:lnTo>
                      <a:pt x="83" y="398"/>
                    </a:lnTo>
                    <a:lnTo>
                      <a:pt x="88" y="380"/>
                    </a:lnTo>
                    <a:lnTo>
                      <a:pt x="93" y="363"/>
                    </a:lnTo>
                    <a:lnTo>
                      <a:pt x="101" y="355"/>
                    </a:lnTo>
                    <a:lnTo>
                      <a:pt x="109" y="342"/>
                    </a:lnTo>
                    <a:lnTo>
                      <a:pt x="118" y="337"/>
                    </a:lnTo>
                    <a:lnTo>
                      <a:pt x="131" y="327"/>
                    </a:lnTo>
                    <a:lnTo>
                      <a:pt x="144" y="324"/>
                    </a:lnTo>
                    <a:lnTo>
                      <a:pt x="157" y="319"/>
                    </a:lnTo>
                    <a:lnTo>
                      <a:pt x="174" y="319"/>
                    </a:lnTo>
                    <a:lnTo>
                      <a:pt x="189" y="324"/>
                    </a:lnTo>
                    <a:lnTo>
                      <a:pt x="202" y="327"/>
                    </a:lnTo>
                    <a:lnTo>
                      <a:pt x="214" y="337"/>
                    </a:lnTo>
                    <a:lnTo>
                      <a:pt x="227" y="345"/>
                    </a:lnTo>
                    <a:lnTo>
                      <a:pt x="232" y="355"/>
                    </a:lnTo>
                    <a:lnTo>
                      <a:pt x="240" y="363"/>
                    </a:lnTo>
                    <a:lnTo>
                      <a:pt x="245" y="375"/>
                    </a:lnTo>
                    <a:lnTo>
                      <a:pt x="249" y="385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5" name="Freeform 94"/>
              <p:cNvSpPr>
                <a:spLocks/>
              </p:cNvSpPr>
              <p:nvPr/>
            </p:nvSpPr>
            <p:spPr bwMode="auto">
              <a:xfrm>
                <a:off x="3727" y="1755"/>
                <a:ext cx="139" cy="143"/>
              </a:xfrm>
              <a:custGeom>
                <a:avLst/>
                <a:gdLst>
                  <a:gd name="T0" fmla="*/ 4 w 139"/>
                  <a:gd name="T1" fmla="*/ 95 h 143"/>
                  <a:gd name="T2" fmla="*/ 8 w 139"/>
                  <a:gd name="T3" fmla="*/ 108 h 143"/>
                  <a:gd name="T4" fmla="*/ 18 w 139"/>
                  <a:gd name="T5" fmla="*/ 123 h 143"/>
                  <a:gd name="T6" fmla="*/ 31 w 139"/>
                  <a:gd name="T7" fmla="*/ 131 h 143"/>
                  <a:gd name="T8" fmla="*/ 44 w 139"/>
                  <a:gd name="T9" fmla="*/ 140 h 143"/>
                  <a:gd name="T10" fmla="*/ 56 w 139"/>
                  <a:gd name="T11" fmla="*/ 143 h 143"/>
                  <a:gd name="T12" fmla="*/ 69 w 139"/>
                  <a:gd name="T13" fmla="*/ 143 h 143"/>
                  <a:gd name="T14" fmla="*/ 83 w 139"/>
                  <a:gd name="T15" fmla="*/ 143 h 143"/>
                  <a:gd name="T16" fmla="*/ 96 w 139"/>
                  <a:gd name="T17" fmla="*/ 140 h 143"/>
                  <a:gd name="T18" fmla="*/ 109 w 139"/>
                  <a:gd name="T19" fmla="*/ 135 h 143"/>
                  <a:gd name="T20" fmla="*/ 117 w 139"/>
                  <a:gd name="T21" fmla="*/ 126 h 143"/>
                  <a:gd name="T22" fmla="*/ 127 w 139"/>
                  <a:gd name="T23" fmla="*/ 118 h 143"/>
                  <a:gd name="T24" fmla="*/ 135 w 139"/>
                  <a:gd name="T25" fmla="*/ 105 h 143"/>
                  <a:gd name="T26" fmla="*/ 139 w 139"/>
                  <a:gd name="T27" fmla="*/ 92 h 143"/>
                  <a:gd name="T28" fmla="*/ 139 w 139"/>
                  <a:gd name="T29" fmla="*/ 78 h 143"/>
                  <a:gd name="T30" fmla="*/ 139 w 139"/>
                  <a:gd name="T31" fmla="*/ 60 h 143"/>
                  <a:gd name="T32" fmla="*/ 135 w 139"/>
                  <a:gd name="T33" fmla="*/ 47 h 143"/>
                  <a:gd name="T34" fmla="*/ 130 w 139"/>
                  <a:gd name="T35" fmla="*/ 35 h 143"/>
                  <a:gd name="T36" fmla="*/ 122 w 139"/>
                  <a:gd name="T37" fmla="*/ 22 h 143"/>
                  <a:gd name="T38" fmla="*/ 109 w 139"/>
                  <a:gd name="T39" fmla="*/ 12 h 143"/>
                  <a:gd name="T40" fmla="*/ 99 w 139"/>
                  <a:gd name="T41" fmla="*/ 4 h 143"/>
                  <a:gd name="T42" fmla="*/ 87 w 139"/>
                  <a:gd name="T43" fmla="*/ 0 h 143"/>
                  <a:gd name="T44" fmla="*/ 74 w 139"/>
                  <a:gd name="T45" fmla="*/ 0 h 143"/>
                  <a:gd name="T46" fmla="*/ 56 w 139"/>
                  <a:gd name="T47" fmla="*/ 0 h 143"/>
                  <a:gd name="T48" fmla="*/ 44 w 139"/>
                  <a:gd name="T49" fmla="*/ 0 h 143"/>
                  <a:gd name="T50" fmla="*/ 31 w 139"/>
                  <a:gd name="T51" fmla="*/ 9 h 143"/>
                  <a:gd name="T52" fmla="*/ 21 w 139"/>
                  <a:gd name="T53" fmla="*/ 17 h 143"/>
                  <a:gd name="T54" fmla="*/ 13 w 139"/>
                  <a:gd name="T55" fmla="*/ 27 h 143"/>
                  <a:gd name="T56" fmla="*/ 4 w 139"/>
                  <a:gd name="T57" fmla="*/ 39 h 143"/>
                  <a:gd name="T58" fmla="*/ 0 w 139"/>
                  <a:gd name="T59" fmla="*/ 52 h 143"/>
                  <a:gd name="T60" fmla="*/ 0 w 139"/>
                  <a:gd name="T61" fmla="*/ 65 h 143"/>
                  <a:gd name="T62" fmla="*/ 0 w 139"/>
                  <a:gd name="T63" fmla="*/ 83 h 143"/>
                  <a:gd name="T64" fmla="*/ 4 w 139"/>
                  <a:gd name="T65" fmla="*/ 95 h 14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9"/>
                  <a:gd name="T100" fmla="*/ 0 h 143"/>
                  <a:gd name="T101" fmla="*/ 139 w 139"/>
                  <a:gd name="T102" fmla="*/ 143 h 14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9" h="143">
                    <a:moveTo>
                      <a:pt x="4" y="95"/>
                    </a:moveTo>
                    <a:lnTo>
                      <a:pt x="8" y="108"/>
                    </a:lnTo>
                    <a:lnTo>
                      <a:pt x="18" y="123"/>
                    </a:lnTo>
                    <a:lnTo>
                      <a:pt x="31" y="131"/>
                    </a:lnTo>
                    <a:lnTo>
                      <a:pt x="44" y="140"/>
                    </a:lnTo>
                    <a:lnTo>
                      <a:pt x="56" y="143"/>
                    </a:lnTo>
                    <a:lnTo>
                      <a:pt x="69" y="143"/>
                    </a:lnTo>
                    <a:lnTo>
                      <a:pt x="83" y="143"/>
                    </a:lnTo>
                    <a:lnTo>
                      <a:pt x="96" y="140"/>
                    </a:lnTo>
                    <a:lnTo>
                      <a:pt x="109" y="135"/>
                    </a:lnTo>
                    <a:lnTo>
                      <a:pt x="117" y="126"/>
                    </a:lnTo>
                    <a:lnTo>
                      <a:pt x="127" y="118"/>
                    </a:lnTo>
                    <a:lnTo>
                      <a:pt x="135" y="105"/>
                    </a:lnTo>
                    <a:lnTo>
                      <a:pt x="139" y="92"/>
                    </a:lnTo>
                    <a:lnTo>
                      <a:pt x="139" y="78"/>
                    </a:lnTo>
                    <a:lnTo>
                      <a:pt x="139" y="60"/>
                    </a:lnTo>
                    <a:lnTo>
                      <a:pt x="135" y="47"/>
                    </a:lnTo>
                    <a:lnTo>
                      <a:pt x="130" y="35"/>
                    </a:lnTo>
                    <a:lnTo>
                      <a:pt x="122" y="22"/>
                    </a:lnTo>
                    <a:lnTo>
                      <a:pt x="109" y="12"/>
                    </a:lnTo>
                    <a:lnTo>
                      <a:pt x="99" y="4"/>
                    </a:lnTo>
                    <a:lnTo>
                      <a:pt x="87" y="0"/>
                    </a:lnTo>
                    <a:lnTo>
                      <a:pt x="74" y="0"/>
                    </a:lnTo>
                    <a:lnTo>
                      <a:pt x="56" y="0"/>
                    </a:lnTo>
                    <a:lnTo>
                      <a:pt x="44" y="0"/>
                    </a:lnTo>
                    <a:lnTo>
                      <a:pt x="31" y="9"/>
                    </a:lnTo>
                    <a:lnTo>
                      <a:pt x="21" y="17"/>
                    </a:lnTo>
                    <a:lnTo>
                      <a:pt x="13" y="27"/>
                    </a:lnTo>
                    <a:lnTo>
                      <a:pt x="4" y="39"/>
                    </a:lnTo>
                    <a:lnTo>
                      <a:pt x="0" y="52"/>
                    </a:lnTo>
                    <a:lnTo>
                      <a:pt x="0" y="65"/>
                    </a:lnTo>
                    <a:lnTo>
                      <a:pt x="0" y="83"/>
                    </a:lnTo>
                    <a:lnTo>
                      <a:pt x="4" y="95"/>
                    </a:lnTo>
                    <a:close/>
                  </a:path>
                </a:pathLst>
              </a:custGeom>
              <a:solidFill>
                <a:srgbClr val="1F1F1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6" name="Freeform 95"/>
              <p:cNvSpPr>
                <a:spLocks/>
              </p:cNvSpPr>
              <p:nvPr/>
            </p:nvSpPr>
            <p:spPr bwMode="auto">
              <a:xfrm>
                <a:off x="3727" y="1755"/>
                <a:ext cx="139" cy="143"/>
              </a:xfrm>
              <a:custGeom>
                <a:avLst/>
                <a:gdLst>
                  <a:gd name="T0" fmla="*/ 4 w 139"/>
                  <a:gd name="T1" fmla="*/ 95 h 143"/>
                  <a:gd name="T2" fmla="*/ 8 w 139"/>
                  <a:gd name="T3" fmla="*/ 108 h 143"/>
                  <a:gd name="T4" fmla="*/ 18 w 139"/>
                  <a:gd name="T5" fmla="*/ 123 h 143"/>
                  <a:gd name="T6" fmla="*/ 31 w 139"/>
                  <a:gd name="T7" fmla="*/ 131 h 143"/>
                  <a:gd name="T8" fmla="*/ 44 w 139"/>
                  <a:gd name="T9" fmla="*/ 140 h 143"/>
                  <a:gd name="T10" fmla="*/ 56 w 139"/>
                  <a:gd name="T11" fmla="*/ 143 h 143"/>
                  <a:gd name="T12" fmla="*/ 69 w 139"/>
                  <a:gd name="T13" fmla="*/ 143 h 143"/>
                  <a:gd name="T14" fmla="*/ 83 w 139"/>
                  <a:gd name="T15" fmla="*/ 143 h 143"/>
                  <a:gd name="T16" fmla="*/ 96 w 139"/>
                  <a:gd name="T17" fmla="*/ 140 h 143"/>
                  <a:gd name="T18" fmla="*/ 109 w 139"/>
                  <a:gd name="T19" fmla="*/ 135 h 143"/>
                  <a:gd name="T20" fmla="*/ 117 w 139"/>
                  <a:gd name="T21" fmla="*/ 126 h 143"/>
                  <a:gd name="T22" fmla="*/ 127 w 139"/>
                  <a:gd name="T23" fmla="*/ 118 h 143"/>
                  <a:gd name="T24" fmla="*/ 135 w 139"/>
                  <a:gd name="T25" fmla="*/ 105 h 143"/>
                  <a:gd name="T26" fmla="*/ 139 w 139"/>
                  <a:gd name="T27" fmla="*/ 92 h 143"/>
                  <a:gd name="T28" fmla="*/ 139 w 139"/>
                  <a:gd name="T29" fmla="*/ 78 h 143"/>
                  <a:gd name="T30" fmla="*/ 139 w 139"/>
                  <a:gd name="T31" fmla="*/ 60 h 143"/>
                  <a:gd name="T32" fmla="*/ 135 w 139"/>
                  <a:gd name="T33" fmla="*/ 47 h 143"/>
                  <a:gd name="T34" fmla="*/ 130 w 139"/>
                  <a:gd name="T35" fmla="*/ 35 h 143"/>
                  <a:gd name="T36" fmla="*/ 122 w 139"/>
                  <a:gd name="T37" fmla="*/ 22 h 143"/>
                  <a:gd name="T38" fmla="*/ 109 w 139"/>
                  <a:gd name="T39" fmla="*/ 12 h 143"/>
                  <a:gd name="T40" fmla="*/ 99 w 139"/>
                  <a:gd name="T41" fmla="*/ 4 h 143"/>
                  <a:gd name="T42" fmla="*/ 87 w 139"/>
                  <a:gd name="T43" fmla="*/ 0 h 143"/>
                  <a:gd name="T44" fmla="*/ 74 w 139"/>
                  <a:gd name="T45" fmla="*/ 0 h 143"/>
                  <a:gd name="T46" fmla="*/ 56 w 139"/>
                  <a:gd name="T47" fmla="*/ 0 h 143"/>
                  <a:gd name="T48" fmla="*/ 44 w 139"/>
                  <a:gd name="T49" fmla="*/ 0 h 143"/>
                  <a:gd name="T50" fmla="*/ 31 w 139"/>
                  <a:gd name="T51" fmla="*/ 9 h 143"/>
                  <a:gd name="T52" fmla="*/ 21 w 139"/>
                  <a:gd name="T53" fmla="*/ 17 h 143"/>
                  <a:gd name="T54" fmla="*/ 13 w 139"/>
                  <a:gd name="T55" fmla="*/ 27 h 143"/>
                  <a:gd name="T56" fmla="*/ 4 w 139"/>
                  <a:gd name="T57" fmla="*/ 39 h 143"/>
                  <a:gd name="T58" fmla="*/ 0 w 139"/>
                  <a:gd name="T59" fmla="*/ 52 h 143"/>
                  <a:gd name="T60" fmla="*/ 0 w 139"/>
                  <a:gd name="T61" fmla="*/ 65 h 143"/>
                  <a:gd name="T62" fmla="*/ 0 w 139"/>
                  <a:gd name="T63" fmla="*/ 83 h 143"/>
                  <a:gd name="T64" fmla="*/ 4 w 139"/>
                  <a:gd name="T65" fmla="*/ 95 h 14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9"/>
                  <a:gd name="T100" fmla="*/ 0 h 143"/>
                  <a:gd name="T101" fmla="*/ 139 w 139"/>
                  <a:gd name="T102" fmla="*/ 143 h 14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9" h="143">
                    <a:moveTo>
                      <a:pt x="4" y="95"/>
                    </a:moveTo>
                    <a:lnTo>
                      <a:pt x="8" y="108"/>
                    </a:lnTo>
                    <a:lnTo>
                      <a:pt x="18" y="123"/>
                    </a:lnTo>
                    <a:lnTo>
                      <a:pt x="31" y="131"/>
                    </a:lnTo>
                    <a:lnTo>
                      <a:pt x="44" y="140"/>
                    </a:lnTo>
                    <a:lnTo>
                      <a:pt x="56" y="143"/>
                    </a:lnTo>
                    <a:lnTo>
                      <a:pt x="69" y="143"/>
                    </a:lnTo>
                    <a:lnTo>
                      <a:pt x="83" y="143"/>
                    </a:lnTo>
                    <a:lnTo>
                      <a:pt x="96" y="140"/>
                    </a:lnTo>
                    <a:lnTo>
                      <a:pt x="109" y="135"/>
                    </a:lnTo>
                    <a:lnTo>
                      <a:pt x="117" y="126"/>
                    </a:lnTo>
                    <a:lnTo>
                      <a:pt x="127" y="118"/>
                    </a:lnTo>
                    <a:lnTo>
                      <a:pt x="135" y="105"/>
                    </a:lnTo>
                    <a:lnTo>
                      <a:pt x="139" y="92"/>
                    </a:lnTo>
                    <a:lnTo>
                      <a:pt x="139" y="78"/>
                    </a:lnTo>
                    <a:lnTo>
                      <a:pt x="139" y="60"/>
                    </a:lnTo>
                    <a:lnTo>
                      <a:pt x="135" y="47"/>
                    </a:lnTo>
                    <a:lnTo>
                      <a:pt x="130" y="35"/>
                    </a:lnTo>
                    <a:lnTo>
                      <a:pt x="122" y="22"/>
                    </a:lnTo>
                    <a:lnTo>
                      <a:pt x="109" y="12"/>
                    </a:lnTo>
                    <a:lnTo>
                      <a:pt x="99" y="4"/>
                    </a:lnTo>
                    <a:lnTo>
                      <a:pt x="87" y="0"/>
                    </a:lnTo>
                    <a:lnTo>
                      <a:pt x="74" y="0"/>
                    </a:lnTo>
                    <a:lnTo>
                      <a:pt x="56" y="0"/>
                    </a:lnTo>
                    <a:lnTo>
                      <a:pt x="44" y="0"/>
                    </a:lnTo>
                    <a:lnTo>
                      <a:pt x="31" y="9"/>
                    </a:lnTo>
                    <a:lnTo>
                      <a:pt x="21" y="17"/>
                    </a:lnTo>
                    <a:lnTo>
                      <a:pt x="13" y="27"/>
                    </a:lnTo>
                    <a:lnTo>
                      <a:pt x="4" y="39"/>
                    </a:lnTo>
                    <a:lnTo>
                      <a:pt x="0" y="52"/>
                    </a:lnTo>
                    <a:lnTo>
                      <a:pt x="0" y="65"/>
                    </a:lnTo>
                    <a:lnTo>
                      <a:pt x="0" y="83"/>
                    </a:lnTo>
                    <a:lnTo>
                      <a:pt x="4" y="95"/>
                    </a:lnTo>
                    <a:close/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7" name="Freeform 96"/>
              <p:cNvSpPr>
                <a:spLocks/>
              </p:cNvSpPr>
              <p:nvPr/>
            </p:nvSpPr>
            <p:spPr bwMode="auto">
              <a:xfrm>
                <a:off x="3763" y="1790"/>
                <a:ext cx="68" cy="73"/>
              </a:xfrm>
              <a:custGeom>
                <a:avLst/>
                <a:gdLst>
                  <a:gd name="T0" fmla="*/ 0 w 68"/>
                  <a:gd name="T1" fmla="*/ 52 h 73"/>
                  <a:gd name="T2" fmla="*/ 8 w 68"/>
                  <a:gd name="T3" fmla="*/ 65 h 73"/>
                  <a:gd name="T4" fmla="*/ 20 w 68"/>
                  <a:gd name="T5" fmla="*/ 73 h 73"/>
                  <a:gd name="T6" fmla="*/ 33 w 68"/>
                  <a:gd name="T7" fmla="*/ 73 h 73"/>
                  <a:gd name="T8" fmla="*/ 47 w 68"/>
                  <a:gd name="T9" fmla="*/ 73 h 73"/>
                  <a:gd name="T10" fmla="*/ 60 w 68"/>
                  <a:gd name="T11" fmla="*/ 65 h 73"/>
                  <a:gd name="T12" fmla="*/ 68 w 68"/>
                  <a:gd name="T13" fmla="*/ 52 h 73"/>
                  <a:gd name="T14" fmla="*/ 68 w 68"/>
                  <a:gd name="T15" fmla="*/ 40 h 73"/>
                  <a:gd name="T16" fmla="*/ 68 w 68"/>
                  <a:gd name="T17" fmla="*/ 25 h 73"/>
                  <a:gd name="T18" fmla="*/ 60 w 68"/>
                  <a:gd name="T19" fmla="*/ 12 h 73"/>
                  <a:gd name="T20" fmla="*/ 51 w 68"/>
                  <a:gd name="T21" fmla="*/ 4 h 73"/>
                  <a:gd name="T22" fmla="*/ 33 w 68"/>
                  <a:gd name="T23" fmla="*/ 0 h 73"/>
                  <a:gd name="T24" fmla="*/ 20 w 68"/>
                  <a:gd name="T25" fmla="*/ 4 h 73"/>
                  <a:gd name="T26" fmla="*/ 8 w 68"/>
                  <a:gd name="T27" fmla="*/ 8 h 73"/>
                  <a:gd name="T28" fmla="*/ 3 w 68"/>
                  <a:gd name="T29" fmla="*/ 22 h 73"/>
                  <a:gd name="T30" fmla="*/ 0 w 68"/>
                  <a:gd name="T31" fmla="*/ 35 h 73"/>
                  <a:gd name="T32" fmla="*/ 0 w 68"/>
                  <a:gd name="T33" fmla="*/ 52 h 7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8"/>
                  <a:gd name="T52" fmla="*/ 0 h 73"/>
                  <a:gd name="T53" fmla="*/ 68 w 68"/>
                  <a:gd name="T54" fmla="*/ 73 h 7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8" h="73">
                    <a:moveTo>
                      <a:pt x="0" y="52"/>
                    </a:moveTo>
                    <a:lnTo>
                      <a:pt x="8" y="65"/>
                    </a:lnTo>
                    <a:lnTo>
                      <a:pt x="20" y="73"/>
                    </a:lnTo>
                    <a:lnTo>
                      <a:pt x="33" y="73"/>
                    </a:lnTo>
                    <a:lnTo>
                      <a:pt x="47" y="73"/>
                    </a:lnTo>
                    <a:lnTo>
                      <a:pt x="60" y="65"/>
                    </a:lnTo>
                    <a:lnTo>
                      <a:pt x="68" y="52"/>
                    </a:lnTo>
                    <a:lnTo>
                      <a:pt x="68" y="40"/>
                    </a:lnTo>
                    <a:lnTo>
                      <a:pt x="68" y="25"/>
                    </a:lnTo>
                    <a:lnTo>
                      <a:pt x="60" y="12"/>
                    </a:lnTo>
                    <a:lnTo>
                      <a:pt x="51" y="4"/>
                    </a:lnTo>
                    <a:lnTo>
                      <a:pt x="33" y="0"/>
                    </a:lnTo>
                    <a:lnTo>
                      <a:pt x="20" y="4"/>
                    </a:lnTo>
                    <a:lnTo>
                      <a:pt x="8" y="8"/>
                    </a:lnTo>
                    <a:lnTo>
                      <a:pt x="3" y="22"/>
                    </a:lnTo>
                    <a:lnTo>
                      <a:pt x="0" y="35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FBFBF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8" name="Freeform 97"/>
              <p:cNvSpPr>
                <a:spLocks/>
              </p:cNvSpPr>
              <p:nvPr/>
            </p:nvSpPr>
            <p:spPr bwMode="auto">
              <a:xfrm>
                <a:off x="3763" y="1790"/>
                <a:ext cx="68" cy="73"/>
              </a:xfrm>
              <a:custGeom>
                <a:avLst/>
                <a:gdLst>
                  <a:gd name="T0" fmla="*/ 0 w 68"/>
                  <a:gd name="T1" fmla="*/ 52 h 73"/>
                  <a:gd name="T2" fmla="*/ 8 w 68"/>
                  <a:gd name="T3" fmla="*/ 65 h 73"/>
                  <a:gd name="T4" fmla="*/ 20 w 68"/>
                  <a:gd name="T5" fmla="*/ 73 h 73"/>
                  <a:gd name="T6" fmla="*/ 33 w 68"/>
                  <a:gd name="T7" fmla="*/ 73 h 73"/>
                  <a:gd name="T8" fmla="*/ 47 w 68"/>
                  <a:gd name="T9" fmla="*/ 73 h 73"/>
                  <a:gd name="T10" fmla="*/ 60 w 68"/>
                  <a:gd name="T11" fmla="*/ 65 h 73"/>
                  <a:gd name="T12" fmla="*/ 68 w 68"/>
                  <a:gd name="T13" fmla="*/ 52 h 73"/>
                  <a:gd name="T14" fmla="*/ 68 w 68"/>
                  <a:gd name="T15" fmla="*/ 40 h 73"/>
                  <a:gd name="T16" fmla="*/ 68 w 68"/>
                  <a:gd name="T17" fmla="*/ 25 h 73"/>
                  <a:gd name="T18" fmla="*/ 60 w 68"/>
                  <a:gd name="T19" fmla="*/ 12 h 73"/>
                  <a:gd name="T20" fmla="*/ 51 w 68"/>
                  <a:gd name="T21" fmla="*/ 4 h 73"/>
                  <a:gd name="T22" fmla="*/ 33 w 68"/>
                  <a:gd name="T23" fmla="*/ 0 h 73"/>
                  <a:gd name="T24" fmla="*/ 20 w 68"/>
                  <a:gd name="T25" fmla="*/ 4 h 73"/>
                  <a:gd name="T26" fmla="*/ 8 w 68"/>
                  <a:gd name="T27" fmla="*/ 8 h 73"/>
                  <a:gd name="T28" fmla="*/ 3 w 68"/>
                  <a:gd name="T29" fmla="*/ 22 h 73"/>
                  <a:gd name="T30" fmla="*/ 0 w 68"/>
                  <a:gd name="T31" fmla="*/ 35 h 73"/>
                  <a:gd name="T32" fmla="*/ 0 w 68"/>
                  <a:gd name="T33" fmla="*/ 52 h 7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8"/>
                  <a:gd name="T52" fmla="*/ 0 h 73"/>
                  <a:gd name="T53" fmla="*/ 68 w 68"/>
                  <a:gd name="T54" fmla="*/ 73 h 7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8" h="73">
                    <a:moveTo>
                      <a:pt x="0" y="52"/>
                    </a:moveTo>
                    <a:lnTo>
                      <a:pt x="8" y="65"/>
                    </a:lnTo>
                    <a:lnTo>
                      <a:pt x="20" y="73"/>
                    </a:lnTo>
                    <a:lnTo>
                      <a:pt x="33" y="73"/>
                    </a:lnTo>
                    <a:lnTo>
                      <a:pt x="47" y="73"/>
                    </a:lnTo>
                    <a:lnTo>
                      <a:pt x="60" y="65"/>
                    </a:lnTo>
                    <a:lnTo>
                      <a:pt x="68" y="52"/>
                    </a:lnTo>
                    <a:lnTo>
                      <a:pt x="68" y="40"/>
                    </a:lnTo>
                    <a:lnTo>
                      <a:pt x="68" y="25"/>
                    </a:lnTo>
                    <a:lnTo>
                      <a:pt x="60" y="12"/>
                    </a:lnTo>
                    <a:lnTo>
                      <a:pt x="51" y="4"/>
                    </a:lnTo>
                    <a:lnTo>
                      <a:pt x="33" y="0"/>
                    </a:lnTo>
                    <a:lnTo>
                      <a:pt x="20" y="4"/>
                    </a:lnTo>
                    <a:lnTo>
                      <a:pt x="8" y="8"/>
                    </a:lnTo>
                    <a:lnTo>
                      <a:pt x="3" y="22"/>
                    </a:lnTo>
                    <a:lnTo>
                      <a:pt x="0" y="35"/>
                    </a:lnTo>
                    <a:lnTo>
                      <a:pt x="0" y="52"/>
                    </a:lnTo>
                    <a:close/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89" name="Freeform 98"/>
              <p:cNvSpPr>
                <a:spLocks/>
              </p:cNvSpPr>
              <p:nvPr/>
            </p:nvSpPr>
            <p:spPr bwMode="auto">
              <a:xfrm>
                <a:off x="3296" y="1908"/>
                <a:ext cx="139" cy="149"/>
              </a:xfrm>
              <a:custGeom>
                <a:avLst/>
                <a:gdLst>
                  <a:gd name="T0" fmla="*/ 5 w 139"/>
                  <a:gd name="T1" fmla="*/ 101 h 149"/>
                  <a:gd name="T2" fmla="*/ 8 w 139"/>
                  <a:gd name="T3" fmla="*/ 113 h 149"/>
                  <a:gd name="T4" fmla="*/ 17 w 139"/>
                  <a:gd name="T5" fmla="*/ 121 h 149"/>
                  <a:gd name="T6" fmla="*/ 25 w 139"/>
                  <a:gd name="T7" fmla="*/ 136 h 149"/>
                  <a:gd name="T8" fmla="*/ 40 w 139"/>
                  <a:gd name="T9" fmla="*/ 139 h 149"/>
                  <a:gd name="T10" fmla="*/ 53 w 139"/>
                  <a:gd name="T11" fmla="*/ 144 h 149"/>
                  <a:gd name="T12" fmla="*/ 65 w 139"/>
                  <a:gd name="T13" fmla="*/ 149 h 149"/>
                  <a:gd name="T14" fmla="*/ 83 w 139"/>
                  <a:gd name="T15" fmla="*/ 149 h 149"/>
                  <a:gd name="T16" fmla="*/ 96 w 139"/>
                  <a:gd name="T17" fmla="*/ 144 h 149"/>
                  <a:gd name="T18" fmla="*/ 109 w 139"/>
                  <a:gd name="T19" fmla="*/ 139 h 149"/>
                  <a:gd name="T20" fmla="*/ 118 w 139"/>
                  <a:gd name="T21" fmla="*/ 131 h 149"/>
                  <a:gd name="T22" fmla="*/ 126 w 139"/>
                  <a:gd name="T23" fmla="*/ 118 h 149"/>
                  <a:gd name="T24" fmla="*/ 134 w 139"/>
                  <a:gd name="T25" fmla="*/ 104 h 149"/>
                  <a:gd name="T26" fmla="*/ 139 w 139"/>
                  <a:gd name="T27" fmla="*/ 91 h 149"/>
                  <a:gd name="T28" fmla="*/ 139 w 139"/>
                  <a:gd name="T29" fmla="*/ 78 h 149"/>
                  <a:gd name="T30" fmla="*/ 139 w 139"/>
                  <a:gd name="T31" fmla="*/ 65 h 149"/>
                  <a:gd name="T32" fmla="*/ 134 w 139"/>
                  <a:gd name="T33" fmla="*/ 53 h 149"/>
                  <a:gd name="T34" fmla="*/ 131 w 139"/>
                  <a:gd name="T35" fmla="*/ 35 h 149"/>
                  <a:gd name="T36" fmla="*/ 118 w 139"/>
                  <a:gd name="T37" fmla="*/ 26 h 149"/>
                  <a:gd name="T38" fmla="*/ 109 w 139"/>
                  <a:gd name="T39" fmla="*/ 13 h 149"/>
                  <a:gd name="T40" fmla="*/ 96 w 139"/>
                  <a:gd name="T41" fmla="*/ 8 h 149"/>
                  <a:gd name="T42" fmla="*/ 83 w 139"/>
                  <a:gd name="T43" fmla="*/ 5 h 149"/>
                  <a:gd name="T44" fmla="*/ 70 w 139"/>
                  <a:gd name="T45" fmla="*/ 0 h 149"/>
                  <a:gd name="T46" fmla="*/ 56 w 139"/>
                  <a:gd name="T47" fmla="*/ 0 h 149"/>
                  <a:gd name="T48" fmla="*/ 43 w 139"/>
                  <a:gd name="T49" fmla="*/ 5 h 149"/>
                  <a:gd name="T50" fmla="*/ 30 w 139"/>
                  <a:gd name="T51" fmla="*/ 8 h 149"/>
                  <a:gd name="T52" fmla="*/ 22 w 139"/>
                  <a:gd name="T53" fmla="*/ 18 h 149"/>
                  <a:gd name="T54" fmla="*/ 13 w 139"/>
                  <a:gd name="T55" fmla="*/ 30 h 149"/>
                  <a:gd name="T56" fmla="*/ 5 w 139"/>
                  <a:gd name="T57" fmla="*/ 43 h 149"/>
                  <a:gd name="T58" fmla="*/ 0 w 139"/>
                  <a:gd name="T59" fmla="*/ 56 h 149"/>
                  <a:gd name="T60" fmla="*/ 0 w 139"/>
                  <a:gd name="T61" fmla="*/ 70 h 149"/>
                  <a:gd name="T62" fmla="*/ 0 w 139"/>
                  <a:gd name="T63" fmla="*/ 83 h 149"/>
                  <a:gd name="T64" fmla="*/ 5 w 139"/>
                  <a:gd name="T65" fmla="*/ 101 h 14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9"/>
                  <a:gd name="T100" fmla="*/ 0 h 149"/>
                  <a:gd name="T101" fmla="*/ 139 w 139"/>
                  <a:gd name="T102" fmla="*/ 149 h 14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9" h="149">
                    <a:moveTo>
                      <a:pt x="5" y="101"/>
                    </a:moveTo>
                    <a:lnTo>
                      <a:pt x="8" y="113"/>
                    </a:lnTo>
                    <a:lnTo>
                      <a:pt x="17" y="121"/>
                    </a:lnTo>
                    <a:lnTo>
                      <a:pt x="25" y="136"/>
                    </a:lnTo>
                    <a:lnTo>
                      <a:pt x="40" y="139"/>
                    </a:lnTo>
                    <a:lnTo>
                      <a:pt x="53" y="144"/>
                    </a:lnTo>
                    <a:lnTo>
                      <a:pt x="65" y="149"/>
                    </a:lnTo>
                    <a:lnTo>
                      <a:pt x="83" y="149"/>
                    </a:lnTo>
                    <a:lnTo>
                      <a:pt x="96" y="144"/>
                    </a:lnTo>
                    <a:lnTo>
                      <a:pt x="109" y="139"/>
                    </a:lnTo>
                    <a:lnTo>
                      <a:pt x="118" y="131"/>
                    </a:lnTo>
                    <a:lnTo>
                      <a:pt x="126" y="118"/>
                    </a:lnTo>
                    <a:lnTo>
                      <a:pt x="134" y="104"/>
                    </a:lnTo>
                    <a:lnTo>
                      <a:pt x="139" y="91"/>
                    </a:lnTo>
                    <a:lnTo>
                      <a:pt x="139" y="78"/>
                    </a:lnTo>
                    <a:lnTo>
                      <a:pt x="139" y="65"/>
                    </a:lnTo>
                    <a:lnTo>
                      <a:pt x="134" y="53"/>
                    </a:lnTo>
                    <a:lnTo>
                      <a:pt x="131" y="35"/>
                    </a:lnTo>
                    <a:lnTo>
                      <a:pt x="118" y="26"/>
                    </a:lnTo>
                    <a:lnTo>
                      <a:pt x="109" y="13"/>
                    </a:lnTo>
                    <a:lnTo>
                      <a:pt x="96" y="8"/>
                    </a:lnTo>
                    <a:lnTo>
                      <a:pt x="83" y="5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3" y="5"/>
                    </a:lnTo>
                    <a:lnTo>
                      <a:pt x="30" y="8"/>
                    </a:lnTo>
                    <a:lnTo>
                      <a:pt x="22" y="18"/>
                    </a:lnTo>
                    <a:lnTo>
                      <a:pt x="13" y="30"/>
                    </a:lnTo>
                    <a:lnTo>
                      <a:pt x="5" y="43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83"/>
                    </a:lnTo>
                    <a:lnTo>
                      <a:pt x="5" y="101"/>
                    </a:lnTo>
                    <a:close/>
                  </a:path>
                </a:pathLst>
              </a:custGeom>
              <a:solidFill>
                <a:srgbClr val="1F1F1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0" name="Freeform 99"/>
              <p:cNvSpPr>
                <a:spLocks/>
              </p:cNvSpPr>
              <p:nvPr/>
            </p:nvSpPr>
            <p:spPr bwMode="auto">
              <a:xfrm>
                <a:off x="3296" y="1908"/>
                <a:ext cx="139" cy="149"/>
              </a:xfrm>
              <a:custGeom>
                <a:avLst/>
                <a:gdLst>
                  <a:gd name="T0" fmla="*/ 5 w 139"/>
                  <a:gd name="T1" fmla="*/ 101 h 149"/>
                  <a:gd name="T2" fmla="*/ 8 w 139"/>
                  <a:gd name="T3" fmla="*/ 113 h 149"/>
                  <a:gd name="T4" fmla="*/ 17 w 139"/>
                  <a:gd name="T5" fmla="*/ 121 h 149"/>
                  <a:gd name="T6" fmla="*/ 25 w 139"/>
                  <a:gd name="T7" fmla="*/ 136 h 149"/>
                  <a:gd name="T8" fmla="*/ 40 w 139"/>
                  <a:gd name="T9" fmla="*/ 139 h 149"/>
                  <a:gd name="T10" fmla="*/ 53 w 139"/>
                  <a:gd name="T11" fmla="*/ 144 h 149"/>
                  <a:gd name="T12" fmla="*/ 65 w 139"/>
                  <a:gd name="T13" fmla="*/ 149 h 149"/>
                  <a:gd name="T14" fmla="*/ 83 w 139"/>
                  <a:gd name="T15" fmla="*/ 149 h 149"/>
                  <a:gd name="T16" fmla="*/ 96 w 139"/>
                  <a:gd name="T17" fmla="*/ 144 h 149"/>
                  <a:gd name="T18" fmla="*/ 109 w 139"/>
                  <a:gd name="T19" fmla="*/ 139 h 149"/>
                  <a:gd name="T20" fmla="*/ 118 w 139"/>
                  <a:gd name="T21" fmla="*/ 131 h 149"/>
                  <a:gd name="T22" fmla="*/ 126 w 139"/>
                  <a:gd name="T23" fmla="*/ 118 h 149"/>
                  <a:gd name="T24" fmla="*/ 134 w 139"/>
                  <a:gd name="T25" fmla="*/ 104 h 149"/>
                  <a:gd name="T26" fmla="*/ 139 w 139"/>
                  <a:gd name="T27" fmla="*/ 91 h 149"/>
                  <a:gd name="T28" fmla="*/ 139 w 139"/>
                  <a:gd name="T29" fmla="*/ 78 h 149"/>
                  <a:gd name="T30" fmla="*/ 139 w 139"/>
                  <a:gd name="T31" fmla="*/ 65 h 149"/>
                  <a:gd name="T32" fmla="*/ 134 w 139"/>
                  <a:gd name="T33" fmla="*/ 53 h 149"/>
                  <a:gd name="T34" fmla="*/ 131 w 139"/>
                  <a:gd name="T35" fmla="*/ 35 h 149"/>
                  <a:gd name="T36" fmla="*/ 118 w 139"/>
                  <a:gd name="T37" fmla="*/ 26 h 149"/>
                  <a:gd name="T38" fmla="*/ 109 w 139"/>
                  <a:gd name="T39" fmla="*/ 13 h 149"/>
                  <a:gd name="T40" fmla="*/ 96 w 139"/>
                  <a:gd name="T41" fmla="*/ 8 h 149"/>
                  <a:gd name="T42" fmla="*/ 83 w 139"/>
                  <a:gd name="T43" fmla="*/ 5 h 149"/>
                  <a:gd name="T44" fmla="*/ 70 w 139"/>
                  <a:gd name="T45" fmla="*/ 0 h 149"/>
                  <a:gd name="T46" fmla="*/ 56 w 139"/>
                  <a:gd name="T47" fmla="*/ 0 h 149"/>
                  <a:gd name="T48" fmla="*/ 43 w 139"/>
                  <a:gd name="T49" fmla="*/ 5 h 149"/>
                  <a:gd name="T50" fmla="*/ 30 w 139"/>
                  <a:gd name="T51" fmla="*/ 8 h 149"/>
                  <a:gd name="T52" fmla="*/ 22 w 139"/>
                  <a:gd name="T53" fmla="*/ 18 h 149"/>
                  <a:gd name="T54" fmla="*/ 13 w 139"/>
                  <a:gd name="T55" fmla="*/ 30 h 149"/>
                  <a:gd name="T56" fmla="*/ 5 w 139"/>
                  <a:gd name="T57" fmla="*/ 43 h 149"/>
                  <a:gd name="T58" fmla="*/ 0 w 139"/>
                  <a:gd name="T59" fmla="*/ 56 h 149"/>
                  <a:gd name="T60" fmla="*/ 0 w 139"/>
                  <a:gd name="T61" fmla="*/ 70 h 149"/>
                  <a:gd name="T62" fmla="*/ 0 w 139"/>
                  <a:gd name="T63" fmla="*/ 83 h 149"/>
                  <a:gd name="T64" fmla="*/ 5 w 139"/>
                  <a:gd name="T65" fmla="*/ 101 h 14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9"/>
                  <a:gd name="T100" fmla="*/ 0 h 149"/>
                  <a:gd name="T101" fmla="*/ 139 w 139"/>
                  <a:gd name="T102" fmla="*/ 149 h 14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9" h="149">
                    <a:moveTo>
                      <a:pt x="5" y="101"/>
                    </a:moveTo>
                    <a:lnTo>
                      <a:pt x="8" y="113"/>
                    </a:lnTo>
                    <a:lnTo>
                      <a:pt x="17" y="121"/>
                    </a:lnTo>
                    <a:lnTo>
                      <a:pt x="25" y="136"/>
                    </a:lnTo>
                    <a:lnTo>
                      <a:pt x="40" y="139"/>
                    </a:lnTo>
                    <a:lnTo>
                      <a:pt x="53" y="144"/>
                    </a:lnTo>
                    <a:lnTo>
                      <a:pt x="65" y="149"/>
                    </a:lnTo>
                    <a:lnTo>
                      <a:pt x="83" y="149"/>
                    </a:lnTo>
                    <a:lnTo>
                      <a:pt x="96" y="144"/>
                    </a:lnTo>
                    <a:lnTo>
                      <a:pt x="109" y="139"/>
                    </a:lnTo>
                    <a:lnTo>
                      <a:pt x="118" y="131"/>
                    </a:lnTo>
                    <a:lnTo>
                      <a:pt x="126" y="118"/>
                    </a:lnTo>
                    <a:lnTo>
                      <a:pt x="134" y="104"/>
                    </a:lnTo>
                    <a:lnTo>
                      <a:pt x="139" y="91"/>
                    </a:lnTo>
                    <a:lnTo>
                      <a:pt x="139" y="78"/>
                    </a:lnTo>
                    <a:lnTo>
                      <a:pt x="139" y="65"/>
                    </a:lnTo>
                    <a:lnTo>
                      <a:pt x="134" y="53"/>
                    </a:lnTo>
                    <a:lnTo>
                      <a:pt x="131" y="35"/>
                    </a:lnTo>
                    <a:lnTo>
                      <a:pt x="118" y="26"/>
                    </a:lnTo>
                    <a:lnTo>
                      <a:pt x="109" y="13"/>
                    </a:lnTo>
                    <a:lnTo>
                      <a:pt x="96" y="8"/>
                    </a:lnTo>
                    <a:lnTo>
                      <a:pt x="83" y="5"/>
                    </a:lnTo>
                    <a:lnTo>
                      <a:pt x="70" y="0"/>
                    </a:lnTo>
                    <a:lnTo>
                      <a:pt x="56" y="0"/>
                    </a:lnTo>
                    <a:lnTo>
                      <a:pt x="43" y="5"/>
                    </a:lnTo>
                    <a:lnTo>
                      <a:pt x="30" y="8"/>
                    </a:lnTo>
                    <a:lnTo>
                      <a:pt x="22" y="18"/>
                    </a:lnTo>
                    <a:lnTo>
                      <a:pt x="13" y="30"/>
                    </a:lnTo>
                    <a:lnTo>
                      <a:pt x="5" y="43"/>
                    </a:lnTo>
                    <a:lnTo>
                      <a:pt x="0" y="56"/>
                    </a:lnTo>
                    <a:lnTo>
                      <a:pt x="0" y="70"/>
                    </a:lnTo>
                    <a:lnTo>
                      <a:pt x="0" y="83"/>
                    </a:lnTo>
                    <a:lnTo>
                      <a:pt x="5" y="101"/>
                    </a:lnTo>
                    <a:close/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1" name="Freeform 100"/>
              <p:cNvSpPr>
                <a:spLocks/>
              </p:cNvSpPr>
              <p:nvPr/>
            </p:nvSpPr>
            <p:spPr bwMode="auto">
              <a:xfrm>
                <a:off x="3331" y="1946"/>
                <a:ext cx="69" cy="75"/>
              </a:xfrm>
              <a:custGeom>
                <a:avLst/>
                <a:gdLst>
                  <a:gd name="T0" fmla="*/ 0 w 69"/>
                  <a:gd name="T1" fmla="*/ 48 h 75"/>
                  <a:gd name="T2" fmla="*/ 8 w 69"/>
                  <a:gd name="T3" fmla="*/ 63 h 75"/>
                  <a:gd name="T4" fmla="*/ 18 w 69"/>
                  <a:gd name="T5" fmla="*/ 71 h 75"/>
                  <a:gd name="T6" fmla="*/ 35 w 69"/>
                  <a:gd name="T7" fmla="*/ 75 h 75"/>
                  <a:gd name="T8" fmla="*/ 48 w 69"/>
                  <a:gd name="T9" fmla="*/ 71 h 75"/>
                  <a:gd name="T10" fmla="*/ 56 w 69"/>
                  <a:gd name="T11" fmla="*/ 66 h 75"/>
                  <a:gd name="T12" fmla="*/ 66 w 69"/>
                  <a:gd name="T13" fmla="*/ 53 h 75"/>
                  <a:gd name="T14" fmla="*/ 69 w 69"/>
                  <a:gd name="T15" fmla="*/ 40 h 75"/>
                  <a:gd name="T16" fmla="*/ 69 w 69"/>
                  <a:gd name="T17" fmla="*/ 27 h 75"/>
                  <a:gd name="T18" fmla="*/ 61 w 69"/>
                  <a:gd name="T19" fmla="*/ 15 h 75"/>
                  <a:gd name="T20" fmla="*/ 48 w 69"/>
                  <a:gd name="T21" fmla="*/ 5 h 75"/>
                  <a:gd name="T22" fmla="*/ 35 w 69"/>
                  <a:gd name="T23" fmla="*/ 0 h 75"/>
                  <a:gd name="T24" fmla="*/ 21 w 69"/>
                  <a:gd name="T25" fmla="*/ 0 h 75"/>
                  <a:gd name="T26" fmla="*/ 8 w 69"/>
                  <a:gd name="T27" fmla="*/ 10 h 75"/>
                  <a:gd name="T28" fmla="*/ 0 w 69"/>
                  <a:gd name="T29" fmla="*/ 23 h 75"/>
                  <a:gd name="T30" fmla="*/ 0 w 69"/>
                  <a:gd name="T31" fmla="*/ 35 h 75"/>
                  <a:gd name="T32" fmla="*/ 0 w 69"/>
                  <a:gd name="T33" fmla="*/ 48 h 7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9"/>
                  <a:gd name="T52" fmla="*/ 0 h 75"/>
                  <a:gd name="T53" fmla="*/ 69 w 69"/>
                  <a:gd name="T54" fmla="*/ 75 h 7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9" h="75">
                    <a:moveTo>
                      <a:pt x="0" y="48"/>
                    </a:moveTo>
                    <a:lnTo>
                      <a:pt x="8" y="63"/>
                    </a:lnTo>
                    <a:lnTo>
                      <a:pt x="18" y="71"/>
                    </a:lnTo>
                    <a:lnTo>
                      <a:pt x="35" y="75"/>
                    </a:lnTo>
                    <a:lnTo>
                      <a:pt x="48" y="71"/>
                    </a:lnTo>
                    <a:lnTo>
                      <a:pt x="56" y="66"/>
                    </a:lnTo>
                    <a:lnTo>
                      <a:pt x="66" y="53"/>
                    </a:lnTo>
                    <a:lnTo>
                      <a:pt x="69" y="40"/>
                    </a:lnTo>
                    <a:lnTo>
                      <a:pt x="69" y="27"/>
                    </a:lnTo>
                    <a:lnTo>
                      <a:pt x="61" y="15"/>
                    </a:lnTo>
                    <a:lnTo>
                      <a:pt x="48" y="5"/>
                    </a:lnTo>
                    <a:lnTo>
                      <a:pt x="35" y="0"/>
                    </a:lnTo>
                    <a:lnTo>
                      <a:pt x="21" y="0"/>
                    </a:lnTo>
                    <a:lnTo>
                      <a:pt x="8" y="10"/>
                    </a:lnTo>
                    <a:lnTo>
                      <a:pt x="0" y="23"/>
                    </a:lnTo>
                    <a:lnTo>
                      <a:pt x="0" y="35"/>
                    </a:lnTo>
                    <a:lnTo>
                      <a:pt x="0" y="48"/>
                    </a:lnTo>
                    <a:close/>
                  </a:path>
                </a:pathLst>
              </a:custGeom>
              <a:solidFill>
                <a:srgbClr val="FBFBF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2" name="Freeform 101"/>
              <p:cNvSpPr>
                <a:spLocks/>
              </p:cNvSpPr>
              <p:nvPr/>
            </p:nvSpPr>
            <p:spPr bwMode="auto">
              <a:xfrm>
                <a:off x="3331" y="1946"/>
                <a:ext cx="69" cy="75"/>
              </a:xfrm>
              <a:custGeom>
                <a:avLst/>
                <a:gdLst>
                  <a:gd name="T0" fmla="*/ 0 w 69"/>
                  <a:gd name="T1" fmla="*/ 48 h 75"/>
                  <a:gd name="T2" fmla="*/ 8 w 69"/>
                  <a:gd name="T3" fmla="*/ 63 h 75"/>
                  <a:gd name="T4" fmla="*/ 18 w 69"/>
                  <a:gd name="T5" fmla="*/ 71 h 75"/>
                  <a:gd name="T6" fmla="*/ 35 w 69"/>
                  <a:gd name="T7" fmla="*/ 75 h 75"/>
                  <a:gd name="T8" fmla="*/ 48 w 69"/>
                  <a:gd name="T9" fmla="*/ 71 h 75"/>
                  <a:gd name="T10" fmla="*/ 56 w 69"/>
                  <a:gd name="T11" fmla="*/ 66 h 75"/>
                  <a:gd name="T12" fmla="*/ 66 w 69"/>
                  <a:gd name="T13" fmla="*/ 53 h 75"/>
                  <a:gd name="T14" fmla="*/ 69 w 69"/>
                  <a:gd name="T15" fmla="*/ 40 h 75"/>
                  <a:gd name="T16" fmla="*/ 69 w 69"/>
                  <a:gd name="T17" fmla="*/ 27 h 75"/>
                  <a:gd name="T18" fmla="*/ 61 w 69"/>
                  <a:gd name="T19" fmla="*/ 15 h 75"/>
                  <a:gd name="T20" fmla="*/ 48 w 69"/>
                  <a:gd name="T21" fmla="*/ 5 h 75"/>
                  <a:gd name="T22" fmla="*/ 35 w 69"/>
                  <a:gd name="T23" fmla="*/ 0 h 75"/>
                  <a:gd name="T24" fmla="*/ 21 w 69"/>
                  <a:gd name="T25" fmla="*/ 0 h 75"/>
                  <a:gd name="T26" fmla="*/ 8 w 69"/>
                  <a:gd name="T27" fmla="*/ 10 h 75"/>
                  <a:gd name="T28" fmla="*/ 0 w 69"/>
                  <a:gd name="T29" fmla="*/ 23 h 75"/>
                  <a:gd name="T30" fmla="*/ 0 w 69"/>
                  <a:gd name="T31" fmla="*/ 35 h 75"/>
                  <a:gd name="T32" fmla="*/ 0 w 69"/>
                  <a:gd name="T33" fmla="*/ 48 h 7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9"/>
                  <a:gd name="T52" fmla="*/ 0 h 75"/>
                  <a:gd name="T53" fmla="*/ 69 w 69"/>
                  <a:gd name="T54" fmla="*/ 75 h 7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9" h="75">
                    <a:moveTo>
                      <a:pt x="0" y="48"/>
                    </a:moveTo>
                    <a:lnTo>
                      <a:pt x="8" y="63"/>
                    </a:lnTo>
                    <a:lnTo>
                      <a:pt x="18" y="71"/>
                    </a:lnTo>
                    <a:lnTo>
                      <a:pt x="35" y="75"/>
                    </a:lnTo>
                    <a:lnTo>
                      <a:pt x="48" y="71"/>
                    </a:lnTo>
                    <a:lnTo>
                      <a:pt x="56" y="66"/>
                    </a:lnTo>
                    <a:lnTo>
                      <a:pt x="66" y="53"/>
                    </a:lnTo>
                    <a:lnTo>
                      <a:pt x="69" y="40"/>
                    </a:lnTo>
                    <a:lnTo>
                      <a:pt x="69" y="27"/>
                    </a:lnTo>
                    <a:lnTo>
                      <a:pt x="61" y="15"/>
                    </a:lnTo>
                    <a:lnTo>
                      <a:pt x="48" y="5"/>
                    </a:lnTo>
                    <a:lnTo>
                      <a:pt x="35" y="0"/>
                    </a:lnTo>
                    <a:lnTo>
                      <a:pt x="21" y="0"/>
                    </a:lnTo>
                    <a:lnTo>
                      <a:pt x="8" y="10"/>
                    </a:lnTo>
                    <a:lnTo>
                      <a:pt x="0" y="23"/>
                    </a:lnTo>
                    <a:lnTo>
                      <a:pt x="0" y="35"/>
                    </a:lnTo>
                    <a:lnTo>
                      <a:pt x="0" y="48"/>
                    </a:lnTo>
                    <a:close/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3" name="Freeform 102"/>
              <p:cNvSpPr>
                <a:spLocks/>
              </p:cNvSpPr>
              <p:nvPr/>
            </p:nvSpPr>
            <p:spPr bwMode="auto">
              <a:xfrm>
                <a:off x="3544" y="1588"/>
                <a:ext cx="179" cy="128"/>
              </a:xfrm>
              <a:custGeom>
                <a:avLst/>
                <a:gdLst>
                  <a:gd name="T0" fmla="*/ 30 w 179"/>
                  <a:gd name="T1" fmla="*/ 128 h 128"/>
                  <a:gd name="T2" fmla="*/ 0 w 179"/>
                  <a:gd name="T3" fmla="*/ 35 h 128"/>
                  <a:gd name="T4" fmla="*/ 92 w 179"/>
                  <a:gd name="T5" fmla="*/ 0 h 128"/>
                  <a:gd name="T6" fmla="*/ 95 w 179"/>
                  <a:gd name="T7" fmla="*/ 0 h 128"/>
                  <a:gd name="T8" fmla="*/ 105 w 179"/>
                  <a:gd name="T9" fmla="*/ 0 h 128"/>
                  <a:gd name="T10" fmla="*/ 108 w 179"/>
                  <a:gd name="T11" fmla="*/ 5 h 128"/>
                  <a:gd name="T12" fmla="*/ 179 w 179"/>
                  <a:gd name="T13" fmla="*/ 75 h 128"/>
                  <a:gd name="T14" fmla="*/ 179 w 179"/>
                  <a:gd name="T15" fmla="*/ 75 h 128"/>
                  <a:gd name="T16" fmla="*/ 35 w 179"/>
                  <a:gd name="T17" fmla="*/ 128 h 128"/>
                  <a:gd name="T18" fmla="*/ 30 w 179"/>
                  <a:gd name="T19" fmla="*/ 128 h 1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79"/>
                  <a:gd name="T31" fmla="*/ 0 h 128"/>
                  <a:gd name="T32" fmla="*/ 179 w 179"/>
                  <a:gd name="T33" fmla="*/ 128 h 12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79" h="128">
                    <a:moveTo>
                      <a:pt x="30" y="128"/>
                    </a:moveTo>
                    <a:lnTo>
                      <a:pt x="0" y="35"/>
                    </a:lnTo>
                    <a:lnTo>
                      <a:pt x="92" y="0"/>
                    </a:lnTo>
                    <a:lnTo>
                      <a:pt x="95" y="0"/>
                    </a:lnTo>
                    <a:lnTo>
                      <a:pt x="105" y="0"/>
                    </a:lnTo>
                    <a:lnTo>
                      <a:pt x="108" y="5"/>
                    </a:lnTo>
                    <a:lnTo>
                      <a:pt x="179" y="75"/>
                    </a:lnTo>
                    <a:lnTo>
                      <a:pt x="35" y="128"/>
                    </a:lnTo>
                    <a:lnTo>
                      <a:pt x="30" y="128"/>
                    </a:lnTo>
                    <a:close/>
                  </a:path>
                </a:pathLst>
              </a:custGeom>
              <a:solidFill>
                <a:srgbClr val="FCFCF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4" name="Freeform 103"/>
              <p:cNvSpPr>
                <a:spLocks/>
              </p:cNvSpPr>
              <p:nvPr/>
            </p:nvSpPr>
            <p:spPr bwMode="auto">
              <a:xfrm>
                <a:off x="3544" y="1588"/>
                <a:ext cx="179" cy="128"/>
              </a:xfrm>
              <a:custGeom>
                <a:avLst/>
                <a:gdLst>
                  <a:gd name="T0" fmla="*/ 30 w 179"/>
                  <a:gd name="T1" fmla="*/ 128 h 128"/>
                  <a:gd name="T2" fmla="*/ 0 w 179"/>
                  <a:gd name="T3" fmla="*/ 35 h 128"/>
                  <a:gd name="T4" fmla="*/ 92 w 179"/>
                  <a:gd name="T5" fmla="*/ 0 h 128"/>
                  <a:gd name="T6" fmla="*/ 95 w 179"/>
                  <a:gd name="T7" fmla="*/ 0 h 128"/>
                  <a:gd name="T8" fmla="*/ 105 w 179"/>
                  <a:gd name="T9" fmla="*/ 0 h 128"/>
                  <a:gd name="T10" fmla="*/ 108 w 179"/>
                  <a:gd name="T11" fmla="*/ 5 h 128"/>
                  <a:gd name="T12" fmla="*/ 179 w 179"/>
                  <a:gd name="T13" fmla="*/ 75 h 128"/>
                  <a:gd name="T14" fmla="*/ 179 w 179"/>
                  <a:gd name="T15" fmla="*/ 75 h 128"/>
                  <a:gd name="T16" fmla="*/ 35 w 179"/>
                  <a:gd name="T17" fmla="*/ 128 h 128"/>
                  <a:gd name="T18" fmla="*/ 30 w 179"/>
                  <a:gd name="T19" fmla="*/ 128 h 128"/>
                  <a:gd name="T20" fmla="*/ 30 w 179"/>
                  <a:gd name="T21" fmla="*/ 128 h 12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79"/>
                  <a:gd name="T34" fmla="*/ 0 h 128"/>
                  <a:gd name="T35" fmla="*/ 179 w 179"/>
                  <a:gd name="T36" fmla="*/ 128 h 12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79" h="128">
                    <a:moveTo>
                      <a:pt x="30" y="128"/>
                    </a:moveTo>
                    <a:lnTo>
                      <a:pt x="0" y="35"/>
                    </a:lnTo>
                    <a:lnTo>
                      <a:pt x="92" y="0"/>
                    </a:lnTo>
                    <a:lnTo>
                      <a:pt x="95" y="0"/>
                    </a:lnTo>
                    <a:lnTo>
                      <a:pt x="105" y="0"/>
                    </a:lnTo>
                    <a:lnTo>
                      <a:pt x="108" y="5"/>
                    </a:lnTo>
                    <a:lnTo>
                      <a:pt x="179" y="75"/>
                    </a:lnTo>
                    <a:lnTo>
                      <a:pt x="35" y="128"/>
                    </a:lnTo>
                    <a:lnTo>
                      <a:pt x="30" y="128"/>
                    </a:lnTo>
                    <a:close/>
                  </a:path>
                </a:pathLst>
              </a:custGeom>
              <a:noFill/>
              <a:ln w="9525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5" name="Freeform 104"/>
              <p:cNvSpPr>
                <a:spLocks/>
              </p:cNvSpPr>
              <p:nvPr/>
            </p:nvSpPr>
            <p:spPr bwMode="auto">
              <a:xfrm>
                <a:off x="3374" y="1628"/>
                <a:ext cx="187" cy="157"/>
              </a:xfrm>
              <a:custGeom>
                <a:avLst/>
                <a:gdLst>
                  <a:gd name="T0" fmla="*/ 157 w 187"/>
                  <a:gd name="T1" fmla="*/ 0 h 157"/>
                  <a:gd name="T2" fmla="*/ 187 w 187"/>
                  <a:gd name="T3" fmla="*/ 91 h 157"/>
                  <a:gd name="T4" fmla="*/ 0 w 187"/>
                  <a:gd name="T5" fmla="*/ 157 h 157"/>
                  <a:gd name="T6" fmla="*/ 66 w 187"/>
                  <a:gd name="T7" fmla="*/ 35 h 157"/>
                  <a:gd name="T8" fmla="*/ 157 w 187"/>
                  <a:gd name="T9" fmla="*/ 0 h 1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7"/>
                  <a:gd name="T16" fmla="*/ 0 h 157"/>
                  <a:gd name="T17" fmla="*/ 187 w 187"/>
                  <a:gd name="T18" fmla="*/ 157 h 1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7" h="157">
                    <a:moveTo>
                      <a:pt x="157" y="0"/>
                    </a:moveTo>
                    <a:lnTo>
                      <a:pt x="187" y="91"/>
                    </a:lnTo>
                    <a:lnTo>
                      <a:pt x="0" y="157"/>
                    </a:lnTo>
                    <a:lnTo>
                      <a:pt x="66" y="35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FCFCF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6" name="Freeform 105"/>
              <p:cNvSpPr>
                <a:spLocks/>
              </p:cNvSpPr>
              <p:nvPr/>
            </p:nvSpPr>
            <p:spPr bwMode="auto">
              <a:xfrm>
                <a:off x="3374" y="1628"/>
                <a:ext cx="187" cy="157"/>
              </a:xfrm>
              <a:custGeom>
                <a:avLst/>
                <a:gdLst>
                  <a:gd name="T0" fmla="*/ 157 w 187"/>
                  <a:gd name="T1" fmla="*/ 0 h 157"/>
                  <a:gd name="T2" fmla="*/ 187 w 187"/>
                  <a:gd name="T3" fmla="*/ 91 h 157"/>
                  <a:gd name="T4" fmla="*/ 0 w 187"/>
                  <a:gd name="T5" fmla="*/ 157 h 157"/>
                  <a:gd name="T6" fmla="*/ 66 w 187"/>
                  <a:gd name="T7" fmla="*/ 35 h 157"/>
                  <a:gd name="T8" fmla="*/ 157 w 187"/>
                  <a:gd name="T9" fmla="*/ 0 h 157"/>
                  <a:gd name="T10" fmla="*/ 157 w 187"/>
                  <a:gd name="T11" fmla="*/ 0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7"/>
                  <a:gd name="T19" fmla="*/ 0 h 157"/>
                  <a:gd name="T20" fmla="*/ 187 w 187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7" h="157">
                    <a:moveTo>
                      <a:pt x="157" y="0"/>
                    </a:moveTo>
                    <a:lnTo>
                      <a:pt x="187" y="91"/>
                    </a:lnTo>
                    <a:lnTo>
                      <a:pt x="0" y="157"/>
                    </a:lnTo>
                    <a:lnTo>
                      <a:pt x="66" y="35"/>
                    </a:lnTo>
                    <a:lnTo>
                      <a:pt x="157" y="0"/>
                    </a:lnTo>
                    <a:close/>
                  </a:path>
                </a:pathLst>
              </a:custGeom>
              <a:noFill/>
              <a:ln w="12700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97" name="Freeform 106"/>
              <p:cNvSpPr>
                <a:spLocks/>
              </p:cNvSpPr>
              <p:nvPr/>
            </p:nvSpPr>
            <p:spPr bwMode="auto">
              <a:xfrm>
                <a:off x="3914" y="1716"/>
                <a:ext cx="44" cy="26"/>
              </a:xfrm>
              <a:custGeom>
                <a:avLst/>
                <a:gdLst>
                  <a:gd name="T0" fmla="*/ 5 w 44"/>
                  <a:gd name="T1" fmla="*/ 8 h 26"/>
                  <a:gd name="T2" fmla="*/ 36 w 44"/>
                  <a:gd name="T3" fmla="*/ 0 h 26"/>
                  <a:gd name="T4" fmla="*/ 39 w 44"/>
                  <a:gd name="T5" fmla="*/ 0 h 26"/>
                  <a:gd name="T6" fmla="*/ 44 w 44"/>
                  <a:gd name="T7" fmla="*/ 3 h 26"/>
                  <a:gd name="T8" fmla="*/ 44 w 44"/>
                  <a:gd name="T9" fmla="*/ 8 h 26"/>
                  <a:gd name="T10" fmla="*/ 39 w 44"/>
                  <a:gd name="T11" fmla="*/ 13 h 26"/>
                  <a:gd name="T12" fmla="*/ 8 w 44"/>
                  <a:gd name="T13" fmla="*/ 26 h 26"/>
                  <a:gd name="T14" fmla="*/ 5 w 44"/>
                  <a:gd name="T15" fmla="*/ 21 h 26"/>
                  <a:gd name="T16" fmla="*/ 0 w 44"/>
                  <a:gd name="T17" fmla="*/ 18 h 26"/>
                  <a:gd name="T18" fmla="*/ 0 w 44"/>
                  <a:gd name="T19" fmla="*/ 13 h 26"/>
                  <a:gd name="T20" fmla="*/ 5 w 44"/>
                  <a:gd name="T21" fmla="*/ 8 h 2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4"/>
                  <a:gd name="T34" fmla="*/ 0 h 26"/>
                  <a:gd name="T35" fmla="*/ 44 w 44"/>
                  <a:gd name="T36" fmla="*/ 26 h 2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4" h="26">
                    <a:moveTo>
                      <a:pt x="5" y="8"/>
                    </a:moveTo>
                    <a:lnTo>
                      <a:pt x="36" y="0"/>
                    </a:lnTo>
                    <a:lnTo>
                      <a:pt x="39" y="0"/>
                    </a:lnTo>
                    <a:lnTo>
                      <a:pt x="44" y="3"/>
                    </a:lnTo>
                    <a:lnTo>
                      <a:pt x="44" y="8"/>
                    </a:lnTo>
                    <a:lnTo>
                      <a:pt x="39" y="13"/>
                    </a:lnTo>
                    <a:lnTo>
                      <a:pt x="8" y="26"/>
                    </a:lnTo>
                    <a:lnTo>
                      <a:pt x="5" y="21"/>
                    </a:lnTo>
                    <a:lnTo>
                      <a:pt x="0" y="18"/>
                    </a:lnTo>
                    <a:lnTo>
                      <a:pt x="0" y="13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9435" name="Text Box 107"/>
            <p:cNvSpPr txBox="1">
              <a:spLocks noChangeArrowheads="1"/>
            </p:cNvSpPr>
            <p:nvPr/>
          </p:nvSpPr>
          <p:spPr bwMode="auto">
            <a:xfrm>
              <a:off x="1208" y="3008"/>
              <a:ext cx="183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15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</a:t>
              </a:r>
            </a:p>
          </p:txBody>
        </p:sp>
      </p:grpSp>
      <p:pic>
        <p:nvPicPr>
          <p:cNvPr id="7178" name="Picture 1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5800725"/>
            <a:ext cx="70485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9" name="Text Box 109"/>
          <p:cNvSpPr txBox="1">
            <a:spLocks noChangeArrowheads="1"/>
          </p:cNvSpPr>
          <p:nvPr/>
        </p:nvSpPr>
        <p:spPr bwMode="auto">
          <a:xfrm>
            <a:off x="1908175" y="5300663"/>
            <a:ext cx="9080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3300"/>
                </a:solidFill>
              </a:rPr>
              <a:t>1</a:t>
            </a:r>
          </a:p>
          <a:p>
            <a:r>
              <a:rPr lang="ru-RU">
                <a:solidFill>
                  <a:srgbClr val="FF3300"/>
                </a:solidFill>
              </a:rPr>
              <a:t>- часть</a:t>
            </a:r>
          </a:p>
          <a:p>
            <a:r>
              <a:rPr lang="ru-RU">
                <a:solidFill>
                  <a:srgbClr val="FF3300"/>
                </a:solidFill>
              </a:rPr>
              <a:t>2</a:t>
            </a:r>
          </a:p>
        </p:txBody>
      </p:sp>
      <p:sp>
        <p:nvSpPr>
          <p:cNvPr id="7180" name="Rectangle 110"/>
          <p:cNvSpPr>
            <a:spLocks noChangeArrowheads="1"/>
          </p:cNvSpPr>
          <p:nvPr/>
        </p:nvSpPr>
        <p:spPr bwMode="auto">
          <a:xfrm>
            <a:off x="6011863" y="4868863"/>
            <a:ext cx="12255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3300"/>
                </a:solidFill>
              </a:rPr>
              <a:t>1</a:t>
            </a:r>
          </a:p>
          <a:p>
            <a:r>
              <a:rPr lang="ru-RU">
                <a:solidFill>
                  <a:srgbClr val="FF3300"/>
                </a:solidFill>
              </a:rPr>
              <a:t>- часть</a:t>
            </a:r>
          </a:p>
          <a:p>
            <a:r>
              <a:rPr lang="ru-RU">
                <a:solidFill>
                  <a:srgbClr val="FF3300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11111E-6 L 0.46667 -0.07037 L 0.97326 -0.13982 " pathEditMode="relative" rAng="0" ptsTypes="AAA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7" y="-7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11111E-6 L 0.46667 -0.07037 L 0.97326 -0.13982 " pathEditMode="relative" rAng="0" ptsTypes="AAA">
                                      <p:cBhvr>
                                        <p:cTn id="4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7" y="-7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1166813" y="157163"/>
            <a:ext cx="17637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>
                <a:effectLst>
                  <a:outerShdw blurRad="38100" dist="38100" dir="2700000" algn="tl">
                    <a:srgbClr val="000000"/>
                  </a:outerShdw>
                </a:effectLst>
              </a:rPr>
              <a:t>Решение</a:t>
            </a:r>
          </a:p>
        </p:txBody>
      </p:sp>
      <p:sp>
        <p:nvSpPr>
          <p:cNvPr id="100357" name="Text Box 5"/>
          <p:cNvSpPr txBox="1">
            <a:spLocks noChangeArrowheads="1"/>
          </p:cNvSpPr>
          <p:nvPr/>
        </p:nvSpPr>
        <p:spPr bwMode="auto">
          <a:xfrm>
            <a:off x="611188" y="3141663"/>
            <a:ext cx="376078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lain"/>
              <a:defRPr/>
            </a:pPr>
            <a:r>
              <a:rPr lang="ru-RU" sz="2400" b="1" i="1">
                <a:solidFill>
                  <a:srgbClr val="C21C4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1       1</a:t>
            </a:r>
          </a:p>
          <a:p>
            <a:pPr marL="342900" indent="-342900">
              <a:defRPr/>
            </a:pPr>
            <a:r>
              <a:rPr lang="ru-RU" sz="2400" b="1" i="1">
                <a:solidFill>
                  <a:srgbClr val="C21C4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= --   +  ------------</a:t>
            </a:r>
          </a:p>
          <a:p>
            <a:pPr marL="342900" indent="-342900">
              <a:defRPr/>
            </a:pPr>
            <a:r>
              <a:rPr lang="ru-RU" sz="2400" b="1" i="1">
                <a:solidFill>
                  <a:srgbClr val="C21C4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   84     2(х+28)</a:t>
            </a:r>
            <a:r>
              <a:rPr lang="ru-RU">
                <a:solidFill>
                  <a:srgbClr val="42871B"/>
                </a:solidFill>
              </a:rPr>
              <a:t>                     </a:t>
            </a:r>
          </a:p>
        </p:txBody>
      </p:sp>
      <p:sp>
        <p:nvSpPr>
          <p:cNvPr id="100358" name="Text Box 6"/>
          <p:cNvSpPr txBox="1">
            <a:spLocks noChangeArrowheads="1"/>
          </p:cNvSpPr>
          <p:nvPr/>
        </p:nvSpPr>
        <p:spPr bwMode="auto">
          <a:xfrm>
            <a:off x="179388" y="836613"/>
            <a:ext cx="85915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1)Пусть </a:t>
            </a:r>
            <a:r>
              <a:rPr lang="ru-RU" sz="2400" b="1" i="1" dirty="0" err="1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</a:t>
            </a:r>
            <a:r>
              <a:rPr lang="ru-RU" sz="24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км</a:t>
            </a:r>
            <a:r>
              <a:rPr lang="en-US" sz="24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/</a:t>
            </a:r>
            <a:r>
              <a:rPr lang="ru-RU" sz="24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   ----скорость  1-го автомобиля на </a:t>
            </a:r>
          </a:p>
          <a:p>
            <a:pPr>
              <a:defRPr/>
            </a:pPr>
            <a:r>
              <a:rPr lang="ru-RU" sz="24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всём пути,</a:t>
            </a:r>
          </a:p>
          <a:p>
            <a:pPr>
              <a:defRPr/>
            </a:pPr>
            <a:r>
              <a:rPr lang="ru-RU" sz="24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42км</a:t>
            </a:r>
            <a:r>
              <a:rPr lang="en-US" sz="24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/</a:t>
            </a:r>
            <a:r>
              <a:rPr lang="ru-RU" sz="24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 ----скорость 2-го автомобиля на 1-й половине </a:t>
            </a:r>
          </a:p>
          <a:p>
            <a:pPr>
              <a:defRPr/>
            </a:pPr>
            <a:r>
              <a:rPr lang="ru-RU" sz="24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пути и  (х+28) км</a:t>
            </a:r>
            <a:r>
              <a:rPr lang="en-US" sz="24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/</a:t>
            </a:r>
            <a:r>
              <a:rPr lang="ru-RU" sz="24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ч-</a:t>
            </a:r>
          </a:p>
          <a:p>
            <a:pPr>
              <a:defRPr/>
            </a:pPr>
            <a:r>
              <a:rPr lang="ru-RU" sz="24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Скорость 2-го автомобиля на 2-й половине пути.</a:t>
            </a:r>
          </a:p>
          <a:p>
            <a:pPr>
              <a:defRPr/>
            </a:pPr>
            <a:r>
              <a:rPr lang="ru-RU" sz="24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2)   Составим и решим уравнение:</a:t>
            </a:r>
          </a:p>
        </p:txBody>
      </p:sp>
      <p:sp>
        <p:nvSpPr>
          <p:cNvPr id="8197" name="Text Box 7"/>
          <p:cNvSpPr txBox="1">
            <a:spLocks noChangeArrowheads="1"/>
          </p:cNvSpPr>
          <p:nvPr/>
        </p:nvSpPr>
        <p:spPr bwMode="auto">
          <a:xfrm>
            <a:off x="592138" y="51768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00361" name="Text Box 9"/>
          <p:cNvSpPr txBox="1">
            <a:spLocks noChangeArrowheads="1"/>
          </p:cNvSpPr>
          <p:nvPr/>
        </p:nvSpPr>
        <p:spPr bwMode="auto">
          <a:xfrm>
            <a:off x="395288" y="4221163"/>
            <a:ext cx="63230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3)  Решив квадратное уравнение: </a:t>
            </a:r>
            <a:r>
              <a:rPr lang="ru-RU" sz="2000" b="1" i="1" dirty="0" err="1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</a:t>
            </a:r>
            <a:r>
              <a:rPr lang="ru-RU" sz="20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² -14х-2352=0</a:t>
            </a:r>
          </a:p>
        </p:txBody>
      </p:sp>
      <p:sp>
        <p:nvSpPr>
          <p:cNvPr id="100362" name="Rectangle 10"/>
          <p:cNvSpPr>
            <a:spLocks noChangeArrowheads="1"/>
          </p:cNvSpPr>
          <p:nvPr/>
        </p:nvSpPr>
        <p:spPr bwMode="auto">
          <a:xfrm>
            <a:off x="395288" y="4843463"/>
            <a:ext cx="457200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Используем формулу для вычисления корней квадратного уравнения с четным вторым коэффициентом</a:t>
            </a:r>
          </a:p>
          <a:p>
            <a:pPr>
              <a:defRPr/>
            </a:pPr>
            <a:r>
              <a:rPr lang="en-US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</a:t>
            </a:r>
            <a:r>
              <a:rPr lang="ru-RU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/4</a:t>
            </a:r>
            <a:r>
              <a:rPr lang="en-US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= k2 – ac </a:t>
            </a:r>
            <a:endParaRPr lang="ru-RU" b="1" i="1" dirty="0">
              <a:solidFill>
                <a:srgbClr val="7722A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ru-RU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Х=7+49=56            </a:t>
            </a:r>
          </a:p>
          <a:p>
            <a:pPr>
              <a:defRPr/>
            </a:pPr>
            <a:r>
              <a:rPr lang="ru-RU" b="1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Ответ:56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ChangeArrowheads="1"/>
          </p:cNvSpPr>
          <p:nvPr/>
        </p:nvSpPr>
        <p:spPr bwMode="auto">
          <a:xfrm>
            <a:off x="0" y="0"/>
            <a:ext cx="8415338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6000">
                <a:solidFill>
                  <a:srgbClr val="7722A6"/>
                </a:solidFill>
              </a:rPr>
              <a:t>Задачи на движение </a:t>
            </a:r>
          </a:p>
          <a:p>
            <a:r>
              <a:rPr lang="ru-RU" sz="6000">
                <a:solidFill>
                  <a:srgbClr val="7722A6"/>
                </a:solidFill>
              </a:rPr>
              <a:t>                         по реке</a:t>
            </a:r>
          </a:p>
          <a:p>
            <a:pPr eaLnBrk="0" hangingPunct="0"/>
            <a:endParaRPr lang="ru-RU" sz="6000">
              <a:solidFill>
                <a:srgbClr val="FF3300"/>
              </a:solidFill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 rot="817517" flipH="1">
            <a:off x="1979613" y="2565400"/>
            <a:ext cx="2490787" cy="1231900"/>
            <a:chOff x="3464" y="1068"/>
            <a:chExt cx="1668" cy="829"/>
          </a:xfrm>
        </p:grpSpPr>
        <p:sp>
          <p:nvSpPr>
            <p:cNvPr id="9321" name="Freeform 8"/>
            <p:cNvSpPr>
              <a:spLocks/>
            </p:cNvSpPr>
            <p:nvPr/>
          </p:nvSpPr>
          <p:spPr bwMode="auto">
            <a:xfrm>
              <a:off x="4471" y="1212"/>
              <a:ext cx="661" cy="685"/>
            </a:xfrm>
            <a:custGeom>
              <a:avLst/>
              <a:gdLst>
                <a:gd name="T0" fmla="*/ 661 w 661"/>
                <a:gd name="T1" fmla="*/ 685 h 685"/>
                <a:gd name="T2" fmla="*/ 528 w 661"/>
                <a:gd name="T3" fmla="*/ 575 h 685"/>
                <a:gd name="T4" fmla="*/ 417 w 661"/>
                <a:gd name="T5" fmla="*/ 402 h 685"/>
                <a:gd name="T6" fmla="*/ 372 w 661"/>
                <a:gd name="T7" fmla="*/ 227 h 685"/>
                <a:gd name="T8" fmla="*/ 144 w 661"/>
                <a:gd name="T9" fmla="*/ 197 h 685"/>
                <a:gd name="T10" fmla="*/ 0 w 661"/>
                <a:gd name="T11" fmla="*/ 0 h 6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1"/>
                <a:gd name="T19" fmla="*/ 0 h 685"/>
                <a:gd name="T20" fmla="*/ 661 w 661"/>
                <a:gd name="T21" fmla="*/ 685 h 6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1" h="685">
                  <a:moveTo>
                    <a:pt x="661" y="685"/>
                  </a:moveTo>
                  <a:cubicBezTo>
                    <a:pt x="607" y="651"/>
                    <a:pt x="569" y="622"/>
                    <a:pt x="528" y="575"/>
                  </a:cubicBezTo>
                  <a:cubicBezTo>
                    <a:pt x="487" y="528"/>
                    <a:pt x="443" y="460"/>
                    <a:pt x="417" y="402"/>
                  </a:cubicBezTo>
                  <a:cubicBezTo>
                    <a:pt x="391" y="344"/>
                    <a:pt x="417" y="261"/>
                    <a:pt x="372" y="227"/>
                  </a:cubicBezTo>
                  <a:cubicBezTo>
                    <a:pt x="327" y="193"/>
                    <a:pt x="206" y="235"/>
                    <a:pt x="144" y="197"/>
                  </a:cubicBezTo>
                  <a:cubicBezTo>
                    <a:pt x="82" y="159"/>
                    <a:pt x="30" y="41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22" name="Freeform 9"/>
            <p:cNvSpPr>
              <a:spLocks/>
            </p:cNvSpPr>
            <p:nvPr/>
          </p:nvSpPr>
          <p:spPr bwMode="auto">
            <a:xfrm>
              <a:off x="3941" y="1076"/>
              <a:ext cx="774" cy="663"/>
            </a:xfrm>
            <a:custGeom>
              <a:avLst/>
              <a:gdLst>
                <a:gd name="T0" fmla="*/ 774 w 774"/>
                <a:gd name="T1" fmla="*/ 663 h 663"/>
                <a:gd name="T2" fmla="*/ 564 w 774"/>
                <a:gd name="T3" fmla="*/ 511 h 663"/>
                <a:gd name="T4" fmla="*/ 493 w 774"/>
                <a:gd name="T5" fmla="*/ 356 h 663"/>
                <a:gd name="T6" fmla="*/ 303 w 774"/>
                <a:gd name="T7" fmla="*/ 341 h 663"/>
                <a:gd name="T8" fmla="*/ 205 w 774"/>
                <a:gd name="T9" fmla="*/ 174 h 663"/>
                <a:gd name="T10" fmla="*/ 0 w 774"/>
                <a:gd name="T11" fmla="*/ 0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4"/>
                <a:gd name="T19" fmla="*/ 0 h 663"/>
                <a:gd name="T20" fmla="*/ 774 w 774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4" h="663">
                  <a:moveTo>
                    <a:pt x="774" y="663"/>
                  </a:moveTo>
                  <a:cubicBezTo>
                    <a:pt x="688" y="616"/>
                    <a:pt x="611" y="562"/>
                    <a:pt x="564" y="511"/>
                  </a:cubicBezTo>
                  <a:cubicBezTo>
                    <a:pt x="517" y="460"/>
                    <a:pt x="536" y="384"/>
                    <a:pt x="493" y="356"/>
                  </a:cubicBezTo>
                  <a:cubicBezTo>
                    <a:pt x="450" y="328"/>
                    <a:pt x="351" y="371"/>
                    <a:pt x="303" y="341"/>
                  </a:cubicBezTo>
                  <a:cubicBezTo>
                    <a:pt x="255" y="311"/>
                    <a:pt x="256" y="231"/>
                    <a:pt x="205" y="174"/>
                  </a:cubicBezTo>
                  <a:cubicBezTo>
                    <a:pt x="154" y="117"/>
                    <a:pt x="43" y="36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23" name="Freeform 10"/>
            <p:cNvSpPr>
              <a:spLocks/>
            </p:cNvSpPr>
            <p:nvPr/>
          </p:nvSpPr>
          <p:spPr bwMode="auto">
            <a:xfrm>
              <a:off x="3464" y="1068"/>
              <a:ext cx="708" cy="541"/>
            </a:xfrm>
            <a:custGeom>
              <a:avLst/>
              <a:gdLst>
                <a:gd name="T0" fmla="*/ 708 w 708"/>
                <a:gd name="T1" fmla="*/ 541 h 541"/>
                <a:gd name="T2" fmla="*/ 579 w 708"/>
                <a:gd name="T3" fmla="*/ 425 h 541"/>
                <a:gd name="T4" fmla="*/ 432 w 708"/>
                <a:gd name="T5" fmla="*/ 288 h 541"/>
                <a:gd name="T6" fmla="*/ 220 w 708"/>
                <a:gd name="T7" fmla="*/ 288 h 541"/>
                <a:gd name="T8" fmla="*/ 129 w 708"/>
                <a:gd name="T9" fmla="*/ 114 h 541"/>
                <a:gd name="T10" fmla="*/ 0 w 708"/>
                <a:gd name="T11" fmla="*/ 0 h 5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8"/>
                <a:gd name="T19" fmla="*/ 0 h 541"/>
                <a:gd name="T20" fmla="*/ 708 w 708"/>
                <a:gd name="T21" fmla="*/ 541 h 5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8" h="541">
                  <a:moveTo>
                    <a:pt x="708" y="541"/>
                  </a:moveTo>
                  <a:cubicBezTo>
                    <a:pt x="656" y="504"/>
                    <a:pt x="625" y="467"/>
                    <a:pt x="579" y="425"/>
                  </a:cubicBezTo>
                  <a:cubicBezTo>
                    <a:pt x="533" y="383"/>
                    <a:pt x="492" y="311"/>
                    <a:pt x="432" y="288"/>
                  </a:cubicBezTo>
                  <a:cubicBezTo>
                    <a:pt x="372" y="265"/>
                    <a:pt x="270" y="317"/>
                    <a:pt x="220" y="288"/>
                  </a:cubicBezTo>
                  <a:cubicBezTo>
                    <a:pt x="170" y="259"/>
                    <a:pt x="166" y="162"/>
                    <a:pt x="129" y="114"/>
                  </a:cubicBezTo>
                  <a:cubicBezTo>
                    <a:pt x="92" y="66"/>
                    <a:pt x="27" y="24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 rot="817517" flipH="1">
            <a:off x="755650" y="5229225"/>
            <a:ext cx="2490788" cy="1231900"/>
            <a:chOff x="3464" y="1068"/>
            <a:chExt cx="1668" cy="829"/>
          </a:xfrm>
        </p:grpSpPr>
        <p:sp>
          <p:nvSpPr>
            <p:cNvPr id="9318" name="Freeform 12"/>
            <p:cNvSpPr>
              <a:spLocks/>
            </p:cNvSpPr>
            <p:nvPr/>
          </p:nvSpPr>
          <p:spPr bwMode="auto">
            <a:xfrm>
              <a:off x="4471" y="1212"/>
              <a:ext cx="661" cy="685"/>
            </a:xfrm>
            <a:custGeom>
              <a:avLst/>
              <a:gdLst>
                <a:gd name="T0" fmla="*/ 661 w 661"/>
                <a:gd name="T1" fmla="*/ 685 h 685"/>
                <a:gd name="T2" fmla="*/ 528 w 661"/>
                <a:gd name="T3" fmla="*/ 575 h 685"/>
                <a:gd name="T4" fmla="*/ 417 w 661"/>
                <a:gd name="T5" fmla="*/ 402 h 685"/>
                <a:gd name="T6" fmla="*/ 372 w 661"/>
                <a:gd name="T7" fmla="*/ 227 h 685"/>
                <a:gd name="T8" fmla="*/ 144 w 661"/>
                <a:gd name="T9" fmla="*/ 197 h 685"/>
                <a:gd name="T10" fmla="*/ 0 w 661"/>
                <a:gd name="T11" fmla="*/ 0 h 6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1"/>
                <a:gd name="T19" fmla="*/ 0 h 685"/>
                <a:gd name="T20" fmla="*/ 661 w 661"/>
                <a:gd name="T21" fmla="*/ 685 h 6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1" h="685">
                  <a:moveTo>
                    <a:pt x="661" y="685"/>
                  </a:moveTo>
                  <a:cubicBezTo>
                    <a:pt x="607" y="651"/>
                    <a:pt x="569" y="622"/>
                    <a:pt x="528" y="575"/>
                  </a:cubicBezTo>
                  <a:cubicBezTo>
                    <a:pt x="487" y="528"/>
                    <a:pt x="443" y="460"/>
                    <a:pt x="417" y="402"/>
                  </a:cubicBezTo>
                  <a:cubicBezTo>
                    <a:pt x="391" y="344"/>
                    <a:pt x="417" y="261"/>
                    <a:pt x="372" y="227"/>
                  </a:cubicBezTo>
                  <a:cubicBezTo>
                    <a:pt x="327" y="193"/>
                    <a:pt x="206" y="235"/>
                    <a:pt x="144" y="197"/>
                  </a:cubicBezTo>
                  <a:cubicBezTo>
                    <a:pt x="82" y="159"/>
                    <a:pt x="30" y="41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19" name="Freeform 13"/>
            <p:cNvSpPr>
              <a:spLocks/>
            </p:cNvSpPr>
            <p:nvPr/>
          </p:nvSpPr>
          <p:spPr bwMode="auto">
            <a:xfrm>
              <a:off x="3941" y="1076"/>
              <a:ext cx="774" cy="663"/>
            </a:xfrm>
            <a:custGeom>
              <a:avLst/>
              <a:gdLst>
                <a:gd name="T0" fmla="*/ 774 w 774"/>
                <a:gd name="T1" fmla="*/ 663 h 663"/>
                <a:gd name="T2" fmla="*/ 564 w 774"/>
                <a:gd name="T3" fmla="*/ 511 h 663"/>
                <a:gd name="T4" fmla="*/ 493 w 774"/>
                <a:gd name="T5" fmla="*/ 356 h 663"/>
                <a:gd name="T6" fmla="*/ 303 w 774"/>
                <a:gd name="T7" fmla="*/ 341 h 663"/>
                <a:gd name="T8" fmla="*/ 205 w 774"/>
                <a:gd name="T9" fmla="*/ 174 h 663"/>
                <a:gd name="T10" fmla="*/ 0 w 774"/>
                <a:gd name="T11" fmla="*/ 0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4"/>
                <a:gd name="T19" fmla="*/ 0 h 663"/>
                <a:gd name="T20" fmla="*/ 774 w 774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4" h="663">
                  <a:moveTo>
                    <a:pt x="774" y="663"/>
                  </a:moveTo>
                  <a:cubicBezTo>
                    <a:pt x="688" y="616"/>
                    <a:pt x="611" y="562"/>
                    <a:pt x="564" y="511"/>
                  </a:cubicBezTo>
                  <a:cubicBezTo>
                    <a:pt x="517" y="460"/>
                    <a:pt x="536" y="384"/>
                    <a:pt x="493" y="356"/>
                  </a:cubicBezTo>
                  <a:cubicBezTo>
                    <a:pt x="450" y="328"/>
                    <a:pt x="351" y="371"/>
                    <a:pt x="303" y="341"/>
                  </a:cubicBezTo>
                  <a:cubicBezTo>
                    <a:pt x="255" y="311"/>
                    <a:pt x="256" y="231"/>
                    <a:pt x="205" y="174"/>
                  </a:cubicBezTo>
                  <a:cubicBezTo>
                    <a:pt x="154" y="117"/>
                    <a:pt x="43" y="36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20" name="Freeform 14"/>
            <p:cNvSpPr>
              <a:spLocks/>
            </p:cNvSpPr>
            <p:nvPr/>
          </p:nvSpPr>
          <p:spPr bwMode="auto">
            <a:xfrm>
              <a:off x="3464" y="1068"/>
              <a:ext cx="708" cy="541"/>
            </a:xfrm>
            <a:custGeom>
              <a:avLst/>
              <a:gdLst>
                <a:gd name="T0" fmla="*/ 708 w 708"/>
                <a:gd name="T1" fmla="*/ 541 h 541"/>
                <a:gd name="T2" fmla="*/ 579 w 708"/>
                <a:gd name="T3" fmla="*/ 425 h 541"/>
                <a:gd name="T4" fmla="*/ 432 w 708"/>
                <a:gd name="T5" fmla="*/ 288 h 541"/>
                <a:gd name="T6" fmla="*/ 220 w 708"/>
                <a:gd name="T7" fmla="*/ 288 h 541"/>
                <a:gd name="T8" fmla="*/ 129 w 708"/>
                <a:gd name="T9" fmla="*/ 114 h 541"/>
                <a:gd name="T10" fmla="*/ 0 w 708"/>
                <a:gd name="T11" fmla="*/ 0 h 5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8"/>
                <a:gd name="T19" fmla="*/ 0 h 541"/>
                <a:gd name="T20" fmla="*/ 708 w 708"/>
                <a:gd name="T21" fmla="*/ 541 h 5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8" h="541">
                  <a:moveTo>
                    <a:pt x="708" y="541"/>
                  </a:moveTo>
                  <a:cubicBezTo>
                    <a:pt x="656" y="504"/>
                    <a:pt x="625" y="467"/>
                    <a:pt x="579" y="425"/>
                  </a:cubicBezTo>
                  <a:cubicBezTo>
                    <a:pt x="533" y="383"/>
                    <a:pt x="492" y="311"/>
                    <a:pt x="432" y="288"/>
                  </a:cubicBezTo>
                  <a:cubicBezTo>
                    <a:pt x="372" y="265"/>
                    <a:pt x="270" y="317"/>
                    <a:pt x="220" y="288"/>
                  </a:cubicBezTo>
                  <a:cubicBezTo>
                    <a:pt x="170" y="259"/>
                    <a:pt x="166" y="162"/>
                    <a:pt x="129" y="114"/>
                  </a:cubicBezTo>
                  <a:cubicBezTo>
                    <a:pt x="92" y="66"/>
                    <a:pt x="27" y="24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 rot="817517" flipH="1">
            <a:off x="3132138" y="5626100"/>
            <a:ext cx="2490787" cy="1231900"/>
            <a:chOff x="3464" y="1068"/>
            <a:chExt cx="1668" cy="829"/>
          </a:xfrm>
        </p:grpSpPr>
        <p:sp>
          <p:nvSpPr>
            <p:cNvPr id="9315" name="Freeform 16"/>
            <p:cNvSpPr>
              <a:spLocks/>
            </p:cNvSpPr>
            <p:nvPr/>
          </p:nvSpPr>
          <p:spPr bwMode="auto">
            <a:xfrm>
              <a:off x="4471" y="1212"/>
              <a:ext cx="661" cy="685"/>
            </a:xfrm>
            <a:custGeom>
              <a:avLst/>
              <a:gdLst>
                <a:gd name="T0" fmla="*/ 661 w 661"/>
                <a:gd name="T1" fmla="*/ 685 h 685"/>
                <a:gd name="T2" fmla="*/ 528 w 661"/>
                <a:gd name="T3" fmla="*/ 575 h 685"/>
                <a:gd name="T4" fmla="*/ 417 w 661"/>
                <a:gd name="T5" fmla="*/ 402 h 685"/>
                <a:gd name="T6" fmla="*/ 372 w 661"/>
                <a:gd name="T7" fmla="*/ 227 h 685"/>
                <a:gd name="T8" fmla="*/ 144 w 661"/>
                <a:gd name="T9" fmla="*/ 197 h 685"/>
                <a:gd name="T10" fmla="*/ 0 w 661"/>
                <a:gd name="T11" fmla="*/ 0 h 6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1"/>
                <a:gd name="T19" fmla="*/ 0 h 685"/>
                <a:gd name="T20" fmla="*/ 661 w 661"/>
                <a:gd name="T21" fmla="*/ 685 h 6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1" h="685">
                  <a:moveTo>
                    <a:pt x="661" y="685"/>
                  </a:moveTo>
                  <a:cubicBezTo>
                    <a:pt x="607" y="651"/>
                    <a:pt x="569" y="622"/>
                    <a:pt x="528" y="575"/>
                  </a:cubicBezTo>
                  <a:cubicBezTo>
                    <a:pt x="487" y="528"/>
                    <a:pt x="443" y="460"/>
                    <a:pt x="417" y="402"/>
                  </a:cubicBezTo>
                  <a:cubicBezTo>
                    <a:pt x="391" y="344"/>
                    <a:pt x="417" y="261"/>
                    <a:pt x="372" y="227"/>
                  </a:cubicBezTo>
                  <a:cubicBezTo>
                    <a:pt x="327" y="193"/>
                    <a:pt x="206" y="235"/>
                    <a:pt x="144" y="197"/>
                  </a:cubicBezTo>
                  <a:cubicBezTo>
                    <a:pt x="82" y="159"/>
                    <a:pt x="30" y="41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16" name="Freeform 17"/>
            <p:cNvSpPr>
              <a:spLocks/>
            </p:cNvSpPr>
            <p:nvPr/>
          </p:nvSpPr>
          <p:spPr bwMode="auto">
            <a:xfrm>
              <a:off x="3941" y="1076"/>
              <a:ext cx="774" cy="663"/>
            </a:xfrm>
            <a:custGeom>
              <a:avLst/>
              <a:gdLst>
                <a:gd name="T0" fmla="*/ 774 w 774"/>
                <a:gd name="T1" fmla="*/ 663 h 663"/>
                <a:gd name="T2" fmla="*/ 564 w 774"/>
                <a:gd name="T3" fmla="*/ 511 h 663"/>
                <a:gd name="T4" fmla="*/ 493 w 774"/>
                <a:gd name="T5" fmla="*/ 356 h 663"/>
                <a:gd name="T6" fmla="*/ 303 w 774"/>
                <a:gd name="T7" fmla="*/ 341 h 663"/>
                <a:gd name="T8" fmla="*/ 205 w 774"/>
                <a:gd name="T9" fmla="*/ 174 h 663"/>
                <a:gd name="T10" fmla="*/ 0 w 774"/>
                <a:gd name="T11" fmla="*/ 0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4"/>
                <a:gd name="T19" fmla="*/ 0 h 663"/>
                <a:gd name="T20" fmla="*/ 774 w 774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4" h="663">
                  <a:moveTo>
                    <a:pt x="774" y="663"/>
                  </a:moveTo>
                  <a:cubicBezTo>
                    <a:pt x="688" y="616"/>
                    <a:pt x="611" y="562"/>
                    <a:pt x="564" y="511"/>
                  </a:cubicBezTo>
                  <a:cubicBezTo>
                    <a:pt x="517" y="460"/>
                    <a:pt x="536" y="384"/>
                    <a:pt x="493" y="356"/>
                  </a:cubicBezTo>
                  <a:cubicBezTo>
                    <a:pt x="450" y="328"/>
                    <a:pt x="351" y="371"/>
                    <a:pt x="303" y="341"/>
                  </a:cubicBezTo>
                  <a:cubicBezTo>
                    <a:pt x="255" y="311"/>
                    <a:pt x="256" y="231"/>
                    <a:pt x="205" y="174"/>
                  </a:cubicBezTo>
                  <a:cubicBezTo>
                    <a:pt x="154" y="117"/>
                    <a:pt x="43" y="36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17" name="Freeform 18"/>
            <p:cNvSpPr>
              <a:spLocks/>
            </p:cNvSpPr>
            <p:nvPr/>
          </p:nvSpPr>
          <p:spPr bwMode="auto">
            <a:xfrm>
              <a:off x="3464" y="1068"/>
              <a:ext cx="708" cy="541"/>
            </a:xfrm>
            <a:custGeom>
              <a:avLst/>
              <a:gdLst>
                <a:gd name="T0" fmla="*/ 708 w 708"/>
                <a:gd name="T1" fmla="*/ 541 h 541"/>
                <a:gd name="T2" fmla="*/ 579 w 708"/>
                <a:gd name="T3" fmla="*/ 425 h 541"/>
                <a:gd name="T4" fmla="*/ 432 w 708"/>
                <a:gd name="T5" fmla="*/ 288 h 541"/>
                <a:gd name="T6" fmla="*/ 220 w 708"/>
                <a:gd name="T7" fmla="*/ 288 h 541"/>
                <a:gd name="T8" fmla="*/ 129 w 708"/>
                <a:gd name="T9" fmla="*/ 114 h 541"/>
                <a:gd name="T10" fmla="*/ 0 w 708"/>
                <a:gd name="T11" fmla="*/ 0 h 5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8"/>
                <a:gd name="T19" fmla="*/ 0 h 541"/>
                <a:gd name="T20" fmla="*/ 708 w 708"/>
                <a:gd name="T21" fmla="*/ 541 h 5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8" h="541">
                  <a:moveTo>
                    <a:pt x="708" y="541"/>
                  </a:moveTo>
                  <a:cubicBezTo>
                    <a:pt x="656" y="504"/>
                    <a:pt x="625" y="467"/>
                    <a:pt x="579" y="425"/>
                  </a:cubicBezTo>
                  <a:cubicBezTo>
                    <a:pt x="533" y="383"/>
                    <a:pt x="492" y="311"/>
                    <a:pt x="432" y="288"/>
                  </a:cubicBezTo>
                  <a:cubicBezTo>
                    <a:pt x="372" y="265"/>
                    <a:pt x="270" y="317"/>
                    <a:pt x="220" y="288"/>
                  </a:cubicBezTo>
                  <a:cubicBezTo>
                    <a:pt x="170" y="259"/>
                    <a:pt x="166" y="162"/>
                    <a:pt x="129" y="114"/>
                  </a:cubicBezTo>
                  <a:cubicBezTo>
                    <a:pt x="92" y="66"/>
                    <a:pt x="27" y="24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 rot="817517" flipH="1">
            <a:off x="4356100" y="4724400"/>
            <a:ext cx="2490788" cy="1231900"/>
            <a:chOff x="3464" y="1068"/>
            <a:chExt cx="1668" cy="829"/>
          </a:xfrm>
        </p:grpSpPr>
        <p:sp>
          <p:nvSpPr>
            <p:cNvPr id="9312" name="Freeform 20"/>
            <p:cNvSpPr>
              <a:spLocks/>
            </p:cNvSpPr>
            <p:nvPr/>
          </p:nvSpPr>
          <p:spPr bwMode="auto">
            <a:xfrm>
              <a:off x="4471" y="1212"/>
              <a:ext cx="661" cy="685"/>
            </a:xfrm>
            <a:custGeom>
              <a:avLst/>
              <a:gdLst>
                <a:gd name="T0" fmla="*/ 661 w 661"/>
                <a:gd name="T1" fmla="*/ 685 h 685"/>
                <a:gd name="T2" fmla="*/ 528 w 661"/>
                <a:gd name="T3" fmla="*/ 575 h 685"/>
                <a:gd name="T4" fmla="*/ 417 w 661"/>
                <a:gd name="T5" fmla="*/ 402 h 685"/>
                <a:gd name="T6" fmla="*/ 372 w 661"/>
                <a:gd name="T7" fmla="*/ 227 h 685"/>
                <a:gd name="T8" fmla="*/ 144 w 661"/>
                <a:gd name="T9" fmla="*/ 197 h 685"/>
                <a:gd name="T10" fmla="*/ 0 w 661"/>
                <a:gd name="T11" fmla="*/ 0 h 6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1"/>
                <a:gd name="T19" fmla="*/ 0 h 685"/>
                <a:gd name="T20" fmla="*/ 661 w 661"/>
                <a:gd name="T21" fmla="*/ 685 h 6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1" h="685">
                  <a:moveTo>
                    <a:pt x="661" y="685"/>
                  </a:moveTo>
                  <a:cubicBezTo>
                    <a:pt x="607" y="651"/>
                    <a:pt x="569" y="622"/>
                    <a:pt x="528" y="575"/>
                  </a:cubicBezTo>
                  <a:cubicBezTo>
                    <a:pt x="487" y="528"/>
                    <a:pt x="443" y="460"/>
                    <a:pt x="417" y="402"/>
                  </a:cubicBezTo>
                  <a:cubicBezTo>
                    <a:pt x="391" y="344"/>
                    <a:pt x="417" y="261"/>
                    <a:pt x="372" y="227"/>
                  </a:cubicBezTo>
                  <a:cubicBezTo>
                    <a:pt x="327" y="193"/>
                    <a:pt x="206" y="235"/>
                    <a:pt x="144" y="197"/>
                  </a:cubicBezTo>
                  <a:cubicBezTo>
                    <a:pt x="82" y="159"/>
                    <a:pt x="30" y="41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13" name="Freeform 21"/>
            <p:cNvSpPr>
              <a:spLocks/>
            </p:cNvSpPr>
            <p:nvPr/>
          </p:nvSpPr>
          <p:spPr bwMode="auto">
            <a:xfrm>
              <a:off x="3941" y="1076"/>
              <a:ext cx="774" cy="663"/>
            </a:xfrm>
            <a:custGeom>
              <a:avLst/>
              <a:gdLst>
                <a:gd name="T0" fmla="*/ 774 w 774"/>
                <a:gd name="T1" fmla="*/ 663 h 663"/>
                <a:gd name="T2" fmla="*/ 564 w 774"/>
                <a:gd name="T3" fmla="*/ 511 h 663"/>
                <a:gd name="T4" fmla="*/ 493 w 774"/>
                <a:gd name="T5" fmla="*/ 356 h 663"/>
                <a:gd name="T6" fmla="*/ 303 w 774"/>
                <a:gd name="T7" fmla="*/ 341 h 663"/>
                <a:gd name="T8" fmla="*/ 205 w 774"/>
                <a:gd name="T9" fmla="*/ 174 h 663"/>
                <a:gd name="T10" fmla="*/ 0 w 774"/>
                <a:gd name="T11" fmla="*/ 0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4"/>
                <a:gd name="T19" fmla="*/ 0 h 663"/>
                <a:gd name="T20" fmla="*/ 774 w 774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4" h="663">
                  <a:moveTo>
                    <a:pt x="774" y="663"/>
                  </a:moveTo>
                  <a:cubicBezTo>
                    <a:pt x="688" y="616"/>
                    <a:pt x="611" y="562"/>
                    <a:pt x="564" y="511"/>
                  </a:cubicBezTo>
                  <a:cubicBezTo>
                    <a:pt x="517" y="460"/>
                    <a:pt x="536" y="384"/>
                    <a:pt x="493" y="356"/>
                  </a:cubicBezTo>
                  <a:cubicBezTo>
                    <a:pt x="450" y="328"/>
                    <a:pt x="351" y="371"/>
                    <a:pt x="303" y="341"/>
                  </a:cubicBezTo>
                  <a:cubicBezTo>
                    <a:pt x="255" y="311"/>
                    <a:pt x="256" y="231"/>
                    <a:pt x="205" y="174"/>
                  </a:cubicBezTo>
                  <a:cubicBezTo>
                    <a:pt x="154" y="117"/>
                    <a:pt x="43" y="36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14" name="Freeform 22"/>
            <p:cNvSpPr>
              <a:spLocks/>
            </p:cNvSpPr>
            <p:nvPr/>
          </p:nvSpPr>
          <p:spPr bwMode="auto">
            <a:xfrm>
              <a:off x="3464" y="1068"/>
              <a:ext cx="708" cy="541"/>
            </a:xfrm>
            <a:custGeom>
              <a:avLst/>
              <a:gdLst>
                <a:gd name="T0" fmla="*/ 708 w 708"/>
                <a:gd name="T1" fmla="*/ 541 h 541"/>
                <a:gd name="T2" fmla="*/ 579 w 708"/>
                <a:gd name="T3" fmla="*/ 425 h 541"/>
                <a:gd name="T4" fmla="*/ 432 w 708"/>
                <a:gd name="T5" fmla="*/ 288 h 541"/>
                <a:gd name="T6" fmla="*/ 220 w 708"/>
                <a:gd name="T7" fmla="*/ 288 h 541"/>
                <a:gd name="T8" fmla="*/ 129 w 708"/>
                <a:gd name="T9" fmla="*/ 114 h 541"/>
                <a:gd name="T10" fmla="*/ 0 w 708"/>
                <a:gd name="T11" fmla="*/ 0 h 5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8"/>
                <a:gd name="T19" fmla="*/ 0 h 541"/>
                <a:gd name="T20" fmla="*/ 708 w 708"/>
                <a:gd name="T21" fmla="*/ 541 h 5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8" h="541">
                  <a:moveTo>
                    <a:pt x="708" y="541"/>
                  </a:moveTo>
                  <a:cubicBezTo>
                    <a:pt x="656" y="504"/>
                    <a:pt x="625" y="467"/>
                    <a:pt x="579" y="425"/>
                  </a:cubicBezTo>
                  <a:cubicBezTo>
                    <a:pt x="533" y="383"/>
                    <a:pt x="492" y="311"/>
                    <a:pt x="432" y="288"/>
                  </a:cubicBezTo>
                  <a:cubicBezTo>
                    <a:pt x="372" y="265"/>
                    <a:pt x="270" y="317"/>
                    <a:pt x="220" y="288"/>
                  </a:cubicBezTo>
                  <a:cubicBezTo>
                    <a:pt x="170" y="259"/>
                    <a:pt x="166" y="162"/>
                    <a:pt x="129" y="114"/>
                  </a:cubicBezTo>
                  <a:cubicBezTo>
                    <a:pt x="92" y="66"/>
                    <a:pt x="27" y="24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23"/>
          <p:cNvGrpSpPr>
            <a:grpSpLocks/>
          </p:cNvGrpSpPr>
          <p:nvPr/>
        </p:nvGrpSpPr>
        <p:grpSpPr bwMode="auto">
          <a:xfrm rot="817517" flipH="1">
            <a:off x="395288" y="3933825"/>
            <a:ext cx="2490787" cy="1231900"/>
            <a:chOff x="3464" y="1068"/>
            <a:chExt cx="1668" cy="829"/>
          </a:xfrm>
        </p:grpSpPr>
        <p:sp>
          <p:nvSpPr>
            <p:cNvPr id="9309" name="Freeform 24"/>
            <p:cNvSpPr>
              <a:spLocks/>
            </p:cNvSpPr>
            <p:nvPr/>
          </p:nvSpPr>
          <p:spPr bwMode="auto">
            <a:xfrm>
              <a:off x="4471" y="1212"/>
              <a:ext cx="661" cy="685"/>
            </a:xfrm>
            <a:custGeom>
              <a:avLst/>
              <a:gdLst>
                <a:gd name="T0" fmla="*/ 661 w 661"/>
                <a:gd name="T1" fmla="*/ 685 h 685"/>
                <a:gd name="T2" fmla="*/ 528 w 661"/>
                <a:gd name="T3" fmla="*/ 575 h 685"/>
                <a:gd name="T4" fmla="*/ 417 w 661"/>
                <a:gd name="T5" fmla="*/ 402 h 685"/>
                <a:gd name="T6" fmla="*/ 372 w 661"/>
                <a:gd name="T7" fmla="*/ 227 h 685"/>
                <a:gd name="T8" fmla="*/ 144 w 661"/>
                <a:gd name="T9" fmla="*/ 197 h 685"/>
                <a:gd name="T10" fmla="*/ 0 w 661"/>
                <a:gd name="T11" fmla="*/ 0 h 6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1"/>
                <a:gd name="T19" fmla="*/ 0 h 685"/>
                <a:gd name="T20" fmla="*/ 661 w 661"/>
                <a:gd name="T21" fmla="*/ 685 h 6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1" h="685">
                  <a:moveTo>
                    <a:pt x="661" y="685"/>
                  </a:moveTo>
                  <a:cubicBezTo>
                    <a:pt x="607" y="651"/>
                    <a:pt x="569" y="622"/>
                    <a:pt x="528" y="575"/>
                  </a:cubicBezTo>
                  <a:cubicBezTo>
                    <a:pt x="487" y="528"/>
                    <a:pt x="443" y="460"/>
                    <a:pt x="417" y="402"/>
                  </a:cubicBezTo>
                  <a:cubicBezTo>
                    <a:pt x="391" y="344"/>
                    <a:pt x="417" y="261"/>
                    <a:pt x="372" y="227"/>
                  </a:cubicBezTo>
                  <a:cubicBezTo>
                    <a:pt x="327" y="193"/>
                    <a:pt x="206" y="235"/>
                    <a:pt x="144" y="197"/>
                  </a:cubicBezTo>
                  <a:cubicBezTo>
                    <a:pt x="82" y="159"/>
                    <a:pt x="30" y="41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10" name="Freeform 25"/>
            <p:cNvSpPr>
              <a:spLocks/>
            </p:cNvSpPr>
            <p:nvPr/>
          </p:nvSpPr>
          <p:spPr bwMode="auto">
            <a:xfrm>
              <a:off x="3941" y="1076"/>
              <a:ext cx="774" cy="663"/>
            </a:xfrm>
            <a:custGeom>
              <a:avLst/>
              <a:gdLst>
                <a:gd name="T0" fmla="*/ 774 w 774"/>
                <a:gd name="T1" fmla="*/ 663 h 663"/>
                <a:gd name="T2" fmla="*/ 564 w 774"/>
                <a:gd name="T3" fmla="*/ 511 h 663"/>
                <a:gd name="T4" fmla="*/ 493 w 774"/>
                <a:gd name="T5" fmla="*/ 356 h 663"/>
                <a:gd name="T6" fmla="*/ 303 w 774"/>
                <a:gd name="T7" fmla="*/ 341 h 663"/>
                <a:gd name="T8" fmla="*/ 205 w 774"/>
                <a:gd name="T9" fmla="*/ 174 h 663"/>
                <a:gd name="T10" fmla="*/ 0 w 774"/>
                <a:gd name="T11" fmla="*/ 0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4"/>
                <a:gd name="T19" fmla="*/ 0 h 663"/>
                <a:gd name="T20" fmla="*/ 774 w 774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4" h="663">
                  <a:moveTo>
                    <a:pt x="774" y="663"/>
                  </a:moveTo>
                  <a:cubicBezTo>
                    <a:pt x="688" y="616"/>
                    <a:pt x="611" y="562"/>
                    <a:pt x="564" y="511"/>
                  </a:cubicBezTo>
                  <a:cubicBezTo>
                    <a:pt x="517" y="460"/>
                    <a:pt x="536" y="384"/>
                    <a:pt x="493" y="356"/>
                  </a:cubicBezTo>
                  <a:cubicBezTo>
                    <a:pt x="450" y="328"/>
                    <a:pt x="351" y="371"/>
                    <a:pt x="303" y="341"/>
                  </a:cubicBezTo>
                  <a:cubicBezTo>
                    <a:pt x="255" y="311"/>
                    <a:pt x="256" y="231"/>
                    <a:pt x="205" y="174"/>
                  </a:cubicBezTo>
                  <a:cubicBezTo>
                    <a:pt x="154" y="117"/>
                    <a:pt x="43" y="36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11" name="Freeform 26"/>
            <p:cNvSpPr>
              <a:spLocks/>
            </p:cNvSpPr>
            <p:nvPr/>
          </p:nvSpPr>
          <p:spPr bwMode="auto">
            <a:xfrm>
              <a:off x="3464" y="1068"/>
              <a:ext cx="708" cy="541"/>
            </a:xfrm>
            <a:custGeom>
              <a:avLst/>
              <a:gdLst>
                <a:gd name="T0" fmla="*/ 708 w 708"/>
                <a:gd name="T1" fmla="*/ 541 h 541"/>
                <a:gd name="T2" fmla="*/ 579 w 708"/>
                <a:gd name="T3" fmla="*/ 425 h 541"/>
                <a:gd name="T4" fmla="*/ 432 w 708"/>
                <a:gd name="T5" fmla="*/ 288 h 541"/>
                <a:gd name="T6" fmla="*/ 220 w 708"/>
                <a:gd name="T7" fmla="*/ 288 h 541"/>
                <a:gd name="T8" fmla="*/ 129 w 708"/>
                <a:gd name="T9" fmla="*/ 114 h 541"/>
                <a:gd name="T10" fmla="*/ 0 w 708"/>
                <a:gd name="T11" fmla="*/ 0 h 5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8"/>
                <a:gd name="T19" fmla="*/ 0 h 541"/>
                <a:gd name="T20" fmla="*/ 708 w 708"/>
                <a:gd name="T21" fmla="*/ 541 h 5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8" h="541">
                  <a:moveTo>
                    <a:pt x="708" y="541"/>
                  </a:moveTo>
                  <a:cubicBezTo>
                    <a:pt x="656" y="504"/>
                    <a:pt x="625" y="467"/>
                    <a:pt x="579" y="425"/>
                  </a:cubicBezTo>
                  <a:cubicBezTo>
                    <a:pt x="533" y="383"/>
                    <a:pt x="492" y="311"/>
                    <a:pt x="432" y="288"/>
                  </a:cubicBezTo>
                  <a:cubicBezTo>
                    <a:pt x="372" y="265"/>
                    <a:pt x="270" y="317"/>
                    <a:pt x="220" y="288"/>
                  </a:cubicBezTo>
                  <a:cubicBezTo>
                    <a:pt x="170" y="259"/>
                    <a:pt x="166" y="162"/>
                    <a:pt x="129" y="114"/>
                  </a:cubicBezTo>
                  <a:cubicBezTo>
                    <a:pt x="92" y="66"/>
                    <a:pt x="27" y="24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27"/>
          <p:cNvGrpSpPr>
            <a:grpSpLocks/>
          </p:cNvGrpSpPr>
          <p:nvPr/>
        </p:nvGrpSpPr>
        <p:grpSpPr bwMode="auto">
          <a:xfrm rot="817517" flipH="1">
            <a:off x="6011863" y="5626100"/>
            <a:ext cx="2490787" cy="1231900"/>
            <a:chOff x="3464" y="1068"/>
            <a:chExt cx="1668" cy="829"/>
          </a:xfrm>
        </p:grpSpPr>
        <p:sp>
          <p:nvSpPr>
            <p:cNvPr id="9306" name="Freeform 28"/>
            <p:cNvSpPr>
              <a:spLocks/>
            </p:cNvSpPr>
            <p:nvPr/>
          </p:nvSpPr>
          <p:spPr bwMode="auto">
            <a:xfrm>
              <a:off x="4471" y="1212"/>
              <a:ext cx="661" cy="685"/>
            </a:xfrm>
            <a:custGeom>
              <a:avLst/>
              <a:gdLst>
                <a:gd name="T0" fmla="*/ 661 w 661"/>
                <a:gd name="T1" fmla="*/ 685 h 685"/>
                <a:gd name="T2" fmla="*/ 528 w 661"/>
                <a:gd name="T3" fmla="*/ 575 h 685"/>
                <a:gd name="T4" fmla="*/ 417 w 661"/>
                <a:gd name="T5" fmla="*/ 402 h 685"/>
                <a:gd name="T6" fmla="*/ 372 w 661"/>
                <a:gd name="T7" fmla="*/ 227 h 685"/>
                <a:gd name="T8" fmla="*/ 144 w 661"/>
                <a:gd name="T9" fmla="*/ 197 h 685"/>
                <a:gd name="T10" fmla="*/ 0 w 661"/>
                <a:gd name="T11" fmla="*/ 0 h 6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1"/>
                <a:gd name="T19" fmla="*/ 0 h 685"/>
                <a:gd name="T20" fmla="*/ 661 w 661"/>
                <a:gd name="T21" fmla="*/ 685 h 6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1" h="685">
                  <a:moveTo>
                    <a:pt x="661" y="685"/>
                  </a:moveTo>
                  <a:cubicBezTo>
                    <a:pt x="607" y="651"/>
                    <a:pt x="569" y="622"/>
                    <a:pt x="528" y="575"/>
                  </a:cubicBezTo>
                  <a:cubicBezTo>
                    <a:pt x="487" y="528"/>
                    <a:pt x="443" y="460"/>
                    <a:pt x="417" y="402"/>
                  </a:cubicBezTo>
                  <a:cubicBezTo>
                    <a:pt x="391" y="344"/>
                    <a:pt x="417" y="261"/>
                    <a:pt x="372" y="227"/>
                  </a:cubicBezTo>
                  <a:cubicBezTo>
                    <a:pt x="327" y="193"/>
                    <a:pt x="206" y="235"/>
                    <a:pt x="144" y="197"/>
                  </a:cubicBezTo>
                  <a:cubicBezTo>
                    <a:pt x="82" y="159"/>
                    <a:pt x="30" y="41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07" name="Freeform 29"/>
            <p:cNvSpPr>
              <a:spLocks/>
            </p:cNvSpPr>
            <p:nvPr/>
          </p:nvSpPr>
          <p:spPr bwMode="auto">
            <a:xfrm>
              <a:off x="3941" y="1076"/>
              <a:ext cx="774" cy="663"/>
            </a:xfrm>
            <a:custGeom>
              <a:avLst/>
              <a:gdLst>
                <a:gd name="T0" fmla="*/ 774 w 774"/>
                <a:gd name="T1" fmla="*/ 663 h 663"/>
                <a:gd name="T2" fmla="*/ 564 w 774"/>
                <a:gd name="T3" fmla="*/ 511 h 663"/>
                <a:gd name="T4" fmla="*/ 493 w 774"/>
                <a:gd name="T5" fmla="*/ 356 h 663"/>
                <a:gd name="T6" fmla="*/ 303 w 774"/>
                <a:gd name="T7" fmla="*/ 341 h 663"/>
                <a:gd name="T8" fmla="*/ 205 w 774"/>
                <a:gd name="T9" fmla="*/ 174 h 663"/>
                <a:gd name="T10" fmla="*/ 0 w 774"/>
                <a:gd name="T11" fmla="*/ 0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4"/>
                <a:gd name="T19" fmla="*/ 0 h 663"/>
                <a:gd name="T20" fmla="*/ 774 w 774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4" h="663">
                  <a:moveTo>
                    <a:pt x="774" y="663"/>
                  </a:moveTo>
                  <a:cubicBezTo>
                    <a:pt x="688" y="616"/>
                    <a:pt x="611" y="562"/>
                    <a:pt x="564" y="511"/>
                  </a:cubicBezTo>
                  <a:cubicBezTo>
                    <a:pt x="517" y="460"/>
                    <a:pt x="536" y="384"/>
                    <a:pt x="493" y="356"/>
                  </a:cubicBezTo>
                  <a:cubicBezTo>
                    <a:pt x="450" y="328"/>
                    <a:pt x="351" y="371"/>
                    <a:pt x="303" y="341"/>
                  </a:cubicBezTo>
                  <a:cubicBezTo>
                    <a:pt x="255" y="311"/>
                    <a:pt x="256" y="231"/>
                    <a:pt x="205" y="174"/>
                  </a:cubicBezTo>
                  <a:cubicBezTo>
                    <a:pt x="154" y="117"/>
                    <a:pt x="43" y="36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08" name="Freeform 30"/>
            <p:cNvSpPr>
              <a:spLocks/>
            </p:cNvSpPr>
            <p:nvPr/>
          </p:nvSpPr>
          <p:spPr bwMode="auto">
            <a:xfrm>
              <a:off x="3464" y="1068"/>
              <a:ext cx="708" cy="541"/>
            </a:xfrm>
            <a:custGeom>
              <a:avLst/>
              <a:gdLst>
                <a:gd name="T0" fmla="*/ 708 w 708"/>
                <a:gd name="T1" fmla="*/ 541 h 541"/>
                <a:gd name="T2" fmla="*/ 579 w 708"/>
                <a:gd name="T3" fmla="*/ 425 h 541"/>
                <a:gd name="T4" fmla="*/ 432 w 708"/>
                <a:gd name="T5" fmla="*/ 288 h 541"/>
                <a:gd name="T6" fmla="*/ 220 w 708"/>
                <a:gd name="T7" fmla="*/ 288 h 541"/>
                <a:gd name="T8" fmla="*/ 129 w 708"/>
                <a:gd name="T9" fmla="*/ 114 h 541"/>
                <a:gd name="T10" fmla="*/ 0 w 708"/>
                <a:gd name="T11" fmla="*/ 0 h 5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8"/>
                <a:gd name="T19" fmla="*/ 0 h 541"/>
                <a:gd name="T20" fmla="*/ 708 w 708"/>
                <a:gd name="T21" fmla="*/ 541 h 5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8" h="541">
                  <a:moveTo>
                    <a:pt x="708" y="541"/>
                  </a:moveTo>
                  <a:cubicBezTo>
                    <a:pt x="656" y="504"/>
                    <a:pt x="625" y="467"/>
                    <a:pt x="579" y="425"/>
                  </a:cubicBezTo>
                  <a:cubicBezTo>
                    <a:pt x="533" y="383"/>
                    <a:pt x="492" y="311"/>
                    <a:pt x="432" y="288"/>
                  </a:cubicBezTo>
                  <a:cubicBezTo>
                    <a:pt x="372" y="265"/>
                    <a:pt x="270" y="317"/>
                    <a:pt x="220" y="288"/>
                  </a:cubicBezTo>
                  <a:cubicBezTo>
                    <a:pt x="170" y="259"/>
                    <a:pt x="166" y="162"/>
                    <a:pt x="129" y="114"/>
                  </a:cubicBezTo>
                  <a:cubicBezTo>
                    <a:pt x="92" y="66"/>
                    <a:pt x="27" y="24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" name="Group 31"/>
          <p:cNvGrpSpPr>
            <a:grpSpLocks/>
          </p:cNvGrpSpPr>
          <p:nvPr/>
        </p:nvGrpSpPr>
        <p:grpSpPr bwMode="auto">
          <a:xfrm rot="817517" flipH="1">
            <a:off x="3563938" y="3716338"/>
            <a:ext cx="2490787" cy="1231900"/>
            <a:chOff x="3464" y="1068"/>
            <a:chExt cx="1668" cy="829"/>
          </a:xfrm>
        </p:grpSpPr>
        <p:sp>
          <p:nvSpPr>
            <p:cNvPr id="9303" name="Freeform 32"/>
            <p:cNvSpPr>
              <a:spLocks/>
            </p:cNvSpPr>
            <p:nvPr/>
          </p:nvSpPr>
          <p:spPr bwMode="auto">
            <a:xfrm>
              <a:off x="4471" y="1212"/>
              <a:ext cx="661" cy="685"/>
            </a:xfrm>
            <a:custGeom>
              <a:avLst/>
              <a:gdLst>
                <a:gd name="T0" fmla="*/ 661 w 661"/>
                <a:gd name="T1" fmla="*/ 685 h 685"/>
                <a:gd name="T2" fmla="*/ 528 w 661"/>
                <a:gd name="T3" fmla="*/ 575 h 685"/>
                <a:gd name="T4" fmla="*/ 417 w 661"/>
                <a:gd name="T5" fmla="*/ 402 h 685"/>
                <a:gd name="T6" fmla="*/ 372 w 661"/>
                <a:gd name="T7" fmla="*/ 227 h 685"/>
                <a:gd name="T8" fmla="*/ 144 w 661"/>
                <a:gd name="T9" fmla="*/ 197 h 685"/>
                <a:gd name="T10" fmla="*/ 0 w 661"/>
                <a:gd name="T11" fmla="*/ 0 h 6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1"/>
                <a:gd name="T19" fmla="*/ 0 h 685"/>
                <a:gd name="T20" fmla="*/ 661 w 661"/>
                <a:gd name="T21" fmla="*/ 685 h 6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1" h="685">
                  <a:moveTo>
                    <a:pt x="661" y="685"/>
                  </a:moveTo>
                  <a:cubicBezTo>
                    <a:pt x="607" y="651"/>
                    <a:pt x="569" y="622"/>
                    <a:pt x="528" y="575"/>
                  </a:cubicBezTo>
                  <a:cubicBezTo>
                    <a:pt x="487" y="528"/>
                    <a:pt x="443" y="460"/>
                    <a:pt x="417" y="402"/>
                  </a:cubicBezTo>
                  <a:cubicBezTo>
                    <a:pt x="391" y="344"/>
                    <a:pt x="417" y="261"/>
                    <a:pt x="372" y="227"/>
                  </a:cubicBezTo>
                  <a:cubicBezTo>
                    <a:pt x="327" y="193"/>
                    <a:pt x="206" y="235"/>
                    <a:pt x="144" y="197"/>
                  </a:cubicBezTo>
                  <a:cubicBezTo>
                    <a:pt x="82" y="159"/>
                    <a:pt x="30" y="41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04" name="Freeform 33"/>
            <p:cNvSpPr>
              <a:spLocks/>
            </p:cNvSpPr>
            <p:nvPr/>
          </p:nvSpPr>
          <p:spPr bwMode="auto">
            <a:xfrm>
              <a:off x="3941" y="1076"/>
              <a:ext cx="774" cy="663"/>
            </a:xfrm>
            <a:custGeom>
              <a:avLst/>
              <a:gdLst>
                <a:gd name="T0" fmla="*/ 774 w 774"/>
                <a:gd name="T1" fmla="*/ 663 h 663"/>
                <a:gd name="T2" fmla="*/ 564 w 774"/>
                <a:gd name="T3" fmla="*/ 511 h 663"/>
                <a:gd name="T4" fmla="*/ 493 w 774"/>
                <a:gd name="T5" fmla="*/ 356 h 663"/>
                <a:gd name="T6" fmla="*/ 303 w 774"/>
                <a:gd name="T7" fmla="*/ 341 h 663"/>
                <a:gd name="T8" fmla="*/ 205 w 774"/>
                <a:gd name="T9" fmla="*/ 174 h 663"/>
                <a:gd name="T10" fmla="*/ 0 w 774"/>
                <a:gd name="T11" fmla="*/ 0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4"/>
                <a:gd name="T19" fmla="*/ 0 h 663"/>
                <a:gd name="T20" fmla="*/ 774 w 774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4" h="663">
                  <a:moveTo>
                    <a:pt x="774" y="663"/>
                  </a:moveTo>
                  <a:cubicBezTo>
                    <a:pt x="688" y="616"/>
                    <a:pt x="611" y="562"/>
                    <a:pt x="564" y="511"/>
                  </a:cubicBezTo>
                  <a:cubicBezTo>
                    <a:pt x="517" y="460"/>
                    <a:pt x="536" y="384"/>
                    <a:pt x="493" y="356"/>
                  </a:cubicBezTo>
                  <a:cubicBezTo>
                    <a:pt x="450" y="328"/>
                    <a:pt x="351" y="371"/>
                    <a:pt x="303" y="341"/>
                  </a:cubicBezTo>
                  <a:cubicBezTo>
                    <a:pt x="255" y="311"/>
                    <a:pt x="256" y="231"/>
                    <a:pt x="205" y="174"/>
                  </a:cubicBezTo>
                  <a:cubicBezTo>
                    <a:pt x="154" y="117"/>
                    <a:pt x="43" y="36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05" name="Freeform 34"/>
            <p:cNvSpPr>
              <a:spLocks/>
            </p:cNvSpPr>
            <p:nvPr/>
          </p:nvSpPr>
          <p:spPr bwMode="auto">
            <a:xfrm>
              <a:off x="3464" y="1068"/>
              <a:ext cx="708" cy="541"/>
            </a:xfrm>
            <a:custGeom>
              <a:avLst/>
              <a:gdLst>
                <a:gd name="T0" fmla="*/ 708 w 708"/>
                <a:gd name="T1" fmla="*/ 541 h 541"/>
                <a:gd name="T2" fmla="*/ 579 w 708"/>
                <a:gd name="T3" fmla="*/ 425 h 541"/>
                <a:gd name="T4" fmla="*/ 432 w 708"/>
                <a:gd name="T5" fmla="*/ 288 h 541"/>
                <a:gd name="T6" fmla="*/ 220 w 708"/>
                <a:gd name="T7" fmla="*/ 288 h 541"/>
                <a:gd name="T8" fmla="*/ 129 w 708"/>
                <a:gd name="T9" fmla="*/ 114 h 541"/>
                <a:gd name="T10" fmla="*/ 0 w 708"/>
                <a:gd name="T11" fmla="*/ 0 h 5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8"/>
                <a:gd name="T19" fmla="*/ 0 h 541"/>
                <a:gd name="T20" fmla="*/ 708 w 708"/>
                <a:gd name="T21" fmla="*/ 541 h 5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8" h="541">
                  <a:moveTo>
                    <a:pt x="708" y="541"/>
                  </a:moveTo>
                  <a:cubicBezTo>
                    <a:pt x="656" y="504"/>
                    <a:pt x="625" y="467"/>
                    <a:pt x="579" y="425"/>
                  </a:cubicBezTo>
                  <a:cubicBezTo>
                    <a:pt x="533" y="383"/>
                    <a:pt x="492" y="311"/>
                    <a:pt x="432" y="288"/>
                  </a:cubicBezTo>
                  <a:cubicBezTo>
                    <a:pt x="372" y="265"/>
                    <a:pt x="270" y="317"/>
                    <a:pt x="220" y="288"/>
                  </a:cubicBezTo>
                  <a:cubicBezTo>
                    <a:pt x="170" y="259"/>
                    <a:pt x="166" y="162"/>
                    <a:pt x="129" y="114"/>
                  </a:cubicBezTo>
                  <a:cubicBezTo>
                    <a:pt x="92" y="66"/>
                    <a:pt x="27" y="24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" name="Group 35"/>
          <p:cNvGrpSpPr>
            <a:grpSpLocks/>
          </p:cNvGrpSpPr>
          <p:nvPr/>
        </p:nvGrpSpPr>
        <p:grpSpPr bwMode="auto">
          <a:xfrm rot="817517" flipH="1">
            <a:off x="5508625" y="2420938"/>
            <a:ext cx="2490788" cy="1231900"/>
            <a:chOff x="3464" y="1068"/>
            <a:chExt cx="1668" cy="829"/>
          </a:xfrm>
        </p:grpSpPr>
        <p:sp>
          <p:nvSpPr>
            <p:cNvPr id="9300" name="Freeform 36"/>
            <p:cNvSpPr>
              <a:spLocks/>
            </p:cNvSpPr>
            <p:nvPr/>
          </p:nvSpPr>
          <p:spPr bwMode="auto">
            <a:xfrm>
              <a:off x="4471" y="1212"/>
              <a:ext cx="661" cy="685"/>
            </a:xfrm>
            <a:custGeom>
              <a:avLst/>
              <a:gdLst>
                <a:gd name="T0" fmla="*/ 661 w 661"/>
                <a:gd name="T1" fmla="*/ 685 h 685"/>
                <a:gd name="T2" fmla="*/ 528 w 661"/>
                <a:gd name="T3" fmla="*/ 575 h 685"/>
                <a:gd name="T4" fmla="*/ 417 w 661"/>
                <a:gd name="T5" fmla="*/ 402 h 685"/>
                <a:gd name="T6" fmla="*/ 372 w 661"/>
                <a:gd name="T7" fmla="*/ 227 h 685"/>
                <a:gd name="T8" fmla="*/ 144 w 661"/>
                <a:gd name="T9" fmla="*/ 197 h 685"/>
                <a:gd name="T10" fmla="*/ 0 w 661"/>
                <a:gd name="T11" fmla="*/ 0 h 6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1"/>
                <a:gd name="T19" fmla="*/ 0 h 685"/>
                <a:gd name="T20" fmla="*/ 661 w 661"/>
                <a:gd name="T21" fmla="*/ 685 h 6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1" h="685">
                  <a:moveTo>
                    <a:pt x="661" y="685"/>
                  </a:moveTo>
                  <a:cubicBezTo>
                    <a:pt x="607" y="651"/>
                    <a:pt x="569" y="622"/>
                    <a:pt x="528" y="575"/>
                  </a:cubicBezTo>
                  <a:cubicBezTo>
                    <a:pt x="487" y="528"/>
                    <a:pt x="443" y="460"/>
                    <a:pt x="417" y="402"/>
                  </a:cubicBezTo>
                  <a:cubicBezTo>
                    <a:pt x="391" y="344"/>
                    <a:pt x="417" y="261"/>
                    <a:pt x="372" y="227"/>
                  </a:cubicBezTo>
                  <a:cubicBezTo>
                    <a:pt x="327" y="193"/>
                    <a:pt x="206" y="235"/>
                    <a:pt x="144" y="197"/>
                  </a:cubicBezTo>
                  <a:cubicBezTo>
                    <a:pt x="82" y="159"/>
                    <a:pt x="30" y="41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01" name="Freeform 37"/>
            <p:cNvSpPr>
              <a:spLocks/>
            </p:cNvSpPr>
            <p:nvPr/>
          </p:nvSpPr>
          <p:spPr bwMode="auto">
            <a:xfrm>
              <a:off x="3941" y="1076"/>
              <a:ext cx="774" cy="663"/>
            </a:xfrm>
            <a:custGeom>
              <a:avLst/>
              <a:gdLst>
                <a:gd name="T0" fmla="*/ 774 w 774"/>
                <a:gd name="T1" fmla="*/ 663 h 663"/>
                <a:gd name="T2" fmla="*/ 564 w 774"/>
                <a:gd name="T3" fmla="*/ 511 h 663"/>
                <a:gd name="T4" fmla="*/ 493 w 774"/>
                <a:gd name="T5" fmla="*/ 356 h 663"/>
                <a:gd name="T6" fmla="*/ 303 w 774"/>
                <a:gd name="T7" fmla="*/ 341 h 663"/>
                <a:gd name="T8" fmla="*/ 205 w 774"/>
                <a:gd name="T9" fmla="*/ 174 h 663"/>
                <a:gd name="T10" fmla="*/ 0 w 774"/>
                <a:gd name="T11" fmla="*/ 0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4"/>
                <a:gd name="T19" fmla="*/ 0 h 663"/>
                <a:gd name="T20" fmla="*/ 774 w 774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4" h="663">
                  <a:moveTo>
                    <a:pt x="774" y="663"/>
                  </a:moveTo>
                  <a:cubicBezTo>
                    <a:pt x="688" y="616"/>
                    <a:pt x="611" y="562"/>
                    <a:pt x="564" y="511"/>
                  </a:cubicBezTo>
                  <a:cubicBezTo>
                    <a:pt x="517" y="460"/>
                    <a:pt x="536" y="384"/>
                    <a:pt x="493" y="356"/>
                  </a:cubicBezTo>
                  <a:cubicBezTo>
                    <a:pt x="450" y="328"/>
                    <a:pt x="351" y="371"/>
                    <a:pt x="303" y="341"/>
                  </a:cubicBezTo>
                  <a:cubicBezTo>
                    <a:pt x="255" y="311"/>
                    <a:pt x="256" y="231"/>
                    <a:pt x="205" y="174"/>
                  </a:cubicBezTo>
                  <a:cubicBezTo>
                    <a:pt x="154" y="117"/>
                    <a:pt x="43" y="36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02" name="Freeform 38"/>
            <p:cNvSpPr>
              <a:spLocks/>
            </p:cNvSpPr>
            <p:nvPr/>
          </p:nvSpPr>
          <p:spPr bwMode="auto">
            <a:xfrm>
              <a:off x="3464" y="1068"/>
              <a:ext cx="708" cy="541"/>
            </a:xfrm>
            <a:custGeom>
              <a:avLst/>
              <a:gdLst>
                <a:gd name="T0" fmla="*/ 708 w 708"/>
                <a:gd name="T1" fmla="*/ 541 h 541"/>
                <a:gd name="T2" fmla="*/ 579 w 708"/>
                <a:gd name="T3" fmla="*/ 425 h 541"/>
                <a:gd name="T4" fmla="*/ 432 w 708"/>
                <a:gd name="T5" fmla="*/ 288 h 541"/>
                <a:gd name="T6" fmla="*/ 220 w 708"/>
                <a:gd name="T7" fmla="*/ 288 h 541"/>
                <a:gd name="T8" fmla="*/ 129 w 708"/>
                <a:gd name="T9" fmla="*/ 114 h 541"/>
                <a:gd name="T10" fmla="*/ 0 w 708"/>
                <a:gd name="T11" fmla="*/ 0 h 5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8"/>
                <a:gd name="T19" fmla="*/ 0 h 541"/>
                <a:gd name="T20" fmla="*/ 708 w 708"/>
                <a:gd name="T21" fmla="*/ 541 h 5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8" h="541">
                  <a:moveTo>
                    <a:pt x="708" y="541"/>
                  </a:moveTo>
                  <a:cubicBezTo>
                    <a:pt x="656" y="504"/>
                    <a:pt x="625" y="467"/>
                    <a:pt x="579" y="425"/>
                  </a:cubicBezTo>
                  <a:cubicBezTo>
                    <a:pt x="533" y="383"/>
                    <a:pt x="492" y="311"/>
                    <a:pt x="432" y="288"/>
                  </a:cubicBezTo>
                  <a:cubicBezTo>
                    <a:pt x="372" y="265"/>
                    <a:pt x="270" y="317"/>
                    <a:pt x="220" y="288"/>
                  </a:cubicBezTo>
                  <a:cubicBezTo>
                    <a:pt x="170" y="259"/>
                    <a:pt x="166" y="162"/>
                    <a:pt x="129" y="114"/>
                  </a:cubicBezTo>
                  <a:cubicBezTo>
                    <a:pt x="92" y="66"/>
                    <a:pt x="27" y="24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Group 39"/>
          <p:cNvGrpSpPr>
            <a:grpSpLocks/>
          </p:cNvGrpSpPr>
          <p:nvPr/>
        </p:nvGrpSpPr>
        <p:grpSpPr bwMode="auto">
          <a:xfrm rot="817517" flipH="1">
            <a:off x="6300788" y="3429000"/>
            <a:ext cx="2490787" cy="1231900"/>
            <a:chOff x="3464" y="1068"/>
            <a:chExt cx="1668" cy="829"/>
          </a:xfrm>
        </p:grpSpPr>
        <p:sp>
          <p:nvSpPr>
            <p:cNvPr id="9297" name="Freeform 40"/>
            <p:cNvSpPr>
              <a:spLocks/>
            </p:cNvSpPr>
            <p:nvPr/>
          </p:nvSpPr>
          <p:spPr bwMode="auto">
            <a:xfrm>
              <a:off x="4471" y="1212"/>
              <a:ext cx="661" cy="685"/>
            </a:xfrm>
            <a:custGeom>
              <a:avLst/>
              <a:gdLst>
                <a:gd name="T0" fmla="*/ 661 w 661"/>
                <a:gd name="T1" fmla="*/ 685 h 685"/>
                <a:gd name="T2" fmla="*/ 528 w 661"/>
                <a:gd name="T3" fmla="*/ 575 h 685"/>
                <a:gd name="T4" fmla="*/ 417 w 661"/>
                <a:gd name="T5" fmla="*/ 402 h 685"/>
                <a:gd name="T6" fmla="*/ 372 w 661"/>
                <a:gd name="T7" fmla="*/ 227 h 685"/>
                <a:gd name="T8" fmla="*/ 144 w 661"/>
                <a:gd name="T9" fmla="*/ 197 h 685"/>
                <a:gd name="T10" fmla="*/ 0 w 661"/>
                <a:gd name="T11" fmla="*/ 0 h 6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1"/>
                <a:gd name="T19" fmla="*/ 0 h 685"/>
                <a:gd name="T20" fmla="*/ 661 w 661"/>
                <a:gd name="T21" fmla="*/ 685 h 6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1" h="685">
                  <a:moveTo>
                    <a:pt x="661" y="685"/>
                  </a:moveTo>
                  <a:cubicBezTo>
                    <a:pt x="607" y="651"/>
                    <a:pt x="569" y="622"/>
                    <a:pt x="528" y="575"/>
                  </a:cubicBezTo>
                  <a:cubicBezTo>
                    <a:pt x="487" y="528"/>
                    <a:pt x="443" y="460"/>
                    <a:pt x="417" y="402"/>
                  </a:cubicBezTo>
                  <a:cubicBezTo>
                    <a:pt x="391" y="344"/>
                    <a:pt x="417" y="261"/>
                    <a:pt x="372" y="227"/>
                  </a:cubicBezTo>
                  <a:cubicBezTo>
                    <a:pt x="327" y="193"/>
                    <a:pt x="206" y="235"/>
                    <a:pt x="144" y="197"/>
                  </a:cubicBezTo>
                  <a:cubicBezTo>
                    <a:pt x="82" y="159"/>
                    <a:pt x="30" y="41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98" name="Freeform 41"/>
            <p:cNvSpPr>
              <a:spLocks/>
            </p:cNvSpPr>
            <p:nvPr/>
          </p:nvSpPr>
          <p:spPr bwMode="auto">
            <a:xfrm>
              <a:off x="3941" y="1076"/>
              <a:ext cx="774" cy="663"/>
            </a:xfrm>
            <a:custGeom>
              <a:avLst/>
              <a:gdLst>
                <a:gd name="T0" fmla="*/ 774 w 774"/>
                <a:gd name="T1" fmla="*/ 663 h 663"/>
                <a:gd name="T2" fmla="*/ 564 w 774"/>
                <a:gd name="T3" fmla="*/ 511 h 663"/>
                <a:gd name="T4" fmla="*/ 493 w 774"/>
                <a:gd name="T5" fmla="*/ 356 h 663"/>
                <a:gd name="T6" fmla="*/ 303 w 774"/>
                <a:gd name="T7" fmla="*/ 341 h 663"/>
                <a:gd name="T8" fmla="*/ 205 w 774"/>
                <a:gd name="T9" fmla="*/ 174 h 663"/>
                <a:gd name="T10" fmla="*/ 0 w 774"/>
                <a:gd name="T11" fmla="*/ 0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4"/>
                <a:gd name="T19" fmla="*/ 0 h 663"/>
                <a:gd name="T20" fmla="*/ 774 w 774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4" h="663">
                  <a:moveTo>
                    <a:pt x="774" y="663"/>
                  </a:moveTo>
                  <a:cubicBezTo>
                    <a:pt x="688" y="616"/>
                    <a:pt x="611" y="562"/>
                    <a:pt x="564" y="511"/>
                  </a:cubicBezTo>
                  <a:cubicBezTo>
                    <a:pt x="517" y="460"/>
                    <a:pt x="536" y="384"/>
                    <a:pt x="493" y="356"/>
                  </a:cubicBezTo>
                  <a:cubicBezTo>
                    <a:pt x="450" y="328"/>
                    <a:pt x="351" y="371"/>
                    <a:pt x="303" y="341"/>
                  </a:cubicBezTo>
                  <a:cubicBezTo>
                    <a:pt x="255" y="311"/>
                    <a:pt x="256" y="231"/>
                    <a:pt x="205" y="174"/>
                  </a:cubicBezTo>
                  <a:cubicBezTo>
                    <a:pt x="154" y="117"/>
                    <a:pt x="43" y="36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99" name="Freeform 42"/>
            <p:cNvSpPr>
              <a:spLocks/>
            </p:cNvSpPr>
            <p:nvPr/>
          </p:nvSpPr>
          <p:spPr bwMode="auto">
            <a:xfrm>
              <a:off x="3464" y="1068"/>
              <a:ext cx="708" cy="541"/>
            </a:xfrm>
            <a:custGeom>
              <a:avLst/>
              <a:gdLst>
                <a:gd name="T0" fmla="*/ 708 w 708"/>
                <a:gd name="T1" fmla="*/ 541 h 541"/>
                <a:gd name="T2" fmla="*/ 579 w 708"/>
                <a:gd name="T3" fmla="*/ 425 h 541"/>
                <a:gd name="T4" fmla="*/ 432 w 708"/>
                <a:gd name="T5" fmla="*/ 288 h 541"/>
                <a:gd name="T6" fmla="*/ 220 w 708"/>
                <a:gd name="T7" fmla="*/ 288 h 541"/>
                <a:gd name="T8" fmla="*/ 129 w 708"/>
                <a:gd name="T9" fmla="*/ 114 h 541"/>
                <a:gd name="T10" fmla="*/ 0 w 708"/>
                <a:gd name="T11" fmla="*/ 0 h 5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8"/>
                <a:gd name="T19" fmla="*/ 0 h 541"/>
                <a:gd name="T20" fmla="*/ 708 w 708"/>
                <a:gd name="T21" fmla="*/ 541 h 5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8" h="541">
                  <a:moveTo>
                    <a:pt x="708" y="541"/>
                  </a:moveTo>
                  <a:cubicBezTo>
                    <a:pt x="656" y="504"/>
                    <a:pt x="625" y="467"/>
                    <a:pt x="579" y="425"/>
                  </a:cubicBezTo>
                  <a:cubicBezTo>
                    <a:pt x="533" y="383"/>
                    <a:pt x="492" y="311"/>
                    <a:pt x="432" y="288"/>
                  </a:cubicBezTo>
                  <a:cubicBezTo>
                    <a:pt x="372" y="265"/>
                    <a:pt x="270" y="317"/>
                    <a:pt x="220" y="288"/>
                  </a:cubicBezTo>
                  <a:cubicBezTo>
                    <a:pt x="170" y="259"/>
                    <a:pt x="166" y="162"/>
                    <a:pt x="129" y="114"/>
                  </a:cubicBezTo>
                  <a:cubicBezTo>
                    <a:pt x="92" y="66"/>
                    <a:pt x="27" y="24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" name="Group 43"/>
          <p:cNvGrpSpPr>
            <a:grpSpLocks/>
          </p:cNvGrpSpPr>
          <p:nvPr/>
        </p:nvGrpSpPr>
        <p:grpSpPr bwMode="auto">
          <a:xfrm rot="817517" flipH="1">
            <a:off x="2411413" y="1268413"/>
            <a:ext cx="2490787" cy="1231900"/>
            <a:chOff x="3464" y="1068"/>
            <a:chExt cx="1668" cy="829"/>
          </a:xfrm>
        </p:grpSpPr>
        <p:sp>
          <p:nvSpPr>
            <p:cNvPr id="9294" name="Freeform 44"/>
            <p:cNvSpPr>
              <a:spLocks/>
            </p:cNvSpPr>
            <p:nvPr/>
          </p:nvSpPr>
          <p:spPr bwMode="auto">
            <a:xfrm>
              <a:off x="4471" y="1212"/>
              <a:ext cx="661" cy="685"/>
            </a:xfrm>
            <a:custGeom>
              <a:avLst/>
              <a:gdLst>
                <a:gd name="T0" fmla="*/ 661 w 661"/>
                <a:gd name="T1" fmla="*/ 685 h 685"/>
                <a:gd name="T2" fmla="*/ 528 w 661"/>
                <a:gd name="T3" fmla="*/ 575 h 685"/>
                <a:gd name="T4" fmla="*/ 417 w 661"/>
                <a:gd name="T5" fmla="*/ 402 h 685"/>
                <a:gd name="T6" fmla="*/ 372 w 661"/>
                <a:gd name="T7" fmla="*/ 227 h 685"/>
                <a:gd name="T8" fmla="*/ 144 w 661"/>
                <a:gd name="T9" fmla="*/ 197 h 685"/>
                <a:gd name="T10" fmla="*/ 0 w 661"/>
                <a:gd name="T11" fmla="*/ 0 h 6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1"/>
                <a:gd name="T19" fmla="*/ 0 h 685"/>
                <a:gd name="T20" fmla="*/ 661 w 661"/>
                <a:gd name="T21" fmla="*/ 685 h 6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1" h="685">
                  <a:moveTo>
                    <a:pt x="661" y="685"/>
                  </a:moveTo>
                  <a:cubicBezTo>
                    <a:pt x="607" y="651"/>
                    <a:pt x="569" y="622"/>
                    <a:pt x="528" y="575"/>
                  </a:cubicBezTo>
                  <a:cubicBezTo>
                    <a:pt x="487" y="528"/>
                    <a:pt x="443" y="460"/>
                    <a:pt x="417" y="402"/>
                  </a:cubicBezTo>
                  <a:cubicBezTo>
                    <a:pt x="391" y="344"/>
                    <a:pt x="417" y="261"/>
                    <a:pt x="372" y="227"/>
                  </a:cubicBezTo>
                  <a:cubicBezTo>
                    <a:pt x="327" y="193"/>
                    <a:pt x="206" y="235"/>
                    <a:pt x="144" y="197"/>
                  </a:cubicBezTo>
                  <a:cubicBezTo>
                    <a:pt x="82" y="159"/>
                    <a:pt x="30" y="41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95" name="Freeform 45"/>
            <p:cNvSpPr>
              <a:spLocks/>
            </p:cNvSpPr>
            <p:nvPr/>
          </p:nvSpPr>
          <p:spPr bwMode="auto">
            <a:xfrm>
              <a:off x="3941" y="1076"/>
              <a:ext cx="774" cy="663"/>
            </a:xfrm>
            <a:custGeom>
              <a:avLst/>
              <a:gdLst>
                <a:gd name="T0" fmla="*/ 774 w 774"/>
                <a:gd name="T1" fmla="*/ 663 h 663"/>
                <a:gd name="T2" fmla="*/ 564 w 774"/>
                <a:gd name="T3" fmla="*/ 511 h 663"/>
                <a:gd name="T4" fmla="*/ 493 w 774"/>
                <a:gd name="T5" fmla="*/ 356 h 663"/>
                <a:gd name="T6" fmla="*/ 303 w 774"/>
                <a:gd name="T7" fmla="*/ 341 h 663"/>
                <a:gd name="T8" fmla="*/ 205 w 774"/>
                <a:gd name="T9" fmla="*/ 174 h 663"/>
                <a:gd name="T10" fmla="*/ 0 w 774"/>
                <a:gd name="T11" fmla="*/ 0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4"/>
                <a:gd name="T19" fmla="*/ 0 h 663"/>
                <a:gd name="T20" fmla="*/ 774 w 774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4" h="663">
                  <a:moveTo>
                    <a:pt x="774" y="663"/>
                  </a:moveTo>
                  <a:cubicBezTo>
                    <a:pt x="688" y="616"/>
                    <a:pt x="611" y="562"/>
                    <a:pt x="564" y="511"/>
                  </a:cubicBezTo>
                  <a:cubicBezTo>
                    <a:pt x="517" y="460"/>
                    <a:pt x="536" y="384"/>
                    <a:pt x="493" y="356"/>
                  </a:cubicBezTo>
                  <a:cubicBezTo>
                    <a:pt x="450" y="328"/>
                    <a:pt x="351" y="371"/>
                    <a:pt x="303" y="341"/>
                  </a:cubicBezTo>
                  <a:cubicBezTo>
                    <a:pt x="255" y="311"/>
                    <a:pt x="256" y="231"/>
                    <a:pt x="205" y="174"/>
                  </a:cubicBezTo>
                  <a:cubicBezTo>
                    <a:pt x="154" y="117"/>
                    <a:pt x="43" y="36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96" name="Freeform 46"/>
            <p:cNvSpPr>
              <a:spLocks/>
            </p:cNvSpPr>
            <p:nvPr/>
          </p:nvSpPr>
          <p:spPr bwMode="auto">
            <a:xfrm>
              <a:off x="3464" y="1068"/>
              <a:ext cx="708" cy="541"/>
            </a:xfrm>
            <a:custGeom>
              <a:avLst/>
              <a:gdLst>
                <a:gd name="T0" fmla="*/ 708 w 708"/>
                <a:gd name="T1" fmla="*/ 541 h 541"/>
                <a:gd name="T2" fmla="*/ 579 w 708"/>
                <a:gd name="T3" fmla="*/ 425 h 541"/>
                <a:gd name="T4" fmla="*/ 432 w 708"/>
                <a:gd name="T5" fmla="*/ 288 h 541"/>
                <a:gd name="T6" fmla="*/ 220 w 708"/>
                <a:gd name="T7" fmla="*/ 288 h 541"/>
                <a:gd name="T8" fmla="*/ 129 w 708"/>
                <a:gd name="T9" fmla="*/ 114 h 541"/>
                <a:gd name="T10" fmla="*/ 0 w 708"/>
                <a:gd name="T11" fmla="*/ 0 h 5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8"/>
                <a:gd name="T19" fmla="*/ 0 h 541"/>
                <a:gd name="T20" fmla="*/ 708 w 708"/>
                <a:gd name="T21" fmla="*/ 541 h 5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8" h="541">
                  <a:moveTo>
                    <a:pt x="708" y="541"/>
                  </a:moveTo>
                  <a:cubicBezTo>
                    <a:pt x="656" y="504"/>
                    <a:pt x="625" y="467"/>
                    <a:pt x="579" y="425"/>
                  </a:cubicBezTo>
                  <a:cubicBezTo>
                    <a:pt x="533" y="383"/>
                    <a:pt x="492" y="311"/>
                    <a:pt x="432" y="288"/>
                  </a:cubicBezTo>
                  <a:cubicBezTo>
                    <a:pt x="372" y="265"/>
                    <a:pt x="270" y="317"/>
                    <a:pt x="220" y="288"/>
                  </a:cubicBezTo>
                  <a:cubicBezTo>
                    <a:pt x="170" y="259"/>
                    <a:pt x="166" y="162"/>
                    <a:pt x="129" y="114"/>
                  </a:cubicBezTo>
                  <a:cubicBezTo>
                    <a:pt x="92" y="66"/>
                    <a:pt x="27" y="24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" name="Group 47"/>
          <p:cNvGrpSpPr>
            <a:grpSpLocks/>
          </p:cNvGrpSpPr>
          <p:nvPr/>
        </p:nvGrpSpPr>
        <p:grpSpPr bwMode="auto">
          <a:xfrm rot="817517" flipH="1">
            <a:off x="0" y="2060575"/>
            <a:ext cx="2490788" cy="1231900"/>
            <a:chOff x="3464" y="1068"/>
            <a:chExt cx="1668" cy="829"/>
          </a:xfrm>
        </p:grpSpPr>
        <p:sp>
          <p:nvSpPr>
            <p:cNvPr id="9291" name="Freeform 48"/>
            <p:cNvSpPr>
              <a:spLocks/>
            </p:cNvSpPr>
            <p:nvPr/>
          </p:nvSpPr>
          <p:spPr bwMode="auto">
            <a:xfrm>
              <a:off x="4471" y="1212"/>
              <a:ext cx="661" cy="685"/>
            </a:xfrm>
            <a:custGeom>
              <a:avLst/>
              <a:gdLst>
                <a:gd name="T0" fmla="*/ 661 w 661"/>
                <a:gd name="T1" fmla="*/ 685 h 685"/>
                <a:gd name="T2" fmla="*/ 528 w 661"/>
                <a:gd name="T3" fmla="*/ 575 h 685"/>
                <a:gd name="T4" fmla="*/ 417 w 661"/>
                <a:gd name="T5" fmla="*/ 402 h 685"/>
                <a:gd name="T6" fmla="*/ 372 w 661"/>
                <a:gd name="T7" fmla="*/ 227 h 685"/>
                <a:gd name="T8" fmla="*/ 144 w 661"/>
                <a:gd name="T9" fmla="*/ 197 h 685"/>
                <a:gd name="T10" fmla="*/ 0 w 661"/>
                <a:gd name="T11" fmla="*/ 0 h 6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1"/>
                <a:gd name="T19" fmla="*/ 0 h 685"/>
                <a:gd name="T20" fmla="*/ 661 w 661"/>
                <a:gd name="T21" fmla="*/ 685 h 6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1" h="685">
                  <a:moveTo>
                    <a:pt x="661" y="685"/>
                  </a:moveTo>
                  <a:cubicBezTo>
                    <a:pt x="607" y="651"/>
                    <a:pt x="569" y="622"/>
                    <a:pt x="528" y="575"/>
                  </a:cubicBezTo>
                  <a:cubicBezTo>
                    <a:pt x="487" y="528"/>
                    <a:pt x="443" y="460"/>
                    <a:pt x="417" y="402"/>
                  </a:cubicBezTo>
                  <a:cubicBezTo>
                    <a:pt x="391" y="344"/>
                    <a:pt x="417" y="261"/>
                    <a:pt x="372" y="227"/>
                  </a:cubicBezTo>
                  <a:cubicBezTo>
                    <a:pt x="327" y="193"/>
                    <a:pt x="206" y="235"/>
                    <a:pt x="144" y="197"/>
                  </a:cubicBezTo>
                  <a:cubicBezTo>
                    <a:pt x="82" y="159"/>
                    <a:pt x="30" y="41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92" name="Freeform 49"/>
            <p:cNvSpPr>
              <a:spLocks/>
            </p:cNvSpPr>
            <p:nvPr/>
          </p:nvSpPr>
          <p:spPr bwMode="auto">
            <a:xfrm>
              <a:off x="3941" y="1076"/>
              <a:ext cx="774" cy="663"/>
            </a:xfrm>
            <a:custGeom>
              <a:avLst/>
              <a:gdLst>
                <a:gd name="T0" fmla="*/ 774 w 774"/>
                <a:gd name="T1" fmla="*/ 663 h 663"/>
                <a:gd name="T2" fmla="*/ 564 w 774"/>
                <a:gd name="T3" fmla="*/ 511 h 663"/>
                <a:gd name="T4" fmla="*/ 493 w 774"/>
                <a:gd name="T5" fmla="*/ 356 h 663"/>
                <a:gd name="T6" fmla="*/ 303 w 774"/>
                <a:gd name="T7" fmla="*/ 341 h 663"/>
                <a:gd name="T8" fmla="*/ 205 w 774"/>
                <a:gd name="T9" fmla="*/ 174 h 663"/>
                <a:gd name="T10" fmla="*/ 0 w 774"/>
                <a:gd name="T11" fmla="*/ 0 h 6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4"/>
                <a:gd name="T19" fmla="*/ 0 h 663"/>
                <a:gd name="T20" fmla="*/ 774 w 774"/>
                <a:gd name="T21" fmla="*/ 663 h 6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4" h="663">
                  <a:moveTo>
                    <a:pt x="774" y="663"/>
                  </a:moveTo>
                  <a:cubicBezTo>
                    <a:pt x="688" y="616"/>
                    <a:pt x="611" y="562"/>
                    <a:pt x="564" y="511"/>
                  </a:cubicBezTo>
                  <a:cubicBezTo>
                    <a:pt x="517" y="460"/>
                    <a:pt x="536" y="384"/>
                    <a:pt x="493" y="356"/>
                  </a:cubicBezTo>
                  <a:cubicBezTo>
                    <a:pt x="450" y="328"/>
                    <a:pt x="351" y="371"/>
                    <a:pt x="303" y="341"/>
                  </a:cubicBezTo>
                  <a:cubicBezTo>
                    <a:pt x="255" y="311"/>
                    <a:pt x="256" y="231"/>
                    <a:pt x="205" y="174"/>
                  </a:cubicBezTo>
                  <a:cubicBezTo>
                    <a:pt x="154" y="117"/>
                    <a:pt x="43" y="36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93" name="Freeform 50"/>
            <p:cNvSpPr>
              <a:spLocks/>
            </p:cNvSpPr>
            <p:nvPr/>
          </p:nvSpPr>
          <p:spPr bwMode="auto">
            <a:xfrm>
              <a:off x="3464" y="1068"/>
              <a:ext cx="708" cy="541"/>
            </a:xfrm>
            <a:custGeom>
              <a:avLst/>
              <a:gdLst>
                <a:gd name="T0" fmla="*/ 708 w 708"/>
                <a:gd name="T1" fmla="*/ 541 h 541"/>
                <a:gd name="T2" fmla="*/ 579 w 708"/>
                <a:gd name="T3" fmla="*/ 425 h 541"/>
                <a:gd name="T4" fmla="*/ 432 w 708"/>
                <a:gd name="T5" fmla="*/ 288 h 541"/>
                <a:gd name="T6" fmla="*/ 220 w 708"/>
                <a:gd name="T7" fmla="*/ 288 h 541"/>
                <a:gd name="T8" fmla="*/ 129 w 708"/>
                <a:gd name="T9" fmla="*/ 114 h 541"/>
                <a:gd name="T10" fmla="*/ 0 w 708"/>
                <a:gd name="T11" fmla="*/ 0 h 5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8"/>
                <a:gd name="T19" fmla="*/ 0 h 541"/>
                <a:gd name="T20" fmla="*/ 708 w 708"/>
                <a:gd name="T21" fmla="*/ 541 h 5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8" h="541">
                  <a:moveTo>
                    <a:pt x="708" y="541"/>
                  </a:moveTo>
                  <a:cubicBezTo>
                    <a:pt x="656" y="504"/>
                    <a:pt x="625" y="467"/>
                    <a:pt x="579" y="425"/>
                  </a:cubicBezTo>
                  <a:cubicBezTo>
                    <a:pt x="533" y="383"/>
                    <a:pt x="492" y="311"/>
                    <a:pt x="432" y="288"/>
                  </a:cubicBezTo>
                  <a:cubicBezTo>
                    <a:pt x="372" y="265"/>
                    <a:pt x="270" y="317"/>
                    <a:pt x="220" y="288"/>
                  </a:cubicBezTo>
                  <a:cubicBezTo>
                    <a:pt x="170" y="259"/>
                    <a:pt x="166" y="162"/>
                    <a:pt x="129" y="114"/>
                  </a:cubicBezTo>
                  <a:cubicBezTo>
                    <a:pt x="92" y="66"/>
                    <a:pt x="27" y="24"/>
                    <a:pt x="0" y="0"/>
                  </a:cubicBezTo>
                </a:path>
              </a:pathLst>
            </a:custGeom>
            <a:noFill/>
            <a:ln w="12700" cap="rnd" cmpd="sng">
              <a:solidFill>
                <a:srgbClr val="0066FF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" name="Group 51"/>
          <p:cNvGrpSpPr>
            <a:grpSpLocks/>
          </p:cNvGrpSpPr>
          <p:nvPr/>
        </p:nvGrpSpPr>
        <p:grpSpPr bwMode="auto">
          <a:xfrm rot="-468011">
            <a:off x="2843213" y="2420938"/>
            <a:ext cx="2552700" cy="1797050"/>
            <a:chOff x="855" y="1388"/>
            <a:chExt cx="2504" cy="1768"/>
          </a:xfrm>
        </p:grpSpPr>
        <p:sp>
          <p:nvSpPr>
            <p:cNvPr id="9273" name="Freeform 52"/>
            <p:cNvSpPr>
              <a:spLocks/>
            </p:cNvSpPr>
            <p:nvPr/>
          </p:nvSpPr>
          <p:spPr bwMode="auto">
            <a:xfrm rot="950226">
              <a:off x="855" y="1946"/>
              <a:ext cx="2504" cy="1210"/>
            </a:xfrm>
            <a:custGeom>
              <a:avLst/>
              <a:gdLst>
                <a:gd name="T0" fmla="*/ 1792 w 2504"/>
                <a:gd name="T1" fmla="*/ 75 h 1210"/>
                <a:gd name="T2" fmla="*/ 2136 w 2504"/>
                <a:gd name="T3" fmla="*/ 11 h 1210"/>
                <a:gd name="T4" fmla="*/ 2448 w 2504"/>
                <a:gd name="T5" fmla="*/ 139 h 1210"/>
                <a:gd name="T6" fmla="*/ 2440 w 2504"/>
                <a:gd name="T7" fmla="*/ 475 h 1210"/>
                <a:gd name="T8" fmla="*/ 2064 w 2504"/>
                <a:gd name="T9" fmla="*/ 907 h 1210"/>
                <a:gd name="T10" fmla="*/ 1408 w 2504"/>
                <a:gd name="T11" fmla="*/ 1179 h 1210"/>
                <a:gd name="T12" fmla="*/ 712 w 2504"/>
                <a:gd name="T13" fmla="*/ 1091 h 1210"/>
                <a:gd name="T14" fmla="*/ 448 w 2504"/>
                <a:gd name="T15" fmla="*/ 1019 h 1210"/>
                <a:gd name="T16" fmla="*/ 0 w 2504"/>
                <a:gd name="T17" fmla="*/ 835 h 12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04"/>
                <a:gd name="T28" fmla="*/ 0 h 1210"/>
                <a:gd name="T29" fmla="*/ 2504 w 2504"/>
                <a:gd name="T30" fmla="*/ 1210 h 12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04" h="1210">
                  <a:moveTo>
                    <a:pt x="1792" y="75"/>
                  </a:moveTo>
                  <a:cubicBezTo>
                    <a:pt x="1849" y="64"/>
                    <a:pt x="2027" y="0"/>
                    <a:pt x="2136" y="11"/>
                  </a:cubicBezTo>
                  <a:cubicBezTo>
                    <a:pt x="2245" y="22"/>
                    <a:pt x="2397" y="62"/>
                    <a:pt x="2448" y="139"/>
                  </a:cubicBezTo>
                  <a:cubicBezTo>
                    <a:pt x="2499" y="216"/>
                    <a:pt x="2504" y="347"/>
                    <a:pt x="2440" y="475"/>
                  </a:cubicBezTo>
                  <a:cubicBezTo>
                    <a:pt x="2376" y="603"/>
                    <a:pt x="2236" y="790"/>
                    <a:pt x="2064" y="907"/>
                  </a:cubicBezTo>
                  <a:cubicBezTo>
                    <a:pt x="1892" y="1024"/>
                    <a:pt x="1633" y="1148"/>
                    <a:pt x="1408" y="1179"/>
                  </a:cubicBezTo>
                  <a:cubicBezTo>
                    <a:pt x="1183" y="1210"/>
                    <a:pt x="872" y="1118"/>
                    <a:pt x="712" y="1091"/>
                  </a:cubicBezTo>
                  <a:cubicBezTo>
                    <a:pt x="552" y="1064"/>
                    <a:pt x="567" y="1062"/>
                    <a:pt x="448" y="1019"/>
                  </a:cubicBezTo>
                  <a:cubicBezTo>
                    <a:pt x="329" y="976"/>
                    <a:pt x="93" y="873"/>
                    <a:pt x="0" y="835"/>
                  </a:cubicBezTo>
                </a:path>
              </a:pathLst>
            </a:custGeom>
            <a:solidFill>
              <a:srgbClr val="66FF66"/>
            </a:solidFill>
            <a:ln w="9525" cap="flat" cmpd="sng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4" name="Freeform 53"/>
            <p:cNvSpPr>
              <a:spLocks/>
            </p:cNvSpPr>
            <p:nvPr/>
          </p:nvSpPr>
          <p:spPr bwMode="auto">
            <a:xfrm rot="950226">
              <a:off x="1009" y="1388"/>
              <a:ext cx="2148" cy="1361"/>
            </a:xfrm>
            <a:custGeom>
              <a:avLst/>
              <a:gdLst>
                <a:gd name="T0" fmla="*/ 1761 w 2148"/>
                <a:gd name="T1" fmla="*/ 610 h 1361"/>
                <a:gd name="T2" fmla="*/ 2040 w 2148"/>
                <a:gd name="T3" fmla="*/ 449 h 1361"/>
                <a:gd name="T4" fmla="*/ 2136 w 2148"/>
                <a:gd name="T5" fmla="*/ 297 h 1361"/>
                <a:gd name="T6" fmla="*/ 2112 w 2148"/>
                <a:gd name="T7" fmla="*/ 177 h 1361"/>
                <a:gd name="T8" fmla="*/ 2000 w 2148"/>
                <a:gd name="T9" fmla="*/ 41 h 1361"/>
                <a:gd name="T10" fmla="*/ 1552 w 2148"/>
                <a:gd name="T11" fmla="*/ 33 h 1361"/>
                <a:gd name="T12" fmla="*/ 1016 w 2148"/>
                <a:gd name="T13" fmla="*/ 241 h 1361"/>
                <a:gd name="T14" fmla="*/ 608 w 2148"/>
                <a:gd name="T15" fmla="*/ 553 h 1361"/>
                <a:gd name="T16" fmla="*/ 288 w 2148"/>
                <a:gd name="T17" fmla="*/ 929 h 1361"/>
                <a:gd name="T18" fmla="*/ 0 w 2148"/>
                <a:gd name="T19" fmla="*/ 1361 h 136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48"/>
                <a:gd name="T31" fmla="*/ 0 h 1361"/>
                <a:gd name="T32" fmla="*/ 2148 w 2148"/>
                <a:gd name="T33" fmla="*/ 1361 h 136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48" h="1361">
                  <a:moveTo>
                    <a:pt x="1761" y="610"/>
                  </a:moveTo>
                  <a:cubicBezTo>
                    <a:pt x="1808" y="583"/>
                    <a:pt x="1978" y="501"/>
                    <a:pt x="2040" y="449"/>
                  </a:cubicBezTo>
                  <a:cubicBezTo>
                    <a:pt x="2102" y="397"/>
                    <a:pt x="2124" y="342"/>
                    <a:pt x="2136" y="297"/>
                  </a:cubicBezTo>
                  <a:cubicBezTo>
                    <a:pt x="2148" y="252"/>
                    <a:pt x="2135" y="220"/>
                    <a:pt x="2112" y="177"/>
                  </a:cubicBezTo>
                  <a:cubicBezTo>
                    <a:pt x="2089" y="134"/>
                    <a:pt x="2093" y="65"/>
                    <a:pt x="2000" y="41"/>
                  </a:cubicBezTo>
                  <a:cubicBezTo>
                    <a:pt x="1907" y="17"/>
                    <a:pt x="1716" y="0"/>
                    <a:pt x="1552" y="33"/>
                  </a:cubicBezTo>
                  <a:cubicBezTo>
                    <a:pt x="1388" y="66"/>
                    <a:pt x="1173" y="154"/>
                    <a:pt x="1016" y="241"/>
                  </a:cubicBezTo>
                  <a:cubicBezTo>
                    <a:pt x="859" y="328"/>
                    <a:pt x="729" y="438"/>
                    <a:pt x="608" y="553"/>
                  </a:cubicBezTo>
                  <a:cubicBezTo>
                    <a:pt x="487" y="668"/>
                    <a:pt x="389" y="794"/>
                    <a:pt x="288" y="929"/>
                  </a:cubicBezTo>
                  <a:cubicBezTo>
                    <a:pt x="187" y="1064"/>
                    <a:pt x="60" y="1271"/>
                    <a:pt x="0" y="1361"/>
                  </a:cubicBezTo>
                </a:path>
              </a:pathLst>
            </a:custGeom>
            <a:solidFill>
              <a:srgbClr val="66FF66"/>
            </a:solidFill>
            <a:ln w="12700" cap="flat" cmpd="sng">
              <a:solidFill>
                <a:srgbClr val="0099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275" name="Group 54"/>
            <p:cNvGrpSpPr>
              <a:grpSpLocks/>
            </p:cNvGrpSpPr>
            <p:nvPr/>
          </p:nvGrpSpPr>
          <p:grpSpPr bwMode="auto">
            <a:xfrm>
              <a:off x="1533" y="2127"/>
              <a:ext cx="1512" cy="851"/>
              <a:chOff x="3688" y="2024"/>
              <a:chExt cx="1512" cy="827"/>
            </a:xfrm>
          </p:grpSpPr>
          <p:grpSp>
            <p:nvGrpSpPr>
              <p:cNvPr id="9287" name="Group 55"/>
              <p:cNvGrpSpPr>
                <a:grpSpLocks/>
              </p:cNvGrpSpPr>
              <p:nvPr/>
            </p:nvGrpSpPr>
            <p:grpSpPr bwMode="auto">
              <a:xfrm>
                <a:off x="3688" y="2192"/>
                <a:ext cx="1512" cy="659"/>
                <a:chOff x="3688" y="2192"/>
                <a:chExt cx="1512" cy="659"/>
              </a:xfrm>
            </p:grpSpPr>
            <p:sp>
              <p:nvSpPr>
                <p:cNvPr id="9289" name="Freeform 56" descr="Коричневый мрамор"/>
                <p:cNvSpPr>
                  <a:spLocks/>
                </p:cNvSpPr>
                <p:nvPr/>
              </p:nvSpPr>
              <p:spPr bwMode="auto">
                <a:xfrm>
                  <a:off x="3688" y="2192"/>
                  <a:ext cx="1512" cy="659"/>
                </a:xfrm>
                <a:custGeom>
                  <a:avLst/>
                  <a:gdLst>
                    <a:gd name="T0" fmla="*/ 0 w 1512"/>
                    <a:gd name="T1" fmla="*/ 0 h 659"/>
                    <a:gd name="T2" fmla="*/ 184 w 1512"/>
                    <a:gd name="T3" fmla="*/ 440 h 659"/>
                    <a:gd name="T4" fmla="*/ 576 w 1512"/>
                    <a:gd name="T5" fmla="*/ 600 h 659"/>
                    <a:gd name="T6" fmla="*/ 872 w 1512"/>
                    <a:gd name="T7" fmla="*/ 648 h 659"/>
                    <a:gd name="T8" fmla="*/ 1232 w 1512"/>
                    <a:gd name="T9" fmla="*/ 536 h 659"/>
                    <a:gd name="T10" fmla="*/ 1416 w 1512"/>
                    <a:gd name="T11" fmla="*/ 344 h 659"/>
                    <a:gd name="T12" fmla="*/ 1512 w 1512"/>
                    <a:gd name="T13" fmla="*/ 8 h 659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512"/>
                    <a:gd name="T22" fmla="*/ 0 h 659"/>
                    <a:gd name="T23" fmla="*/ 1512 w 1512"/>
                    <a:gd name="T24" fmla="*/ 659 h 659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512" h="659">
                      <a:moveTo>
                        <a:pt x="0" y="0"/>
                      </a:moveTo>
                      <a:cubicBezTo>
                        <a:pt x="44" y="170"/>
                        <a:pt x="88" y="340"/>
                        <a:pt x="184" y="440"/>
                      </a:cubicBezTo>
                      <a:cubicBezTo>
                        <a:pt x="280" y="540"/>
                        <a:pt x="461" y="565"/>
                        <a:pt x="576" y="600"/>
                      </a:cubicBezTo>
                      <a:cubicBezTo>
                        <a:pt x="691" y="635"/>
                        <a:pt x="763" y="659"/>
                        <a:pt x="872" y="648"/>
                      </a:cubicBezTo>
                      <a:cubicBezTo>
                        <a:pt x="981" y="637"/>
                        <a:pt x="1141" y="587"/>
                        <a:pt x="1232" y="536"/>
                      </a:cubicBezTo>
                      <a:cubicBezTo>
                        <a:pt x="1323" y="485"/>
                        <a:pt x="1369" y="432"/>
                        <a:pt x="1416" y="344"/>
                      </a:cubicBezTo>
                      <a:cubicBezTo>
                        <a:pt x="1463" y="256"/>
                        <a:pt x="1497" y="66"/>
                        <a:pt x="1512" y="8"/>
                      </a:cubicBezTo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90" name="Freeform 57" descr="Коричневый мрамор"/>
                <p:cNvSpPr>
                  <a:spLocks/>
                </p:cNvSpPr>
                <p:nvPr/>
              </p:nvSpPr>
              <p:spPr bwMode="auto">
                <a:xfrm>
                  <a:off x="3696" y="2200"/>
                  <a:ext cx="1496" cy="216"/>
                </a:xfrm>
                <a:custGeom>
                  <a:avLst/>
                  <a:gdLst>
                    <a:gd name="T0" fmla="*/ 0 w 1496"/>
                    <a:gd name="T1" fmla="*/ 8 h 216"/>
                    <a:gd name="T2" fmla="*/ 168 w 1496"/>
                    <a:gd name="T3" fmla="*/ 136 h 216"/>
                    <a:gd name="T4" fmla="*/ 432 w 1496"/>
                    <a:gd name="T5" fmla="*/ 192 h 216"/>
                    <a:gd name="T6" fmla="*/ 744 w 1496"/>
                    <a:gd name="T7" fmla="*/ 216 h 216"/>
                    <a:gd name="T8" fmla="*/ 1104 w 1496"/>
                    <a:gd name="T9" fmla="*/ 192 h 216"/>
                    <a:gd name="T10" fmla="*/ 1360 w 1496"/>
                    <a:gd name="T11" fmla="*/ 112 h 216"/>
                    <a:gd name="T12" fmla="*/ 1496 w 1496"/>
                    <a:gd name="T13" fmla="*/ 0 h 21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1496"/>
                    <a:gd name="T22" fmla="*/ 0 h 216"/>
                    <a:gd name="T23" fmla="*/ 1496 w 1496"/>
                    <a:gd name="T24" fmla="*/ 216 h 21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1496" h="216">
                      <a:moveTo>
                        <a:pt x="0" y="8"/>
                      </a:moveTo>
                      <a:cubicBezTo>
                        <a:pt x="48" y="56"/>
                        <a:pt x="96" y="105"/>
                        <a:pt x="168" y="136"/>
                      </a:cubicBezTo>
                      <a:cubicBezTo>
                        <a:pt x="240" y="167"/>
                        <a:pt x="336" y="179"/>
                        <a:pt x="432" y="192"/>
                      </a:cubicBezTo>
                      <a:cubicBezTo>
                        <a:pt x="528" y="205"/>
                        <a:pt x="632" y="216"/>
                        <a:pt x="744" y="216"/>
                      </a:cubicBezTo>
                      <a:cubicBezTo>
                        <a:pt x="856" y="216"/>
                        <a:pt x="1001" y="209"/>
                        <a:pt x="1104" y="192"/>
                      </a:cubicBezTo>
                      <a:cubicBezTo>
                        <a:pt x="1207" y="175"/>
                        <a:pt x="1295" y="144"/>
                        <a:pt x="1360" y="112"/>
                      </a:cubicBezTo>
                      <a:cubicBezTo>
                        <a:pt x="1425" y="80"/>
                        <a:pt x="1473" y="19"/>
                        <a:pt x="1496" y="0"/>
                      </a:cubicBezTo>
                    </a:path>
                  </a:pathLst>
                </a:custGeom>
                <a:blipFill dpi="0" rotWithShape="1">
                  <a:blip r:embed="rId2" cstate="print"/>
                  <a:srcRect/>
                  <a:tile tx="0" ty="0" sx="100000" sy="100000" flip="none" algn="tl"/>
                </a:blipFill>
                <a:ln w="1905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288" name="Oval 58"/>
              <p:cNvSpPr>
                <a:spLocks noChangeArrowheads="1"/>
              </p:cNvSpPr>
              <p:nvPr/>
            </p:nvSpPr>
            <p:spPr bwMode="auto">
              <a:xfrm>
                <a:off x="3688" y="2024"/>
                <a:ext cx="1504" cy="360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CC9900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01435" name="plant"/>
            <p:cNvSpPr>
              <a:spLocks noEditPoints="1" noChangeArrowheads="1"/>
            </p:cNvSpPr>
            <p:nvPr/>
          </p:nvSpPr>
          <p:spPr bwMode="auto">
            <a:xfrm rot="950226">
              <a:off x="2366" y="1953"/>
              <a:ext cx="828" cy="636"/>
            </a:xfrm>
            <a:custGeom>
              <a:avLst/>
              <a:gdLst>
                <a:gd name="T0" fmla="*/ 0 w 21600"/>
                <a:gd name="T1" fmla="*/ 0 h 21600"/>
                <a:gd name="T2" fmla="*/ 10800 w 21600"/>
                <a:gd name="T3" fmla="*/ 0 h 21600"/>
                <a:gd name="T4" fmla="*/ 21600 w 21600"/>
                <a:gd name="T5" fmla="*/ 0 h 21600"/>
                <a:gd name="T6" fmla="*/ 21600 w 21600"/>
                <a:gd name="T7" fmla="*/ 10800 h 21600"/>
                <a:gd name="T8" fmla="*/ 21600 w 21600"/>
                <a:gd name="T9" fmla="*/ 21600 h 21600"/>
                <a:gd name="T10" fmla="*/ 10800 w 21600"/>
                <a:gd name="T11" fmla="*/ 21600 h 21600"/>
                <a:gd name="T12" fmla="*/ 0 w 21600"/>
                <a:gd name="T13" fmla="*/ 21600 h 21600"/>
                <a:gd name="T14" fmla="*/ 0 w 21600"/>
                <a:gd name="T15" fmla="*/ 10800 h 21600"/>
                <a:gd name="T16" fmla="*/ 7100 w 21600"/>
                <a:gd name="T17" fmla="*/ 10092 h 21600"/>
                <a:gd name="T18" fmla="*/ 14545 w 21600"/>
                <a:gd name="T19" fmla="*/ 1357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8" y="9002"/>
                  </a:moveTo>
                  <a:lnTo>
                    <a:pt x="9254" y="8422"/>
                  </a:lnTo>
                  <a:lnTo>
                    <a:pt x="9139" y="7935"/>
                  </a:lnTo>
                  <a:lnTo>
                    <a:pt x="8819" y="7355"/>
                  </a:lnTo>
                  <a:lnTo>
                    <a:pt x="8475" y="6728"/>
                  </a:lnTo>
                  <a:lnTo>
                    <a:pt x="8040" y="6287"/>
                  </a:lnTo>
                  <a:lnTo>
                    <a:pt x="7421" y="5707"/>
                  </a:lnTo>
                  <a:lnTo>
                    <a:pt x="6574" y="5429"/>
                  </a:lnTo>
                  <a:lnTo>
                    <a:pt x="5452" y="5313"/>
                  </a:lnTo>
                  <a:lnTo>
                    <a:pt x="4856" y="5220"/>
                  </a:lnTo>
                  <a:lnTo>
                    <a:pt x="4169" y="5220"/>
                  </a:lnTo>
                  <a:lnTo>
                    <a:pt x="3665" y="5104"/>
                  </a:lnTo>
                  <a:lnTo>
                    <a:pt x="3001" y="4872"/>
                  </a:lnTo>
                  <a:lnTo>
                    <a:pt x="2497" y="4756"/>
                  </a:lnTo>
                  <a:lnTo>
                    <a:pt x="2062" y="4408"/>
                  </a:lnTo>
                  <a:lnTo>
                    <a:pt x="1603" y="4083"/>
                  </a:lnTo>
                  <a:lnTo>
                    <a:pt x="1283" y="3689"/>
                  </a:lnTo>
                  <a:lnTo>
                    <a:pt x="1283" y="4315"/>
                  </a:lnTo>
                  <a:lnTo>
                    <a:pt x="1489" y="5104"/>
                  </a:lnTo>
                  <a:lnTo>
                    <a:pt x="1832" y="6055"/>
                  </a:lnTo>
                  <a:lnTo>
                    <a:pt x="2382" y="6914"/>
                  </a:lnTo>
                  <a:lnTo>
                    <a:pt x="2680" y="7471"/>
                  </a:lnTo>
                  <a:lnTo>
                    <a:pt x="3115" y="7935"/>
                  </a:lnTo>
                  <a:lnTo>
                    <a:pt x="3573" y="8213"/>
                  </a:lnTo>
                  <a:lnTo>
                    <a:pt x="4077" y="8654"/>
                  </a:lnTo>
                  <a:lnTo>
                    <a:pt x="4627" y="9002"/>
                  </a:lnTo>
                  <a:lnTo>
                    <a:pt x="5245" y="9234"/>
                  </a:lnTo>
                  <a:lnTo>
                    <a:pt x="6024" y="9443"/>
                  </a:lnTo>
                  <a:lnTo>
                    <a:pt x="6757" y="9628"/>
                  </a:lnTo>
                  <a:lnTo>
                    <a:pt x="5177" y="10069"/>
                  </a:lnTo>
                  <a:lnTo>
                    <a:pt x="3963" y="10649"/>
                  </a:lnTo>
                  <a:lnTo>
                    <a:pt x="3344" y="11044"/>
                  </a:lnTo>
                  <a:lnTo>
                    <a:pt x="2886" y="11600"/>
                  </a:lnTo>
                  <a:lnTo>
                    <a:pt x="2497" y="12041"/>
                  </a:lnTo>
                  <a:lnTo>
                    <a:pt x="1947" y="12343"/>
                  </a:lnTo>
                  <a:lnTo>
                    <a:pt x="1168" y="12668"/>
                  </a:lnTo>
                  <a:lnTo>
                    <a:pt x="0" y="12900"/>
                  </a:lnTo>
                  <a:lnTo>
                    <a:pt x="435" y="13248"/>
                  </a:lnTo>
                  <a:lnTo>
                    <a:pt x="779" y="13456"/>
                  </a:lnTo>
                  <a:lnTo>
                    <a:pt x="1283" y="13642"/>
                  </a:lnTo>
                  <a:lnTo>
                    <a:pt x="1718" y="13758"/>
                  </a:lnTo>
                  <a:lnTo>
                    <a:pt x="2680" y="13851"/>
                  </a:lnTo>
                  <a:lnTo>
                    <a:pt x="3573" y="13758"/>
                  </a:lnTo>
                  <a:lnTo>
                    <a:pt x="4512" y="13526"/>
                  </a:lnTo>
                  <a:lnTo>
                    <a:pt x="5360" y="13248"/>
                  </a:lnTo>
                  <a:lnTo>
                    <a:pt x="6139" y="12900"/>
                  </a:lnTo>
                  <a:lnTo>
                    <a:pt x="6757" y="12552"/>
                  </a:lnTo>
                  <a:lnTo>
                    <a:pt x="6459" y="13132"/>
                  </a:lnTo>
                  <a:lnTo>
                    <a:pt x="6139" y="13642"/>
                  </a:lnTo>
                  <a:lnTo>
                    <a:pt x="5910" y="14199"/>
                  </a:lnTo>
                  <a:lnTo>
                    <a:pt x="5681" y="14663"/>
                  </a:lnTo>
                  <a:lnTo>
                    <a:pt x="5681" y="15150"/>
                  </a:lnTo>
                  <a:lnTo>
                    <a:pt x="5681" y="15730"/>
                  </a:lnTo>
                  <a:lnTo>
                    <a:pt x="5681" y="16241"/>
                  </a:lnTo>
                  <a:lnTo>
                    <a:pt x="5795" y="16913"/>
                  </a:lnTo>
                  <a:lnTo>
                    <a:pt x="5910" y="17586"/>
                  </a:lnTo>
                  <a:lnTo>
                    <a:pt x="5910" y="18213"/>
                  </a:lnTo>
                  <a:lnTo>
                    <a:pt x="5795" y="18885"/>
                  </a:lnTo>
                  <a:lnTo>
                    <a:pt x="5566" y="19396"/>
                  </a:lnTo>
                  <a:lnTo>
                    <a:pt x="5245" y="19976"/>
                  </a:lnTo>
                  <a:lnTo>
                    <a:pt x="4971" y="20370"/>
                  </a:lnTo>
                  <a:lnTo>
                    <a:pt x="4512" y="20811"/>
                  </a:lnTo>
                  <a:lnTo>
                    <a:pt x="4077" y="21043"/>
                  </a:lnTo>
                  <a:lnTo>
                    <a:pt x="5177" y="20927"/>
                  </a:lnTo>
                  <a:lnTo>
                    <a:pt x="6253" y="20486"/>
                  </a:lnTo>
                  <a:lnTo>
                    <a:pt x="7421" y="19976"/>
                  </a:lnTo>
                  <a:lnTo>
                    <a:pt x="8361" y="19187"/>
                  </a:lnTo>
                  <a:lnTo>
                    <a:pt x="8819" y="18769"/>
                  </a:lnTo>
                  <a:lnTo>
                    <a:pt x="9139" y="18213"/>
                  </a:lnTo>
                  <a:lnTo>
                    <a:pt x="9437" y="17772"/>
                  </a:lnTo>
                  <a:lnTo>
                    <a:pt x="9643" y="17261"/>
                  </a:lnTo>
                  <a:lnTo>
                    <a:pt x="9872" y="16681"/>
                  </a:lnTo>
                  <a:lnTo>
                    <a:pt x="9872" y="16171"/>
                  </a:lnTo>
                  <a:lnTo>
                    <a:pt x="9872" y="15614"/>
                  </a:lnTo>
                  <a:lnTo>
                    <a:pt x="9758" y="15057"/>
                  </a:lnTo>
                  <a:lnTo>
                    <a:pt x="10216" y="15498"/>
                  </a:lnTo>
                  <a:lnTo>
                    <a:pt x="10537" y="16241"/>
                  </a:lnTo>
                  <a:lnTo>
                    <a:pt x="10834" y="17145"/>
                  </a:lnTo>
                  <a:lnTo>
                    <a:pt x="11041" y="18213"/>
                  </a:lnTo>
                  <a:lnTo>
                    <a:pt x="11155" y="19187"/>
                  </a:lnTo>
                  <a:lnTo>
                    <a:pt x="11155" y="20185"/>
                  </a:lnTo>
                  <a:lnTo>
                    <a:pt x="11155" y="20579"/>
                  </a:lnTo>
                  <a:lnTo>
                    <a:pt x="11041" y="21043"/>
                  </a:lnTo>
                  <a:lnTo>
                    <a:pt x="10926" y="21391"/>
                  </a:lnTo>
                  <a:lnTo>
                    <a:pt x="10766" y="21600"/>
                  </a:lnTo>
                  <a:lnTo>
                    <a:pt x="11499" y="21484"/>
                  </a:lnTo>
                  <a:lnTo>
                    <a:pt x="12323" y="21043"/>
                  </a:lnTo>
                  <a:lnTo>
                    <a:pt x="13102" y="20370"/>
                  </a:lnTo>
                  <a:lnTo>
                    <a:pt x="13606" y="19628"/>
                  </a:lnTo>
                  <a:lnTo>
                    <a:pt x="13950" y="19071"/>
                  </a:lnTo>
                  <a:lnTo>
                    <a:pt x="14064" y="18677"/>
                  </a:lnTo>
                  <a:lnTo>
                    <a:pt x="14179" y="18097"/>
                  </a:lnTo>
                  <a:lnTo>
                    <a:pt x="14293" y="17586"/>
                  </a:lnTo>
                  <a:lnTo>
                    <a:pt x="14179" y="16913"/>
                  </a:lnTo>
                  <a:lnTo>
                    <a:pt x="14064" y="16241"/>
                  </a:lnTo>
                  <a:lnTo>
                    <a:pt x="13835" y="15614"/>
                  </a:lnTo>
                  <a:lnTo>
                    <a:pt x="13560" y="14872"/>
                  </a:lnTo>
                  <a:lnTo>
                    <a:pt x="13950" y="14941"/>
                  </a:lnTo>
                  <a:lnTo>
                    <a:pt x="14408" y="15150"/>
                  </a:lnTo>
                  <a:lnTo>
                    <a:pt x="14843" y="15266"/>
                  </a:lnTo>
                  <a:lnTo>
                    <a:pt x="15232" y="15614"/>
                  </a:lnTo>
                  <a:lnTo>
                    <a:pt x="15576" y="15846"/>
                  </a:lnTo>
                  <a:lnTo>
                    <a:pt x="15897" y="16171"/>
                  </a:lnTo>
                  <a:lnTo>
                    <a:pt x="16126" y="16473"/>
                  </a:lnTo>
                  <a:lnTo>
                    <a:pt x="16240" y="16913"/>
                  </a:lnTo>
                  <a:lnTo>
                    <a:pt x="16515" y="17261"/>
                  </a:lnTo>
                  <a:lnTo>
                    <a:pt x="17088" y="17586"/>
                  </a:lnTo>
                  <a:lnTo>
                    <a:pt x="17798" y="17865"/>
                  </a:lnTo>
                  <a:lnTo>
                    <a:pt x="18576" y="18097"/>
                  </a:lnTo>
                  <a:lnTo>
                    <a:pt x="19424" y="18213"/>
                  </a:lnTo>
                  <a:lnTo>
                    <a:pt x="20317" y="18213"/>
                  </a:lnTo>
                  <a:lnTo>
                    <a:pt x="21050" y="18213"/>
                  </a:lnTo>
                  <a:lnTo>
                    <a:pt x="21600" y="17865"/>
                  </a:lnTo>
                  <a:lnTo>
                    <a:pt x="21165" y="17656"/>
                  </a:lnTo>
                  <a:lnTo>
                    <a:pt x="20592" y="17470"/>
                  </a:lnTo>
                  <a:lnTo>
                    <a:pt x="20088" y="17029"/>
                  </a:lnTo>
                  <a:lnTo>
                    <a:pt x="19653" y="16681"/>
                  </a:lnTo>
                  <a:lnTo>
                    <a:pt x="19195" y="16241"/>
                  </a:lnTo>
                  <a:lnTo>
                    <a:pt x="18920" y="15962"/>
                  </a:lnTo>
                  <a:lnTo>
                    <a:pt x="18576" y="15498"/>
                  </a:lnTo>
                  <a:lnTo>
                    <a:pt x="18576" y="15057"/>
                  </a:lnTo>
                  <a:lnTo>
                    <a:pt x="18485" y="14756"/>
                  </a:lnTo>
                  <a:lnTo>
                    <a:pt x="18256" y="14199"/>
                  </a:lnTo>
                  <a:lnTo>
                    <a:pt x="17912" y="13526"/>
                  </a:lnTo>
                  <a:lnTo>
                    <a:pt x="17523" y="13016"/>
                  </a:lnTo>
                  <a:lnTo>
                    <a:pt x="16973" y="12436"/>
                  </a:lnTo>
                  <a:lnTo>
                    <a:pt x="16355" y="12041"/>
                  </a:lnTo>
                  <a:lnTo>
                    <a:pt x="16011" y="11832"/>
                  </a:lnTo>
                  <a:lnTo>
                    <a:pt x="15690" y="11716"/>
                  </a:lnTo>
                  <a:lnTo>
                    <a:pt x="15232" y="11716"/>
                  </a:lnTo>
                  <a:lnTo>
                    <a:pt x="14843" y="11716"/>
                  </a:lnTo>
                  <a:lnTo>
                    <a:pt x="15461" y="11252"/>
                  </a:lnTo>
                  <a:lnTo>
                    <a:pt x="16126" y="10858"/>
                  </a:lnTo>
                  <a:lnTo>
                    <a:pt x="16973" y="10649"/>
                  </a:lnTo>
                  <a:lnTo>
                    <a:pt x="17798" y="10417"/>
                  </a:lnTo>
                  <a:lnTo>
                    <a:pt x="18806" y="10301"/>
                  </a:lnTo>
                  <a:lnTo>
                    <a:pt x="19653" y="10301"/>
                  </a:lnTo>
                  <a:lnTo>
                    <a:pt x="20478" y="10417"/>
                  </a:lnTo>
                  <a:lnTo>
                    <a:pt x="21256" y="10533"/>
                  </a:lnTo>
                  <a:lnTo>
                    <a:pt x="20707" y="9837"/>
                  </a:lnTo>
                  <a:lnTo>
                    <a:pt x="19859" y="9234"/>
                  </a:lnTo>
                  <a:lnTo>
                    <a:pt x="18806" y="8538"/>
                  </a:lnTo>
                  <a:lnTo>
                    <a:pt x="17637" y="8144"/>
                  </a:lnTo>
                  <a:lnTo>
                    <a:pt x="16973" y="8027"/>
                  </a:lnTo>
                  <a:lnTo>
                    <a:pt x="16355" y="7935"/>
                  </a:lnTo>
                  <a:lnTo>
                    <a:pt x="15805" y="7935"/>
                  </a:lnTo>
                  <a:lnTo>
                    <a:pt x="15118" y="8027"/>
                  </a:lnTo>
                  <a:lnTo>
                    <a:pt x="14614" y="8144"/>
                  </a:lnTo>
                  <a:lnTo>
                    <a:pt x="14064" y="8422"/>
                  </a:lnTo>
                  <a:lnTo>
                    <a:pt x="13606" y="8886"/>
                  </a:lnTo>
                  <a:lnTo>
                    <a:pt x="13217" y="9327"/>
                  </a:lnTo>
                  <a:lnTo>
                    <a:pt x="13606" y="8538"/>
                  </a:lnTo>
                  <a:lnTo>
                    <a:pt x="13950" y="7935"/>
                  </a:lnTo>
                  <a:lnTo>
                    <a:pt x="14293" y="7123"/>
                  </a:lnTo>
                  <a:lnTo>
                    <a:pt x="14499" y="6519"/>
                  </a:lnTo>
                  <a:lnTo>
                    <a:pt x="14614" y="5823"/>
                  </a:lnTo>
                  <a:lnTo>
                    <a:pt x="14614" y="5220"/>
                  </a:lnTo>
                  <a:lnTo>
                    <a:pt x="14408" y="4524"/>
                  </a:lnTo>
                  <a:lnTo>
                    <a:pt x="14064" y="3898"/>
                  </a:lnTo>
                  <a:lnTo>
                    <a:pt x="13606" y="3225"/>
                  </a:lnTo>
                  <a:lnTo>
                    <a:pt x="13331" y="2598"/>
                  </a:lnTo>
                  <a:lnTo>
                    <a:pt x="13102" y="2042"/>
                  </a:lnTo>
                  <a:lnTo>
                    <a:pt x="12896" y="1485"/>
                  </a:lnTo>
                  <a:lnTo>
                    <a:pt x="12781" y="1090"/>
                  </a:lnTo>
                  <a:lnTo>
                    <a:pt x="12667" y="626"/>
                  </a:lnTo>
                  <a:lnTo>
                    <a:pt x="12667" y="278"/>
                  </a:lnTo>
                  <a:lnTo>
                    <a:pt x="12667" y="0"/>
                  </a:lnTo>
                  <a:lnTo>
                    <a:pt x="12163" y="394"/>
                  </a:lnTo>
                  <a:lnTo>
                    <a:pt x="11728" y="974"/>
                  </a:lnTo>
                  <a:lnTo>
                    <a:pt x="11155" y="1601"/>
                  </a:lnTo>
                  <a:lnTo>
                    <a:pt x="10766" y="2390"/>
                  </a:lnTo>
                  <a:lnTo>
                    <a:pt x="10330" y="3109"/>
                  </a:lnTo>
                  <a:lnTo>
                    <a:pt x="10101" y="3898"/>
                  </a:lnTo>
                  <a:lnTo>
                    <a:pt x="9987" y="4524"/>
                  </a:lnTo>
                  <a:lnTo>
                    <a:pt x="10101" y="5220"/>
                  </a:lnTo>
                  <a:lnTo>
                    <a:pt x="10216" y="5823"/>
                  </a:lnTo>
                  <a:lnTo>
                    <a:pt x="10330" y="6403"/>
                  </a:lnTo>
                  <a:lnTo>
                    <a:pt x="10330" y="6914"/>
                  </a:lnTo>
                  <a:lnTo>
                    <a:pt x="10216" y="7471"/>
                  </a:lnTo>
                  <a:lnTo>
                    <a:pt x="10101" y="7935"/>
                  </a:lnTo>
                  <a:lnTo>
                    <a:pt x="9872" y="8329"/>
                  </a:lnTo>
                  <a:lnTo>
                    <a:pt x="9643" y="8654"/>
                  </a:lnTo>
                  <a:lnTo>
                    <a:pt x="9368" y="9002"/>
                  </a:lnTo>
                  <a:close/>
                </a:path>
              </a:pathLst>
            </a:cu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9277" name="Picture 60" descr="afficher_image564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47" y="1648"/>
              <a:ext cx="438" cy="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278" name="Group 61"/>
            <p:cNvGrpSpPr>
              <a:grpSpLocks/>
            </p:cNvGrpSpPr>
            <p:nvPr/>
          </p:nvGrpSpPr>
          <p:grpSpPr bwMode="auto">
            <a:xfrm rot="-206280">
              <a:off x="1774" y="2201"/>
              <a:ext cx="867" cy="479"/>
              <a:chOff x="3144" y="3204"/>
              <a:chExt cx="867" cy="623"/>
            </a:xfrm>
          </p:grpSpPr>
          <p:grpSp>
            <p:nvGrpSpPr>
              <p:cNvPr id="9279" name="Group 62"/>
              <p:cNvGrpSpPr>
                <a:grpSpLocks/>
              </p:cNvGrpSpPr>
              <p:nvPr/>
            </p:nvGrpSpPr>
            <p:grpSpPr bwMode="auto">
              <a:xfrm>
                <a:off x="3144" y="3204"/>
                <a:ext cx="867" cy="623"/>
                <a:chOff x="3144" y="3204"/>
                <a:chExt cx="867" cy="623"/>
              </a:xfrm>
            </p:grpSpPr>
            <p:sp>
              <p:nvSpPr>
                <p:cNvPr id="9285" name="Freeform 63"/>
                <p:cNvSpPr>
                  <a:spLocks/>
                </p:cNvSpPr>
                <p:nvPr/>
              </p:nvSpPr>
              <p:spPr bwMode="auto">
                <a:xfrm>
                  <a:off x="3144" y="3204"/>
                  <a:ext cx="848" cy="308"/>
                </a:xfrm>
                <a:custGeom>
                  <a:avLst/>
                  <a:gdLst>
                    <a:gd name="T0" fmla="*/ 848 w 848"/>
                    <a:gd name="T1" fmla="*/ 300 h 308"/>
                    <a:gd name="T2" fmla="*/ 704 w 848"/>
                    <a:gd name="T3" fmla="*/ 76 h 308"/>
                    <a:gd name="T4" fmla="*/ 576 w 848"/>
                    <a:gd name="T5" fmla="*/ 4 h 308"/>
                    <a:gd name="T6" fmla="*/ 376 w 848"/>
                    <a:gd name="T7" fmla="*/ 52 h 308"/>
                    <a:gd name="T8" fmla="*/ 0 w 848"/>
                    <a:gd name="T9" fmla="*/ 308 h 3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8"/>
                    <a:gd name="T16" fmla="*/ 0 h 308"/>
                    <a:gd name="T17" fmla="*/ 848 w 848"/>
                    <a:gd name="T18" fmla="*/ 308 h 3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8" h="308">
                      <a:moveTo>
                        <a:pt x="848" y="300"/>
                      </a:moveTo>
                      <a:cubicBezTo>
                        <a:pt x="824" y="263"/>
                        <a:pt x="749" y="125"/>
                        <a:pt x="704" y="76"/>
                      </a:cubicBezTo>
                      <a:cubicBezTo>
                        <a:pt x="659" y="27"/>
                        <a:pt x="631" y="8"/>
                        <a:pt x="576" y="4"/>
                      </a:cubicBezTo>
                      <a:cubicBezTo>
                        <a:pt x="521" y="0"/>
                        <a:pt x="472" y="1"/>
                        <a:pt x="376" y="52"/>
                      </a:cubicBezTo>
                      <a:cubicBezTo>
                        <a:pt x="280" y="103"/>
                        <a:pt x="78" y="255"/>
                        <a:pt x="0" y="308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66FF66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rgbClr val="0099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86" name="Freeform 64"/>
                <p:cNvSpPr>
                  <a:spLocks/>
                </p:cNvSpPr>
                <p:nvPr/>
              </p:nvSpPr>
              <p:spPr bwMode="auto">
                <a:xfrm>
                  <a:off x="3144" y="3420"/>
                  <a:ext cx="867" cy="407"/>
                </a:xfrm>
                <a:custGeom>
                  <a:avLst/>
                  <a:gdLst>
                    <a:gd name="T0" fmla="*/ 0 w 867"/>
                    <a:gd name="T1" fmla="*/ 92 h 407"/>
                    <a:gd name="T2" fmla="*/ 552 w 867"/>
                    <a:gd name="T3" fmla="*/ 380 h 407"/>
                    <a:gd name="T4" fmla="*/ 832 w 867"/>
                    <a:gd name="T5" fmla="*/ 252 h 407"/>
                    <a:gd name="T6" fmla="*/ 760 w 867"/>
                    <a:gd name="T7" fmla="*/ 28 h 407"/>
                    <a:gd name="T8" fmla="*/ 232 w 867"/>
                    <a:gd name="T9" fmla="*/ 84 h 40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67"/>
                    <a:gd name="T16" fmla="*/ 0 h 407"/>
                    <a:gd name="T17" fmla="*/ 867 w 867"/>
                    <a:gd name="T18" fmla="*/ 407 h 40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67" h="407">
                      <a:moveTo>
                        <a:pt x="0" y="92"/>
                      </a:moveTo>
                      <a:cubicBezTo>
                        <a:pt x="206" y="222"/>
                        <a:pt x="413" y="353"/>
                        <a:pt x="552" y="380"/>
                      </a:cubicBezTo>
                      <a:cubicBezTo>
                        <a:pt x="691" y="407"/>
                        <a:pt x="797" y="311"/>
                        <a:pt x="832" y="252"/>
                      </a:cubicBezTo>
                      <a:cubicBezTo>
                        <a:pt x="867" y="193"/>
                        <a:pt x="860" y="56"/>
                        <a:pt x="760" y="28"/>
                      </a:cubicBezTo>
                      <a:cubicBezTo>
                        <a:pt x="660" y="0"/>
                        <a:pt x="446" y="42"/>
                        <a:pt x="232" y="84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009900"/>
                    </a:gs>
                    <a:gs pos="100000">
                      <a:srgbClr val="66FF66"/>
                    </a:gs>
                  </a:gsLst>
                  <a:path path="rect">
                    <a:fillToRect l="50000" t="50000" r="50000" b="50000"/>
                  </a:path>
                </a:gradFill>
                <a:ln w="9525" cap="flat" cmpd="sng">
                  <a:solidFill>
                    <a:srgbClr val="0099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280" name="Freeform 65"/>
              <p:cNvSpPr>
                <a:spLocks/>
              </p:cNvSpPr>
              <p:nvPr/>
            </p:nvSpPr>
            <p:spPr bwMode="auto">
              <a:xfrm>
                <a:off x="3808" y="3440"/>
                <a:ext cx="87" cy="288"/>
              </a:xfrm>
              <a:custGeom>
                <a:avLst/>
                <a:gdLst>
                  <a:gd name="T0" fmla="*/ 40 w 87"/>
                  <a:gd name="T1" fmla="*/ 0 h 288"/>
                  <a:gd name="T2" fmla="*/ 80 w 87"/>
                  <a:gd name="T3" fmla="*/ 160 h 288"/>
                  <a:gd name="T4" fmla="*/ 0 w 87"/>
                  <a:gd name="T5" fmla="*/ 288 h 288"/>
                  <a:gd name="T6" fmla="*/ 0 60000 65536"/>
                  <a:gd name="T7" fmla="*/ 0 60000 65536"/>
                  <a:gd name="T8" fmla="*/ 0 60000 65536"/>
                  <a:gd name="T9" fmla="*/ 0 w 87"/>
                  <a:gd name="T10" fmla="*/ 0 h 288"/>
                  <a:gd name="T11" fmla="*/ 87 w 87"/>
                  <a:gd name="T12" fmla="*/ 288 h 2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7" h="288">
                    <a:moveTo>
                      <a:pt x="40" y="0"/>
                    </a:moveTo>
                    <a:cubicBezTo>
                      <a:pt x="63" y="56"/>
                      <a:pt x="87" y="112"/>
                      <a:pt x="80" y="160"/>
                    </a:cubicBezTo>
                    <a:cubicBezTo>
                      <a:pt x="73" y="208"/>
                      <a:pt x="36" y="248"/>
                      <a:pt x="0" y="288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81" name="Freeform 66"/>
              <p:cNvSpPr>
                <a:spLocks/>
              </p:cNvSpPr>
              <p:nvPr/>
            </p:nvSpPr>
            <p:spPr bwMode="auto">
              <a:xfrm>
                <a:off x="3688" y="3440"/>
                <a:ext cx="87" cy="288"/>
              </a:xfrm>
              <a:custGeom>
                <a:avLst/>
                <a:gdLst>
                  <a:gd name="T0" fmla="*/ 40 w 87"/>
                  <a:gd name="T1" fmla="*/ 0 h 288"/>
                  <a:gd name="T2" fmla="*/ 80 w 87"/>
                  <a:gd name="T3" fmla="*/ 160 h 288"/>
                  <a:gd name="T4" fmla="*/ 0 w 87"/>
                  <a:gd name="T5" fmla="*/ 288 h 288"/>
                  <a:gd name="T6" fmla="*/ 0 60000 65536"/>
                  <a:gd name="T7" fmla="*/ 0 60000 65536"/>
                  <a:gd name="T8" fmla="*/ 0 60000 65536"/>
                  <a:gd name="T9" fmla="*/ 0 w 87"/>
                  <a:gd name="T10" fmla="*/ 0 h 288"/>
                  <a:gd name="T11" fmla="*/ 87 w 87"/>
                  <a:gd name="T12" fmla="*/ 288 h 28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87" h="288">
                    <a:moveTo>
                      <a:pt x="40" y="0"/>
                    </a:moveTo>
                    <a:cubicBezTo>
                      <a:pt x="63" y="56"/>
                      <a:pt x="87" y="112"/>
                      <a:pt x="80" y="160"/>
                    </a:cubicBezTo>
                    <a:cubicBezTo>
                      <a:pt x="73" y="208"/>
                      <a:pt x="36" y="248"/>
                      <a:pt x="0" y="288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82" name="Freeform 67"/>
              <p:cNvSpPr>
                <a:spLocks/>
              </p:cNvSpPr>
              <p:nvPr/>
            </p:nvSpPr>
            <p:spPr bwMode="auto">
              <a:xfrm>
                <a:off x="3568" y="3480"/>
                <a:ext cx="72" cy="184"/>
              </a:xfrm>
              <a:custGeom>
                <a:avLst/>
                <a:gdLst>
                  <a:gd name="T0" fmla="*/ 48 w 72"/>
                  <a:gd name="T1" fmla="*/ 0 h 184"/>
                  <a:gd name="T2" fmla="*/ 64 w 72"/>
                  <a:gd name="T3" fmla="*/ 120 h 184"/>
                  <a:gd name="T4" fmla="*/ 0 w 72"/>
                  <a:gd name="T5" fmla="*/ 184 h 184"/>
                  <a:gd name="T6" fmla="*/ 0 60000 65536"/>
                  <a:gd name="T7" fmla="*/ 0 60000 65536"/>
                  <a:gd name="T8" fmla="*/ 0 60000 65536"/>
                  <a:gd name="T9" fmla="*/ 0 w 72"/>
                  <a:gd name="T10" fmla="*/ 0 h 184"/>
                  <a:gd name="T11" fmla="*/ 72 w 72"/>
                  <a:gd name="T12" fmla="*/ 184 h 18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" h="184">
                    <a:moveTo>
                      <a:pt x="48" y="0"/>
                    </a:moveTo>
                    <a:cubicBezTo>
                      <a:pt x="51" y="17"/>
                      <a:pt x="72" y="89"/>
                      <a:pt x="64" y="120"/>
                    </a:cubicBezTo>
                    <a:cubicBezTo>
                      <a:pt x="56" y="151"/>
                      <a:pt x="13" y="171"/>
                      <a:pt x="0" y="184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83" name="Freeform 68"/>
              <p:cNvSpPr>
                <a:spLocks/>
              </p:cNvSpPr>
              <p:nvPr/>
            </p:nvSpPr>
            <p:spPr bwMode="auto">
              <a:xfrm>
                <a:off x="3656" y="3280"/>
                <a:ext cx="112" cy="144"/>
              </a:xfrm>
              <a:custGeom>
                <a:avLst/>
                <a:gdLst>
                  <a:gd name="T0" fmla="*/ 0 w 112"/>
                  <a:gd name="T1" fmla="*/ 0 h 144"/>
                  <a:gd name="T2" fmla="*/ 56 w 112"/>
                  <a:gd name="T3" fmla="*/ 48 h 144"/>
                  <a:gd name="T4" fmla="*/ 112 w 112"/>
                  <a:gd name="T5" fmla="*/ 144 h 144"/>
                  <a:gd name="T6" fmla="*/ 0 60000 65536"/>
                  <a:gd name="T7" fmla="*/ 0 60000 65536"/>
                  <a:gd name="T8" fmla="*/ 0 60000 65536"/>
                  <a:gd name="T9" fmla="*/ 0 w 112"/>
                  <a:gd name="T10" fmla="*/ 0 h 144"/>
                  <a:gd name="T11" fmla="*/ 112 w 112"/>
                  <a:gd name="T12" fmla="*/ 144 h 1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12" h="144">
                    <a:moveTo>
                      <a:pt x="0" y="0"/>
                    </a:moveTo>
                    <a:cubicBezTo>
                      <a:pt x="9" y="8"/>
                      <a:pt x="37" y="24"/>
                      <a:pt x="56" y="48"/>
                    </a:cubicBezTo>
                    <a:cubicBezTo>
                      <a:pt x="75" y="72"/>
                      <a:pt x="100" y="124"/>
                      <a:pt x="112" y="144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84" name="Freeform 69"/>
              <p:cNvSpPr>
                <a:spLocks/>
              </p:cNvSpPr>
              <p:nvPr/>
            </p:nvSpPr>
            <p:spPr bwMode="auto">
              <a:xfrm>
                <a:off x="3752" y="3264"/>
                <a:ext cx="120" cy="160"/>
              </a:xfrm>
              <a:custGeom>
                <a:avLst/>
                <a:gdLst>
                  <a:gd name="T0" fmla="*/ 0 w 120"/>
                  <a:gd name="T1" fmla="*/ 0 h 160"/>
                  <a:gd name="T2" fmla="*/ 72 w 120"/>
                  <a:gd name="T3" fmla="*/ 72 h 160"/>
                  <a:gd name="T4" fmla="*/ 120 w 120"/>
                  <a:gd name="T5" fmla="*/ 160 h 160"/>
                  <a:gd name="T6" fmla="*/ 0 60000 65536"/>
                  <a:gd name="T7" fmla="*/ 0 60000 65536"/>
                  <a:gd name="T8" fmla="*/ 0 60000 65536"/>
                  <a:gd name="T9" fmla="*/ 0 w 120"/>
                  <a:gd name="T10" fmla="*/ 0 h 160"/>
                  <a:gd name="T11" fmla="*/ 120 w 120"/>
                  <a:gd name="T12" fmla="*/ 160 h 16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20" h="160">
                    <a:moveTo>
                      <a:pt x="0" y="0"/>
                    </a:moveTo>
                    <a:cubicBezTo>
                      <a:pt x="12" y="12"/>
                      <a:pt x="52" y="45"/>
                      <a:pt x="72" y="72"/>
                    </a:cubicBezTo>
                    <a:cubicBezTo>
                      <a:pt x="92" y="99"/>
                      <a:pt x="110" y="142"/>
                      <a:pt x="120" y="160"/>
                    </a:cubicBezTo>
                  </a:path>
                </a:pathLst>
              </a:custGeom>
              <a:noFill/>
              <a:ln w="12700" cap="flat" cmpd="sng">
                <a:solidFill>
                  <a:srgbClr val="008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8" name="Group 70"/>
          <p:cNvGrpSpPr>
            <a:grpSpLocks/>
          </p:cNvGrpSpPr>
          <p:nvPr/>
        </p:nvGrpSpPr>
        <p:grpSpPr bwMode="auto">
          <a:xfrm>
            <a:off x="7162800" y="2133600"/>
            <a:ext cx="1981200" cy="1219200"/>
            <a:chOff x="4800" y="816"/>
            <a:chExt cx="1248" cy="768"/>
          </a:xfrm>
        </p:grpSpPr>
        <p:pic>
          <p:nvPicPr>
            <p:cNvPr id="9269" name="Picture 71" descr="frog26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 rot="20112879" flipH="1">
              <a:off x="4800" y="816"/>
              <a:ext cx="774" cy="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270" name="Group 72"/>
            <p:cNvGrpSpPr>
              <a:grpSpLocks/>
            </p:cNvGrpSpPr>
            <p:nvPr/>
          </p:nvGrpSpPr>
          <p:grpSpPr bwMode="auto">
            <a:xfrm rot="410945">
              <a:off x="4896" y="864"/>
              <a:ext cx="1152" cy="720"/>
              <a:chOff x="5088" y="576"/>
              <a:chExt cx="1152" cy="720"/>
            </a:xfrm>
          </p:grpSpPr>
          <p:sp useBgFill="1">
            <p:nvSpPr>
              <p:cNvPr id="9271" name="Freeform 73"/>
              <p:cNvSpPr>
                <a:spLocks/>
              </p:cNvSpPr>
              <p:nvPr/>
            </p:nvSpPr>
            <p:spPr bwMode="auto">
              <a:xfrm>
                <a:off x="5088" y="600"/>
                <a:ext cx="816" cy="408"/>
              </a:xfrm>
              <a:custGeom>
                <a:avLst/>
                <a:gdLst>
                  <a:gd name="T0" fmla="*/ 0 w 816"/>
                  <a:gd name="T1" fmla="*/ 408 h 408"/>
                  <a:gd name="T2" fmla="*/ 96 w 816"/>
                  <a:gd name="T3" fmla="*/ 312 h 408"/>
                  <a:gd name="T4" fmla="*/ 288 w 816"/>
                  <a:gd name="T5" fmla="*/ 264 h 408"/>
                  <a:gd name="T6" fmla="*/ 384 w 816"/>
                  <a:gd name="T7" fmla="*/ 168 h 408"/>
                  <a:gd name="T8" fmla="*/ 576 w 816"/>
                  <a:gd name="T9" fmla="*/ 168 h 408"/>
                  <a:gd name="T10" fmla="*/ 624 w 816"/>
                  <a:gd name="T11" fmla="*/ 24 h 408"/>
                  <a:gd name="T12" fmla="*/ 816 w 816"/>
                  <a:gd name="T13" fmla="*/ 24 h 4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16"/>
                  <a:gd name="T22" fmla="*/ 0 h 408"/>
                  <a:gd name="T23" fmla="*/ 816 w 816"/>
                  <a:gd name="T24" fmla="*/ 408 h 4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16" h="408">
                    <a:moveTo>
                      <a:pt x="0" y="408"/>
                    </a:moveTo>
                    <a:cubicBezTo>
                      <a:pt x="24" y="372"/>
                      <a:pt x="48" y="336"/>
                      <a:pt x="96" y="312"/>
                    </a:cubicBezTo>
                    <a:cubicBezTo>
                      <a:pt x="144" y="288"/>
                      <a:pt x="240" y="288"/>
                      <a:pt x="288" y="264"/>
                    </a:cubicBezTo>
                    <a:cubicBezTo>
                      <a:pt x="336" y="240"/>
                      <a:pt x="336" y="184"/>
                      <a:pt x="384" y="168"/>
                    </a:cubicBezTo>
                    <a:cubicBezTo>
                      <a:pt x="432" y="152"/>
                      <a:pt x="536" y="192"/>
                      <a:pt x="576" y="168"/>
                    </a:cubicBezTo>
                    <a:cubicBezTo>
                      <a:pt x="616" y="144"/>
                      <a:pt x="584" y="48"/>
                      <a:pt x="624" y="24"/>
                    </a:cubicBezTo>
                    <a:cubicBezTo>
                      <a:pt x="664" y="0"/>
                      <a:pt x="740" y="12"/>
                      <a:pt x="816" y="24"/>
                    </a:cubicBezTo>
                  </a:path>
                </a:pathLst>
              </a:custGeom>
              <a:ln w="9525">
                <a:solidFill>
                  <a:srgbClr val="0066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 useBgFill="1">
            <p:nvSpPr>
              <p:cNvPr id="9272" name="Freeform 74"/>
              <p:cNvSpPr>
                <a:spLocks/>
              </p:cNvSpPr>
              <p:nvPr/>
            </p:nvSpPr>
            <p:spPr bwMode="auto">
              <a:xfrm>
                <a:off x="5088" y="576"/>
                <a:ext cx="1152" cy="720"/>
              </a:xfrm>
              <a:custGeom>
                <a:avLst/>
                <a:gdLst>
                  <a:gd name="T0" fmla="*/ 0 w 1152"/>
                  <a:gd name="T1" fmla="*/ 432 h 720"/>
                  <a:gd name="T2" fmla="*/ 816 w 1152"/>
                  <a:gd name="T3" fmla="*/ 48 h 720"/>
                  <a:gd name="T4" fmla="*/ 1104 w 1152"/>
                  <a:gd name="T5" fmla="*/ 0 h 720"/>
                  <a:gd name="T6" fmla="*/ 1152 w 1152"/>
                  <a:gd name="T7" fmla="*/ 384 h 720"/>
                  <a:gd name="T8" fmla="*/ 672 w 1152"/>
                  <a:gd name="T9" fmla="*/ 720 h 720"/>
                  <a:gd name="T10" fmla="*/ 192 w 1152"/>
                  <a:gd name="T11" fmla="*/ 720 h 720"/>
                  <a:gd name="T12" fmla="*/ 0 w 1152"/>
                  <a:gd name="T13" fmla="*/ 432 h 7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152"/>
                  <a:gd name="T22" fmla="*/ 0 h 720"/>
                  <a:gd name="T23" fmla="*/ 1152 w 1152"/>
                  <a:gd name="T24" fmla="*/ 720 h 72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152" h="720">
                    <a:moveTo>
                      <a:pt x="0" y="432"/>
                    </a:moveTo>
                    <a:lnTo>
                      <a:pt x="816" y="48"/>
                    </a:lnTo>
                    <a:lnTo>
                      <a:pt x="1104" y="0"/>
                    </a:lnTo>
                    <a:lnTo>
                      <a:pt x="1152" y="384"/>
                    </a:lnTo>
                    <a:lnTo>
                      <a:pt x="672" y="720"/>
                    </a:lnTo>
                    <a:lnTo>
                      <a:pt x="192" y="720"/>
                    </a:lnTo>
                    <a:lnTo>
                      <a:pt x="0" y="432"/>
                    </a:lnTo>
                    <a:close/>
                  </a:path>
                </a:pathLst>
              </a:custGeom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0" name="Group 75"/>
          <p:cNvGrpSpPr>
            <a:grpSpLocks/>
          </p:cNvGrpSpPr>
          <p:nvPr/>
        </p:nvGrpSpPr>
        <p:grpSpPr bwMode="auto">
          <a:xfrm rot="9622383">
            <a:off x="755650" y="5876925"/>
            <a:ext cx="1376363" cy="760413"/>
            <a:chOff x="3144" y="3204"/>
            <a:chExt cx="867" cy="623"/>
          </a:xfrm>
        </p:grpSpPr>
        <p:grpSp>
          <p:nvGrpSpPr>
            <p:cNvPr id="9261" name="Group 76"/>
            <p:cNvGrpSpPr>
              <a:grpSpLocks/>
            </p:cNvGrpSpPr>
            <p:nvPr/>
          </p:nvGrpSpPr>
          <p:grpSpPr bwMode="auto">
            <a:xfrm>
              <a:off x="3144" y="3204"/>
              <a:ext cx="867" cy="623"/>
              <a:chOff x="3144" y="3204"/>
              <a:chExt cx="867" cy="623"/>
            </a:xfrm>
          </p:grpSpPr>
          <p:sp>
            <p:nvSpPr>
              <p:cNvPr id="9267" name="Freeform 77"/>
              <p:cNvSpPr>
                <a:spLocks/>
              </p:cNvSpPr>
              <p:nvPr/>
            </p:nvSpPr>
            <p:spPr bwMode="auto">
              <a:xfrm>
                <a:off x="3144" y="3204"/>
                <a:ext cx="848" cy="308"/>
              </a:xfrm>
              <a:custGeom>
                <a:avLst/>
                <a:gdLst>
                  <a:gd name="T0" fmla="*/ 848 w 848"/>
                  <a:gd name="T1" fmla="*/ 300 h 308"/>
                  <a:gd name="T2" fmla="*/ 704 w 848"/>
                  <a:gd name="T3" fmla="*/ 76 h 308"/>
                  <a:gd name="T4" fmla="*/ 576 w 848"/>
                  <a:gd name="T5" fmla="*/ 4 h 308"/>
                  <a:gd name="T6" fmla="*/ 376 w 848"/>
                  <a:gd name="T7" fmla="*/ 52 h 308"/>
                  <a:gd name="T8" fmla="*/ 0 w 848"/>
                  <a:gd name="T9" fmla="*/ 308 h 3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8"/>
                  <a:gd name="T16" fmla="*/ 0 h 308"/>
                  <a:gd name="T17" fmla="*/ 848 w 848"/>
                  <a:gd name="T18" fmla="*/ 308 h 3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8" h="308">
                    <a:moveTo>
                      <a:pt x="848" y="300"/>
                    </a:moveTo>
                    <a:cubicBezTo>
                      <a:pt x="824" y="263"/>
                      <a:pt x="749" y="125"/>
                      <a:pt x="704" y="76"/>
                    </a:cubicBezTo>
                    <a:cubicBezTo>
                      <a:pt x="659" y="27"/>
                      <a:pt x="631" y="8"/>
                      <a:pt x="576" y="4"/>
                    </a:cubicBezTo>
                    <a:cubicBezTo>
                      <a:pt x="521" y="0"/>
                      <a:pt x="472" y="1"/>
                      <a:pt x="376" y="52"/>
                    </a:cubicBezTo>
                    <a:cubicBezTo>
                      <a:pt x="280" y="103"/>
                      <a:pt x="78" y="255"/>
                      <a:pt x="0" y="308"/>
                    </a:cubicBezTo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rgbClr val="66FF66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99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68" name="Freeform 78"/>
              <p:cNvSpPr>
                <a:spLocks/>
              </p:cNvSpPr>
              <p:nvPr/>
            </p:nvSpPr>
            <p:spPr bwMode="auto">
              <a:xfrm>
                <a:off x="3144" y="3420"/>
                <a:ext cx="867" cy="407"/>
              </a:xfrm>
              <a:custGeom>
                <a:avLst/>
                <a:gdLst>
                  <a:gd name="T0" fmla="*/ 0 w 867"/>
                  <a:gd name="T1" fmla="*/ 92 h 407"/>
                  <a:gd name="T2" fmla="*/ 552 w 867"/>
                  <a:gd name="T3" fmla="*/ 380 h 407"/>
                  <a:gd name="T4" fmla="*/ 832 w 867"/>
                  <a:gd name="T5" fmla="*/ 252 h 407"/>
                  <a:gd name="T6" fmla="*/ 760 w 867"/>
                  <a:gd name="T7" fmla="*/ 28 h 407"/>
                  <a:gd name="T8" fmla="*/ 232 w 867"/>
                  <a:gd name="T9" fmla="*/ 84 h 4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7"/>
                  <a:gd name="T16" fmla="*/ 0 h 407"/>
                  <a:gd name="T17" fmla="*/ 867 w 867"/>
                  <a:gd name="T18" fmla="*/ 407 h 4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7" h="407">
                    <a:moveTo>
                      <a:pt x="0" y="92"/>
                    </a:moveTo>
                    <a:cubicBezTo>
                      <a:pt x="206" y="222"/>
                      <a:pt x="413" y="353"/>
                      <a:pt x="552" y="380"/>
                    </a:cubicBezTo>
                    <a:cubicBezTo>
                      <a:pt x="691" y="407"/>
                      <a:pt x="797" y="311"/>
                      <a:pt x="832" y="252"/>
                    </a:cubicBezTo>
                    <a:cubicBezTo>
                      <a:pt x="867" y="193"/>
                      <a:pt x="860" y="56"/>
                      <a:pt x="760" y="28"/>
                    </a:cubicBezTo>
                    <a:cubicBezTo>
                      <a:pt x="660" y="0"/>
                      <a:pt x="446" y="42"/>
                      <a:pt x="232" y="84"/>
                    </a:cubicBezTo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rgbClr val="66FF66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99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262" name="Freeform 79"/>
            <p:cNvSpPr>
              <a:spLocks/>
            </p:cNvSpPr>
            <p:nvPr/>
          </p:nvSpPr>
          <p:spPr bwMode="auto">
            <a:xfrm>
              <a:off x="3808" y="3440"/>
              <a:ext cx="87" cy="288"/>
            </a:xfrm>
            <a:custGeom>
              <a:avLst/>
              <a:gdLst>
                <a:gd name="T0" fmla="*/ 40 w 87"/>
                <a:gd name="T1" fmla="*/ 0 h 288"/>
                <a:gd name="T2" fmla="*/ 80 w 87"/>
                <a:gd name="T3" fmla="*/ 160 h 288"/>
                <a:gd name="T4" fmla="*/ 0 w 87"/>
                <a:gd name="T5" fmla="*/ 288 h 288"/>
                <a:gd name="T6" fmla="*/ 0 60000 65536"/>
                <a:gd name="T7" fmla="*/ 0 60000 65536"/>
                <a:gd name="T8" fmla="*/ 0 60000 65536"/>
                <a:gd name="T9" fmla="*/ 0 w 87"/>
                <a:gd name="T10" fmla="*/ 0 h 288"/>
                <a:gd name="T11" fmla="*/ 87 w 87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288">
                  <a:moveTo>
                    <a:pt x="40" y="0"/>
                  </a:moveTo>
                  <a:cubicBezTo>
                    <a:pt x="63" y="56"/>
                    <a:pt x="87" y="112"/>
                    <a:pt x="80" y="160"/>
                  </a:cubicBezTo>
                  <a:cubicBezTo>
                    <a:pt x="73" y="208"/>
                    <a:pt x="36" y="248"/>
                    <a:pt x="0" y="288"/>
                  </a:cubicBezTo>
                </a:path>
              </a:pathLst>
            </a:custGeom>
            <a:noFill/>
            <a:ln w="127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63" name="Freeform 80"/>
            <p:cNvSpPr>
              <a:spLocks/>
            </p:cNvSpPr>
            <p:nvPr/>
          </p:nvSpPr>
          <p:spPr bwMode="auto">
            <a:xfrm>
              <a:off x="3688" y="3440"/>
              <a:ext cx="87" cy="288"/>
            </a:xfrm>
            <a:custGeom>
              <a:avLst/>
              <a:gdLst>
                <a:gd name="T0" fmla="*/ 40 w 87"/>
                <a:gd name="T1" fmla="*/ 0 h 288"/>
                <a:gd name="T2" fmla="*/ 80 w 87"/>
                <a:gd name="T3" fmla="*/ 160 h 288"/>
                <a:gd name="T4" fmla="*/ 0 w 87"/>
                <a:gd name="T5" fmla="*/ 288 h 288"/>
                <a:gd name="T6" fmla="*/ 0 60000 65536"/>
                <a:gd name="T7" fmla="*/ 0 60000 65536"/>
                <a:gd name="T8" fmla="*/ 0 60000 65536"/>
                <a:gd name="T9" fmla="*/ 0 w 87"/>
                <a:gd name="T10" fmla="*/ 0 h 288"/>
                <a:gd name="T11" fmla="*/ 87 w 87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288">
                  <a:moveTo>
                    <a:pt x="40" y="0"/>
                  </a:moveTo>
                  <a:cubicBezTo>
                    <a:pt x="63" y="56"/>
                    <a:pt x="87" y="112"/>
                    <a:pt x="80" y="160"/>
                  </a:cubicBezTo>
                  <a:cubicBezTo>
                    <a:pt x="73" y="208"/>
                    <a:pt x="36" y="248"/>
                    <a:pt x="0" y="288"/>
                  </a:cubicBezTo>
                </a:path>
              </a:pathLst>
            </a:custGeom>
            <a:noFill/>
            <a:ln w="127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64" name="Freeform 81"/>
            <p:cNvSpPr>
              <a:spLocks/>
            </p:cNvSpPr>
            <p:nvPr/>
          </p:nvSpPr>
          <p:spPr bwMode="auto">
            <a:xfrm>
              <a:off x="3568" y="3480"/>
              <a:ext cx="72" cy="184"/>
            </a:xfrm>
            <a:custGeom>
              <a:avLst/>
              <a:gdLst>
                <a:gd name="T0" fmla="*/ 48 w 72"/>
                <a:gd name="T1" fmla="*/ 0 h 184"/>
                <a:gd name="T2" fmla="*/ 64 w 72"/>
                <a:gd name="T3" fmla="*/ 120 h 184"/>
                <a:gd name="T4" fmla="*/ 0 w 72"/>
                <a:gd name="T5" fmla="*/ 184 h 184"/>
                <a:gd name="T6" fmla="*/ 0 60000 65536"/>
                <a:gd name="T7" fmla="*/ 0 60000 65536"/>
                <a:gd name="T8" fmla="*/ 0 60000 65536"/>
                <a:gd name="T9" fmla="*/ 0 w 72"/>
                <a:gd name="T10" fmla="*/ 0 h 184"/>
                <a:gd name="T11" fmla="*/ 72 w 72"/>
                <a:gd name="T12" fmla="*/ 184 h 1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" h="184">
                  <a:moveTo>
                    <a:pt x="48" y="0"/>
                  </a:moveTo>
                  <a:cubicBezTo>
                    <a:pt x="51" y="17"/>
                    <a:pt x="72" y="89"/>
                    <a:pt x="64" y="120"/>
                  </a:cubicBezTo>
                  <a:cubicBezTo>
                    <a:pt x="56" y="151"/>
                    <a:pt x="13" y="171"/>
                    <a:pt x="0" y="184"/>
                  </a:cubicBezTo>
                </a:path>
              </a:pathLst>
            </a:custGeom>
            <a:noFill/>
            <a:ln w="127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65" name="Freeform 82"/>
            <p:cNvSpPr>
              <a:spLocks/>
            </p:cNvSpPr>
            <p:nvPr/>
          </p:nvSpPr>
          <p:spPr bwMode="auto">
            <a:xfrm>
              <a:off x="3656" y="3280"/>
              <a:ext cx="112" cy="144"/>
            </a:xfrm>
            <a:custGeom>
              <a:avLst/>
              <a:gdLst>
                <a:gd name="T0" fmla="*/ 0 w 112"/>
                <a:gd name="T1" fmla="*/ 0 h 144"/>
                <a:gd name="T2" fmla="*/ 56 w 112"/>
                <a:gd name="T3" fmla="*/ 48 h 144"/>
                <a:gd name="T4" fmla="*/ 112 w 112"/>
                <a:gd name="T5" fmla="*/ 144 h 144"/>
                <a:gd name="T6" fmla="*/ 0 60000 65536"/>
                <a:gd name="T7" fmla="*/ 0 60000 65536"/>
                <a:gd name="T8" fmla="*/ 0 60000 65536"/>
                <a:gd name="T9" fmla="*/ 0 w 112"/>
                <a:gd name="T10" fmla="*/ 0 h 144"/>
                <a:gd name="T11" fmla="*/ 112 w 112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144">
                  <a:moveTo>
                    <a:pt x="0" y="0"/>
                  </a:moveTo>
                  <a:cubicBezTo>
                    <a:pt x="9" y="8"/>
                    <a:pt x="37" y="24"/>
                    <a:pt x="56" y="48"/>
                  </a:cubicBezTo>
                  <a:cubicBezTo>
                    <a:pt x="75" y="72"/>
                    <a:pt x="100" y="124"/>
                    <a:pt x="112" y="144"/>
                  </a:cubicBezTo>
                </a:path>
              </a:pathLst>
            </a:custGeom>
            <a:noFill/>
            <a:ln w="127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66" name="Freeform 83"/>
            <p:cNvSpPr>
              <a:spLocks/>
            </p:cNvSpPr>
            <p:nvPr/>
          </p:nvSpPr>
          <p:spPr bwMode="auto">
            <a:xfrm>
              <a:off x="3752" y="3264"/>
              <a:ext cx="120" cy="160"/>
            </a:xfrm>
            <a:custGeom>
              <a:avLst/>
              <a:gdLst>
                <a:gd name="T0" fmla="*/ 0 w 120"/>
                <a:gd name="T1" fmla="*/ 0 h 160"/>
                <a:gd name="T2" fmla="*/ 72 w 120"/>
                <a:gd name="T3" fmla="*/ 72 h 160"/>
                <a:gd name="T4" fmla="*/ 120 w 120"/>
                <a:gd name="T5" fmla="*/ 160 h 160"/>
                <a:gd name="T6" fmla="*/ 0 60000 65536"/>
                <a:gd name="T7" fmla="*/ 0 60000 65536"/>
                <a:gd name="T8" fmla="*/ 0 60000 65536"/>
                <a:gd name="T9" fmla="*/ 0 w 120"/>
                <a:gd name="T10" fmla="*/ 0 h 160"/>
                <a:gd name="T11" fmla="*/ 120 w 120"/>
                <a:gd name="T12" fmla="*/ 160 h 1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0" h="160">
                  <a:moveTo>
                    <a:pt x="0" y="0"/>
                  </a:moveTo>
                  <a:cubicBezTo>
                    <a:pt x="12" y="12"/>
                    <a:pt x="52" y="45"/>
                    <a:pt x="72" y="72"/>
                  </a:cubicBezTo>
                  <a:cubicBezTo>
                    <a:pt x="92" y="99"/>
                    <a:pt x="110" y="142"/>
                    <a:pt x="120" y="160"/>
                  </a:cubicBezTo>
                </a:path>
              </a:pathLst>
            </a:custGeom>
            <a:noFill/>
            <a:ln w="127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2" name="Group 84"/>
          <p:cNvGrpSpPr>
            <a:grpSpLocks/>
          </p:cNvGrpSpPr>
          <p:nvPr/>
        </p:nvGrpSpPr>
        <p:grpSpPr bwMode="auto">
          <a:xfrm rot="9622383">
            <a:off x="7308850" y="5373688"/>
            <a:ext cx="1376363" cy="760412"/>
            <a:chOff x="3144" y="3204"/>
            <a:chExt cx="867" cy="623"/>
          </a:xfrm>
        </p:grpSpPr>
        <p:grpSp>
          <p:nvGrpSpPr>
            <p:cNvPr id="9253" name="Group 85"/>
            <p:cNvGrpSpPr>
              <a:grpSpLocks/>
            </p:cNvGrpSpPr>
            <p:nvPr/>
          </p:nvGrpSpPr>
          <p:grpSpPr bwMode="auto">
            <a:xfrm>
              <a:off x="3144" y="3204"/>
              <a:ext cx="867" cy="623"/>
              <a:chOff x="3144" y="3204"/>
              <a:chExt cx="867" cy="623"/>
            </a:xfrm>
          </p:grpSpPr>
          <p:sp>
            <p:nvSpPr>
              <p:cNvPr id="9259" name="Freeform 86"/>
              <p:cNvSpPr>
                <a:spLocks/>
              </p:cNvSpPr>
              <p:nvPr/>
            </p:nvSpPr>
            <p:spPr bwMode="auto">
              <a:xfrm>
                <a:off x="3144" y="3204"/>
                <a:ext cx="848" cy="308"/>
              </a:xfrm>
              <a:custGeom>
                <a:avLst/>
                <a:gdLst>
                  <a:gd name="T0" fmla="*/ 848 w 848"/>
                  <a:gd name="T1" fmla="*/ 300 h 308"/>
                  <a:gd name="T2" fmla="*/ 704 w 848"/>
                  <a:gd name="T3" fmla="*/ 76 h 308"/>
                  <a:gd name="T4" fmla="*/ 576 w 848"/>
                  <a:gd name="T5" fmla="*/ 4 h 308"/>
                  <a:gd name="T6" fmla="*/ 376 w 848"/>
                  <a:gd name="T7" fmla="*/ 52 h 308"/>
                  <a:gd name="T8" fmla="*/ 0 w 848"/>
                  <a:gd name="T9" fmla="*/ 308 h 3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8"/>
                  <a:gd name="T16" fmla="*/ 0 h 308"/>
                  <a:gd name="T17" fmla="*/ 848 w 848"/>
                  <a:gd name="T18" fmla="*/ 308 h 3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8" h="308">
                    <a:moveTo>
                      <a:pt x="848" y="300"/>
                    </a:moveTo>
                    <a:cubicBezTo>
                      <a:pt x="824" y="263"/>
                      <a:pt x="749" y="125"/>
                      <a:pt x="704" y="76"/>
                    </a:cubicBezTo>
                    <a:cubicBezTo>
                      <a:pt x="659" y="27"/>
                      <a:pt x="631" y="8"/>
                      <a:pt x="576" y="4"/>
                    </a:cubicBezTo>
                    <a:cubicBezTo>
                      <a:pt x="521" y="0"/>
                      <a:pt x="472" y="1"/>
                      <a:pt x="376" y="52"/>
                    </a:cubicBezTo>
                    <a:cubicBezTo>
                      <a:pt x="280" y="103"/>
                      <a:pt x="78" y="255"/>
                      <a:pt x="0" y="308"/>
                    </a:cubicBezTo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rgbClr val="66FF66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99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60" name="Freeform 87"/>
              <p:cNvSpPr>
                <a:spLocks/>
              </p:cNvSpPr>
              <p:nvPr/>
            </p:nvSpPr>
            <p:spPr bwMode="auto">
              <a:xfrm>
                <a:off x="3144" y="3420"/>
                <a:ext cx="867" cy="407"/>
              </a:xfrm>
              <a:custGeom>
                <a:avLst/>
                <a:gdLst>
                  <a:gd name="T0" fmla="*/ 0 w 867"/>
                  <a:gd name="T1" fmla="*/ 92 h 407"/>
                  <a:gd name="T2" fmla="*/ 552 w 867"/>
                  <a:gd name="T3" fmla="*/ 380 h 407"/>
                  <a:gd name="T4" fmla="*/ 832 w 867"/>
                  <a:gd name="T5" fmla="*/ 252 h 407"/>
                  <a:gd name="T6" fmla="*/ 760 w 867"/>
                  <a:gd name="T7" fmla="*/ 28 h 407"/>
                  <a:gd name="T8" fmla="*/ 232 w 867"/>
                  <a:gd name="T9" fmla="*/ 84 h 4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7"/>
                  <a:gd name="T16" fmla="*/ 0 h 407"/>
                  <a:gd name="T17" fmla="*/ 867 w 867"/>
                  <a:gd name="T18" fmla="*/ 407 h 4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7" h="407">
                    <a:moveTo>
                      <a:pt x="0" y="92"/>
                    </a:moveTo>
                    <a:cubicBezTo>
                      <a:pt x="206" y="222"/>
                      <a:pt x="413" y="353"/>
                      <a:pt x="552" y="380"/>
                    </a:cubicBezTo>
                    <a:cubicBezTo>
                      <a:pt x="691" y="407"/>
                      <a:pt x="797" y="311"/>
                      <a:pt x="832" y="252"/>
                    </a:cubicBezTo>
                    <a:cubicBezTo>
                      <a:pt x="867" y="193"/>
                      <a:pt x="860" y="56"/>
                      <a:pt x="760" y="28"/>
                    </a:cubicBezTo>
                    <a:cubicBezTo>
                      <a:pt x="660" y="0"/>
                      <a:pt x="446" y="42"/>
                      <a:pt x="232" y="84"/>
                    </a:cubicBezTo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rgbClr val="66FF66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99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254" name="Freeform 88"/>
            <p:cNvSpPr>
              <a:spLocks/>
            </p:cNvSpPr>
            <p:nvPr/>
          </p:nvSpPr>
          <p:spPr bwMode="auto">
            <a:xfrm>
              <a:off x="3808" y="3440"/>
              <a:ext cx="87" cy="288"/>
            </a:xfrm>
            <a:custGeom>
              <a:avLst/>
              <a:gdLst>
                <a:gd name="T0" fmla="*/ 40 w 87"/>
                <a:gd name="T1" fmla="*/ 0 h 288"/>
                <a:gd name="T2" fmla="*/ 80 w 87"/>
                <a:gd name="T3" fmla="*/ 160 h 288"/>
                <a:gd name="T4" fmla="*/ 0 w 87"/>
                <a:gd name="T5" fmla="*/ 288 h 288"/>
                <a:gd name="T6" fmla="*/ 0 60000 65536"/>
                <a:gd name="T7" fmla="*/ 0 60000 65536"/>
                <a:gd name="T8" fmla="*/ 0 60000 65536"/>
                <a:gd name="T9" fmla="*/ 0 w 87"/>
                <a:gd name="T10" fmla="*/ 0 h 288"/>
                <a:gd name="T11" fmla="*/ 87 w 87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288">
                  <a:moveTo>
                    <a:pt x="40" y="0"/>
                  </a:moveTo>
                  <a:cubicBezTo>
                    <a:pt x="63" y="56"/>
                    <a:pt x="87" y="112"/>
                    <a:pt x="80" y="160"/>
                  </a:cubicBezTo>
                  <a:cubicBezTo>
                    <a:pt x="73" y="208"/>
                    <a:pt x="36" y="248"/>
                    <a:pt x="0" y="288"/>
                  </a:cubicBezTo>
                </a:path>
              </a:pathLst>
            </a:custGeom>
            <a:noFill/>
            <a:ln w="127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5" name="Freeform 89"/>
            <p:cNvSpPr>
              <a:spLocks/>
            </p:cNvSpPr>
            <p:nvPr/>
          </p:nvSpPr>
          <p:spPr bwMode="auto">
            <a:xfrm>
              <a:off x="3688" y="3440"/>
              <a:ext cx="87" cy="288"/>
            </a:xfrm>
            <a:custGeom>
              <a:avLst/>
              <a:gdLst>
                <a:gd name="T0" fmla="*/ 40 w 87"/>
                <a:gd name="T1" fmla="*/ 0 h 288"/>
                <a:gd name="T2" fmla="*/ 80 w 87"/>
                <a:gd name="T3" fmla="*/ 160 h 288"/>
                <a:gd name="T4" fmla="*/ 0 w 87"/>
                <a:gd name="T5" fmla="*/ 288 h 288"/>
                <a:gd name="T6" fmla="*/ 0 60000 65536"/>
                <a:gd name="T7" fmla="*/ 0 60000 65536"/>
                <a:gd name="T8" fmla="*/ 0 60000 65536"/>
                <a:gd name="T9" fmla="*/ 0 w 87"/>
                <a:gd name="T10" fmla="*/ 0 h 288"/>
                <a:gd name="T11" fmla="*/ 87 w 87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288">
                  <a:moveTo>
                    <a:pt x="40" y="0"/>
                  </a:moveTo>
                  <a:cubicBezTo>
                    <a:pt x="63" y="56"/>
                    <a:pt x="87" y="112"/>
                    <a:pt x="80" y="160"/>
                  </a:cubicBezTo>
                  <a:cubicBezTo>
                    <a:pt x="73" y="208"/>
                    <a:pt x="36" y="248"/>
                    <a:pt x="0" y="288"/>
                  </a:cubicBezTo>
                </a:path>
              </a:pathLst>
            </a:custGeom>
            <a:noFill/>
            <a:ln w="127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6" name="Freeform 90"/>
            <p:cNvSpPr>
              <a:spLocks/>
            </p:cNvSpPr>
            <p:nvPr/>
          </p:nvSpPr>
          <p:spPr bwMode="auto">
            <a:xfrm>
              <a:off x="3568" y="3480"/>
              <a:ext cx="72" cy="184"/>
            </a:xfrm>
            <a:custGeom>
              <a:avLst/>
              <a:gdLst>
                <a:gd name="T0" fmla="*/ 48 w 72"/>
                <a:gd name="T1" fmla="*/ 0 h 184"/>
                <a:gd name="T2" fmla="*/ 64 w 72"/>
                <a:gd name="T3" fmla="*/ 120 h 184"/>
                <a:gd name="T4" fmla="*/ 0 w 72"/>
                <a:gd name="T5" fmla="*/ 184 h 184"/>
                <a:gd name="T6" fmla="*/ 0 60000 65536"/>
                <a:gd name="T7" fmla="*/ 0 60000 65536"/>
                <a:gd name="T8" fmla="*/ 0 60000 65536"/>
                <a:gd name="T9" fmla="*/ 0 w 72"/>
                <a:gd name="T10" fmla="*/ 0 h 184"/>
                <a:gd name="T11" fmla="*/ 72 w 72"/>
                <a:gd name="T12" fmla="*/ 184 h 1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" h="184">
                  <a:moveTo>
                    <a:pt x="48" y="0"/>
                  </a:moveTo>
                  <a:cubicBezTo>
                    <a:pt x="51" y="17"/>
                    <a:pt x="72" y="89"/>
                    <a:pt x="64" y="120"/>
                  </a:cubicBezTo>
                  <a:cubicBezTo>
                    <a:pt x="56" y="151"/>
                    <a:pt x="13" y="171"/>
                    <a:pt x="0" y="184"/>
                  </a:cubicBezTo>
                </a:path>
              </a:pathLst>
            </a:custGeom>
            <a:noFill/>
            <a:ln w="127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7" name="Freeform 91"/>
            <p:cNvSpPr>
              <a:spLocks/>
            </p:cNvSpPr>
            <p:nvPr/>
          </p:nvSpPr>
          <p:spPr bwMode="auto">
            <a:xfrm>
              <a:off x="3656" y="3280"/>
              <a:ext cx="112" cy="144"/>
            </a:xfrm>
            <a:custGeom>
              <a:avLst/>
              <a:gdLst>
                <a:gd name="T0" fmla="*/ 0 w 112"/>
                <a:gd name="T1" fmla="*/ 0 h 144"/>
                <a:gd name="T2" fmla="*/ 56 w 112"/>
                <a:gd name="T3" fmla="*/ 48 h 144"/>
                <a:gd name="T4" fmla="*/ 112 w 112"/>
                <a:gd name="T5" fmla="*/ 144 h 144"/>
                <a:gd name="T6" fmla="*/ 0 60000 65536"/>
                <a:gd name="T7" fmla="*/ 0 60000 65536"/>
                <a:gd name="T8" fmla="*/ 0 60000 65536"/>
                <a:gd name="T9" fmla="*/ 0 w 112"/>
                <a:gd name="T10" fmla="*/ 0 h 144"/>
                <a:gd name="T11" fmla="*/ 112 w 112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144">
                  <a:moveTo>
                    <a:pt x="0" y="0"/>
                  </a:moveTo>
                  <a:cubicBezTo>
                    <a:pt x="9" y="8"/>
                    <a:pt x="37" y="24"/>
                    <a:pt x="56" y="48"/>
                  </a:cubicBezTo>
                  <a:cubicBezTo>
                    <a:pt x="75" y="72"/>
                    <a:pt x="100" y="124"/>
                    <a:pt x="112" y="144"/>
                  </a:cubicBezTo>
                </a:path>
              </a:pathLst>
            </a:custGeom>
            <a:noFill/>
            <a:ln w="127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8" name="Freeform 92"/>
            <p:cNvSpPr>
              <a:spLocks/>
            </p:cNvSpPr>
            <p:nvPr/>
          </p:nvSpPr>
          <p:spPr bwMode="auto">
            <a:xfrm>
              <a:off x="3752" y="3264"/>
              <a:ext cx="120" cy="160"/>
            </a:xfrm>
            <a:custGeom>
              <a:avLst/>
              <a:gdLst>
                <a:gd name="T0" fmla="*/ 0 w 120"/>
                <a:gd name="T1" fmla="*/ 0 h 160"/>
                <a:gd name="T2" fmla="*/ 72 w 120"/>
                <a:gd name="T3" fmla="*/ 72 h 160"/>
                <a:gd name="T4" fmla="*/ 120 w 120"/>
                <a:gd name="T5" fmla="*/ 160 h 160"/>
                <a:gd name="T6" fmla="*/ 0 60000 65536"/>
                <a:gd name="T7" fmla="*/ 0 60000 65536"/>
                <a:gd name="T8" fmla="*/ 0 60000 65536"/>
                <a:gd name="T9" fmla="*/ 0 w 120"/>
                <a:gd name="T10" fmla="*/ 0 h 160"/>
                <a:gd name="T11" fmla="*/ 120 w 120"/>
                <a:gd name="T12" fmla="*/ 160 h 1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0" h="160">
                  <a:moveTo>
                    <a:pt x="0" y="0"/>
                  </a:moveTo>
                  <a:cubicBezTo>
                    <a:pt x="12" y="12"/>
                    <a:pt x="52" y="45"/>
                    <a:pt x="72" y="72"/>
                  </a:cubicBezTo>
                  <a:cubicBezTo>
                    <a:pt x="92" y="99"/>
                    <a:pt x="110" y="142"/>
                    <a:pt x="120" y="160"/>
                  </a:cubicBezTo>
                </a:path>
              </a:pathLst>
            </a:custGeom>
            <a:noFill/>
            <a:ln w="127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4" name="Group 93"/>
          <p:cNvGrpSpPr>
            <a:grpSpLocks/>
          </p:cNvGrpSpPr>
          <p:nvPr/>
        </p:nvGrpSpPr>
        <p:grpSpPr bwMode="auto">
          <a:xfrm rot="9622383">
            <a:off x="250825" y="1557338"/>
            <a:ext cx="1376363" cy="760412"/>
            <a:chOff x="3144" y="3204"/>
            <a:chExt cx="867" cy="623"/>
          </a:xfrm>
        </p:grpSpPr>
        <p:grpSp>
          <p:nvGrpSpPr>
            <p:cNvPr id="9245" name="Group 94"/>
            <p:cNvGrpSpPr>
              <a:grpSpLocks/>
            </p:cNvGrpSpPr>
            <p:nvPr/>
          </p:nvGrpSpPr>
          <p:grpSpPr bwMode="auto">
            <a:xfrm>
              <a:off x="3144" y="3204"/>
              <a:ext cx="867" cy="623"/>
              <a:chOff x="3144" y="3204"/>
              <a:chExt cx="867" cy="623"/>
            </a:xfrm>
          </p:grpSpPr>
          <p:sp>
            <p:nvSpPr>
              <p:cNvPr id="9251" name="Freeform 95"/>
              <p:cNvSpPr>
                <a:spLocks/>
              </p:cNvSpPr>
              <p:nvPr/>
            </p:nvSpPr>
            <p:spPr bwMode="auto">
              <a:xfrm>
                <a:off x="3144" y="3204"/>
                <a:ext cx="848" cy="308"/>
              </a:xfrm>
              <a:custGeom>
                <a:avLst/>
                <a:gdLst>
                  <a:gd name="T0" fmla="*/ 848 w 848"/>
                  <a:gd name="T1" fmla="*/ 300 h 308"/>
                  <a:gd name="T2" fmla="*/ 704 w 848"/>
                  <a:gd name="T3" fmla="*/ 76 h 308"/>
                  <a:gd name="T4" fmla="*/ 576 w 848"/>
                  <a:gd name="T5" fmla="*/ 4 h 308"/>
                  <a:gd name="T6" fmla="*/ 376 w 848"/>
                  <a:gd name="T7" fmla="*/ 52 h 308"/>
                  <a:gd name="T8" fmla="*/ 0 w 848"/>
                  <a:gd name="T9" fmla="*/ 308 h 3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8"/>
                  <a:gd name="T16" fmla="*/ 0 h 308"/>
                  <a:gd name="T17" fmla="*/ 848 w 848"/>
                  <a:gd name="T18" fmla="*/ 308 h 3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8" h="308">
                    <a:moveTo>
                      <a:pt x="848" y="300"/>
                    </a:moveTo>
                    <a:cubicBezTo>
                      <a:pt x="824" y="263"/>
                      <a:pt x="749" y="125"/>
                      <a:pt x="704" y="76"/>
                    </a:cubicBezTo>
                    <a:cubicBezTo>
                      <a:pt x="659" y="27"/>
                      <a:pt x="631" y="8"/>
                      <a:pt x="576" y="4"/>
                    </a:cubicBezTo>
                    <a:cubicBezTo>
                      <a:pt x="521" y="0"/>
                      <a:pt x="472" y="1"/>
                      <a:pt x="376" y="52"/>
                    </a:cubicBezTo>
                    <a:cubicBezTo>
                      <a:pt x="280" y="103"/>
                      <a:pt x="78" y="255"/>
                      <a:pt x="0" y="308"/>
                    </a:cubicBezTo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rgbClr val="66FF66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99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2" name="Freeform 96"/>
              <p:cNvSpPr>
                <a:spLocks/>
              </p:cNvSpPr>
              <p:nvPr/>
            </p:nvSpPr>
            <p:spPr bwMode="auto">
              <a:xfrm>
                <a:off x="3144" y="3420"/>
                <a:ext cx="867" cy="407"/>
              </a:xfrm>
              <a:custGeom>
                <a:avLst/>
                <a:gdLst>
                  <a:gd name="T0" fmla="*/ 0 w 867"/>
                  <a:gd name="T1" fmla="*/ 92 h 407"/>
                  <a:gd name="T2" fmla="*/ 552 w 867"/>
                  <a:gd name="T3" fmla="*/ 380 h 407"/>
                  <a:gd name="T4" fmla="*/ 832 w 867"/>
                  <a:gd name="T5" fmla="*/ 252 h 407"/>
                  <a:gd name="T6" fmla="*/ 760 w 867"/>
                  <a:gd name="T7" fmla="*/ 28 h 407"/>
                  <a:gd name="T8" fmla="*/ 232 w 867"/>
                  <a:gd name="T9" fmla="*/ 84 h 4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7"/>
                  <a:gd name="T16" fmla="*/ 0 h 407"/>
                  <a:gd name="T17" fmla="*/ 867 w 867"/>
                  <a:gd name="T18" fmla="*/ 407 h 4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7" h="407">
                    <a:moveTo>
                      <a:pt x="0" y="92"/>
                    </a:moveTo>
                    <a:cubicBezTo>
                      <a:pt x="206" y="222"/>
                      <a:pt x="413" y="353"/>
                      <a:pt x="552" y="380"/>
                    </a:cubicBezTo>
                    <a:cubicBezTo>
                      <a:pt x="691" y="407"/>
                      <a:pt x="797" y="311"/>
                      <a:pt x="832" y="252"/>
                    </a:cubicBezTo>
                    <a:cubicBezTo>
                      <a:pt x="867" y="193"/>
                      <a:pt x="860" y="56"/>
                      <a:pt x="760" y="28"/>
                    </a:cubicBezTo>
                    <a:cubicBezTo>
                      <a:pt x="660" y="0"/>
                      <a:pt x="446" y="42"/>
                      <a:pt x="232" y="84"/>
                    </a:cubicBezTo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rgbClr val="66FF66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99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246" name="Freeform 97"/>
            <p:cNvSpPr>
              <a:spLocks/>
            </p:cNvSpPr>
            <p:nvPr/>
          </p:nvSpPr>
          <p:spPr bwMode="auto">
            <a:xfrm>
              <a:off x="3808" y="3440"/>
              <a:ext cx="87" cy="288"/>
            </a:xfrm>
            <a:custGeom>
              <a:avLst/>
              <a:gdLst>
                <a:gd name="T0" fmla="*/ 40 w 87"/>
                <a:gd name="T1" fmla="*/ 0 h 288"/>
                <a:gd name="T2" fmla="*/ 80 w 87"/>
                <a:gd name="T3" fmla="*/ 160 h 288"/>
                <a:gd name="T4" fmla="*/ 0 w 87"/>
                <a:gd name="T5" fmla="*/ 288 h 288"/>
                <a:gd name="T6" fmla="*/ 0 60000 65536"/>
                <a:gd name="T7" fmla="*/ 0 60000 65536"/>
                <a:gd name="T8" fmla="*/ 0 60000 65536"/>
                <a:gd name="T9" fmla="*/ 0 w 87"/>
                <a:gd name="T10" fmla="*/ 0 h 288"/>
                <a:gd name="T11" fmla="*/ 87 w 87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288">
                  <a:moveTo>
                    <a:pt x="40" y="0"/>
                  </a:moveTo>
                  <a:cubicBezTo>
                    <a:pt x="63" y="56"/>
                    <a:pt x="87" y="112"/>
                    <a:pt x="80" y="160"/>
                  </a:cubicBezTo>
                  <a:cubicBezTo>
                    <a:pt x="73" y="208"/>
                    <a:pt x="36" y="248"/>
                    <a:pt x="0" y="288"/>
                  </a:cubicBezTo>
                </a:path>
              </a:pathLst>
            </a:custGeom>
            <a:noFill/>
            <a:ln w="127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7" name="Freeform 98"/>
            <p:cNvSpPr>
              <a:spLocks/>
            </p:cNvSpPr>
            <p:nvPr/>
          </p:nvSpPr>
          <p:spPr bwMode="auto">
            <a:xfrm>
              <a:off x="3688" y="3440"/>
              <a:ext cx="87" cy="288"/>
            </a:xfrm>
            <a:custGeom>
              <a:avLst/>
              <a:gdLst>
                <a:gd name="T0" fmla="*/ 40 w 87"/>
                <a:gd name="T1" fmla="*/ 0 h 288"/>
                <a:gd name="T2" fmla="*/ 80 w 87"/>
                <a:gd name="T3" fmla="*/ 160 h 288"/>
                <a:gd name="T4" fmla="*/ 0 w 87"/>
                <a:gd name="T5" fmla="*/ 288 h 288"/>
                <a:gd name="T6" fmla="*/ 0 60000 65536"/>
                <a:gd name="T7" fmla="*/ 0 60000 65536"/>
                <a:gd name="T8" fmla="*/ 0 60000 65536"/>
                <a:gd name="T9" fmla="*/ 0 w 87"/>
                <a:gd name="T10" fmla="*/ 0 h 288"/>
                <a:gd name="T11" fmla="*/ 87 w 87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288">
                  <a:moveTo>
                    <a:pt x="40" y="0"/>
                  </a:moveTo>
                  <a:cubicBezTo>
                    <a:pt x="63" y="56"/>
                    <a:pt x="87" y="112"/>
                    <a:pt x="80" y="160"/>
                  </a:cubicBezTo>
                  <a:cubicBezTo>
                    <a:pt x="73" y="208"/>
                    <a:pt x="36" y="248"/>
                    <a:pt x="0" y="288"/>
                  </a:cubicBezTo>
                </a:path>
              </a:pathLst>
            </a:custGeom>
            <a:noFill/>
            <a:ln w="127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8" name="Freeform 99"/>
            <p:cNvSpPr>
              <a:spLocks/>
            </p:cNvSpPr>
            <p:nvPr/>
          </p:nvSpPr>
          <p:spPr bwMode="auto">
            <a:xfrm>
              <a:off x="3568" y="3480"/>
              <a:ext cx="72" cy="184"/>
            </a:xfrm>
            <a:custGeom>
              <a:avLst/>
              <a:gdLst>
                <a:gd name="T0" fmla="*/ 48 w 72"/>
                <a:gd name="T1" fmla="*/ 0 h 184"/>
                <a:gd name="T2" fmla="*/ 64 w 72"/>
                <a:gd name="T3" fmla="*/ 120 h 184"/>
                <a:gd name="T4" fmla="*/ 0 w 72"/>
                <a:gd name="T5" fmla="*/ 184 h 184"/>
                <a:gd name="T6" fmla="*/ 0 60000 65536"/>
                <a:gd name="T7" fmla="*/ 0 60000 65536"/>
                <a:gd name="T8" fmla="*/ 0 60000 65536"/>
                <a:gd name="T9" fmla="*/ 0 w 72"/>
                <a:gd name="T10" fmla="*/ 0 h 184"/>
                <a:gd name="T11" fmla="*/ 72 w 72"/>
                <a:gd name="T12" fmla="*/ 184 h 1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" h="184">
                  <a:moveTo>
                    <a:pt x="48" y="0"/>
                  </a:moveTo>
                  <a:cubicBezTo>
                    <a:pt x="51" y="17"/>
                    <a:pt x="72" y="89"/>
                    <a:pt x="64" y="120"/>
                  </a:cubicBezTo>
                  <a:cubicBezTo>
                    <a:pt x="56" y="151"/>
                    <a:pt x="13" y="171"/>
                    <a:pt x="0" y="184"/>
                  </a:cubicBezTo>
                </a:path>
              </a:pathLst>
            </a:custGeom>
            <a:noFill/>
            <a:ln w="127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9" name="Freeform 100"/>
            <p:cNvSpPr>
              <a:spLocks/>
            </p:cNvSpPr>
            <p:nvPr/>
          </p:nvSpPr>
          <p:spPr bwMode="auto">
            <a:xfrm>
              <a:off x="3656" y="3280"/>
              <a:ext cx="112" cy="144"/>
            </a:xfrm>
            <a:custGeom>
              <a:avLst/>
              <a:gdLst>
                <a:gd name="T0" fmla="*/ 0 w 112"/>
                <a:gd name="T1" fmla="*/ 0 h 144"/>
                <a:gd name="T2" fmla="*/ 56 w 112"/>
                <a:gd name="T3" fmla="*/ 48 h 144"/>
                <a:gd name="T4" fmla="*/ 112 w 112"/>
                <a:gd name="T5" fmla="*/ 144 h 144"/>
                <a:gd name="T6" fmla="*/ 0 60000 65536"/>
                <a:gd name="T7" fmla="*/ 0 60000 65536"/>
                <a:gd name="T8" fmla="*/ 0 60000 65536"/>
                <a:gd name="T9" fmla="*/ 0 w 112"/>
                <a:gd name="T10" fmla="*/ 0 h 144"/>
                <a:gd name="T11" fmla="*/ 112 w 112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144">
                  <a:moveTo>
                    <a:pt x="0" y="0"/>
                  </a:moveTo>
                  <a:cubicBezTo>
                    <a:pt x="9" y="8"/>
                    <a:pt x="37" y="24"/>
                    <a:pt x="56" y="48"/>
                  </a:cubicBezTo>
                  <a:cubicBezTo>
                    <a:pt x="75" y="72"/>
                    <a:pt x="100" y="124"/>
                    <a:pt x="112" y="144"/>
                  </a:cubicBezTo>
                </a:path>
              </a:pathLst>
            </a:custGeom>
            <a:noFill/>
            <a:ln w="127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50" name="Freeform 101"/>
            <p:cNvSpPr>
              <a:spLocks/>
            </p:cNvSpPr>
            <p:nvPr/>
          </p:nvSpPr>
          <p:spPr bwMode="auto">
            <a:xfrm>
              <a:off x="3752" y="3264"/>
              <a:ext cx="120" cy="160"/>
            </a:xfrm>
            <a:custGeom>
              <a:avLst/>
              <a:gdLst>
                <a:gd name="T0" fmla="*/ 0 w 120"/>
                <a:gd name="T1" fmla="*/ 0 h 160"/>
                <a:gd name="T2" fmla="*/ 72 w 120"/>
                <a:gd name="T3" fmla="*/ 72 h 160"/>
                <a:gd name="T4" fmla="*/ 120 w 120"/>
                <a:gd name="T5" fmla="*/ 160 h 160"/>
                <a:gd name="T6" fmla="*/ 0 60000 65536"/>
                <a:gd name="T7" fmla="*/ 0 60000 65536"/>
                <a:gd name="T8" fmla="*/ 0 60000 65536"/>
                <a:gd name="T9" fmla="*/ 0 w 120"/>
                <a:gd name="T10" fmla="*/ 0 h 160"/>
                <a:gd name="T11" fmla="*/ 120 w 120"/>
                <a:gd name="T12" fmla="*/ 160 h 1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0" h="160">
                  <a:moveTo>
                    <a:pt x="0" y="0"/>
                  </a:moveTo>
                  <a:cubicBezTo>
                    <a:pt x="12" y="12"/>
                    <a:pt x="52" y="45"/>
                    <a:pt x="72" y="72"/>
                  </a:cubicBezTo>
                  <a:cubicBezTo>
                    <a:pt x="92" y="99"/>
                    <a:pt x="110" y="142"/>
                    <a:pt x="120" y="160"/>
                  </a:cubicBezTo>
                </a:path>
              </a:pathLst>
            </a:custGeom>
            <a:noFill/>
            <a:ln w="127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" name="Group 102"/>
          <p:cNvGrpSpPr>
            <a:grpSpLocks/>
          </p:cNvGrpSpPr>
          <p:nvPr/>
        </p:nvGrpSpPr>
        <p:grpSpPr bwMode="auto">
          <a:xfrm rot="9622383">
            <a:off x="7680325" y="209550"/>
            <a:ext cx="1376363" cy="760413"/>
            <a:chOff x="3144" y="3204"/>
            <a:chExt cx="867" cy="623"/>
          </a:xfrm>
        </p:grpSpPr>
        <p:grpSp>
          <p:nvGrpSpPr>
            <p:cNvPr id="9237" name="Group 103"/>
            <p:cNvGrpSpPr>
              <a:grpSpLocks/>
            </p:cNvGrpSpPr>
            <p:nvPr/>
          </p:nvGrpSpPr>
          <p:grpSpPr bwMode="auto">
            <a:xfrm>
              <a:off x="3144" y="3204"/>
              <a:ext cx="867" cy="623"/>
              <a:chOff x="3144" y="3204"/>
              <a:chExt cx="867" cy="623"/>
            </a:xfrm>
          </p:grpSpPr>
          <p:sp>
            <p:nvSpPr>
              <p:cNvPr id="9243" name="Freeform 104"/>
              <p:cNvSpPr>
                <a:spLocks/>
              </p:cNvSpPr>
              <p:nvPr/>
            </p:nvSpPr>
            <p:spPr bwMode="auto">
              <a:xfrm>
                <a:off x="3144" y="3204"/>
                <a:ext cx="848" cy="308"/>
              </a:xfrm>
              <a:custGeom>
                <a:avLst/>
                <a:gdLst>
                  <a:gd name="T0" fmla="*/ 848 w 848"/>
                  <a:gd name="T1" fmla="*/ 300 h 308"/>
                  <a:gd name="T2" fmla="*/ 704 w 848"/>
                  <a:gd name="T3" fmla="*/ 76 h 308"/>
                  <a:gd name="T4" fmla="*/ 576 w 848"/>
                  <a:gd name="T5" fmla="*/ 4 h 308"/>
                  <a:gd name="T6" fmla="*/ 376 w 848"/>
                  <a:gd name="T7" fmla="*/ 52 h 308"/>
                  <a:gd name="T8" fmla="*/ 0 w 848"/>
                  <a:gd name="T9" fmla="*/ 308 h 3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8"/>
                  <a:gd name="T16" fmla="*/ 0 h 308"/>
                  <a:gd name="T17" fmla="*/ 848 w 848"/>
                  <a:gd name="T18" fmla="*/ 308 h 3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8" h="308">
                    <a:moveTo>
                      <a:pt x="848" y="300"/>
                    </a:moveTo>
                    <a:cubicBezTo>
                      <a:pt x="824" y="263"/>
                      <a:pt x="749" y="125"/>
                      <a:pt x="704" y="76"/>
                    </a:cubicBezTo>
                    <a:cubicBezTo>
                      <a:pt x="659" y="27"/>
                      <a:pt x="631" y="8"/>
                      <a:pt x="576" y="4"/>
                    </a:cubicBezTo>
                    <a:cubicBezTo>
                      <a:pt x="521" y="0"/>
                      <a:pt x="472" y="1"/>
                      <a:pt x="376" y="52"/>
                    </a:cubicBezTo>
                    <a:cubicBezTo>
                      <a:pt x="280" y="103"/>
                      <a:pt x="78" y="255"/>
                      <a:pt x="0" y="308"/>
                    </a:cubicBezTo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rgbClr val="66FF66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99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4" name="Freeform 105"/>
              <p:cNvSpPr>
                <a:spLocks/>
              </p:cNvSpPr>
              <p:nvPr/>
            </p:nvSpPr>
            <p:spPr bwMode="auto">
              <a:xfrm>
                <a:off x="3144" y="3420"/>
                <a:ext cx="867" cy="407"/>
              </a:xfrm>
              <a:custGeom>
                <a:avLst/>
                <a:gdLst>
                  <a:gd name="T0" fmla="*/ 0 w 867"/>
                  <a:gd name="T1" fmla="*/ 92 h 407"/>
                  <a:gd name="T2" fmla="*/ 552 w 867"/>
                  <a:gd name="T3" fmla="*/ 380 h 407"/>
                  <a:gd name="T4" fmla="*/ 832 w 867"/>
                  <a:gd name="T5" fmla="*/ 252 h 407"/>
                  <a:gd name="T6" fmla="*/ 760 w 867"/>
                  <a:gd name="T7" fmla="*/ 28 h 407"/>
                  <a:gd name="T8" fmla="*/ 232 w 867"/>
                  <a:gd name="T9" fmla="*/ 84 h 4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7"/>
                  <a:gd name="T16" fmla="*/ 0 h 407"/>
                  <a:gd name="T17" fmla="*/ 867 w 867"/>
                  <a:gd name="T18" fmla="*/ 407 h 4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7" h="407">
                    <a:moveTo>
                      <a:pt x="0" y="92"/>
                    </a:moveTo>
                    <a:cubicBezTo>
                      <a:pt x="206" y="222"/>
                      <a:pt x="413" y="353"/>
                      <a:pt x="552" y="380"/>
                    </a:cubicBezTo>
                    <a:cubicBezTo>
                      <a:pt x="691" y="407"/>
                      <a:pt x="797" y="311"/>
                      <a:pt x="832" y="252"/>
                    </a:cubicBezTo>
                    <a:cubicBezTo>
                      <a:pt x="867" y="193"/>
                      <a:pt x="860" y="56"/>
                      <a:pt x="760" y="28"/>
                    </a:cubicBezTo>
                    <a:cubicBezTo>
                      <a:pt x="660" y="0"/>
                      <a:pt x="446" y="42"/>
                      <a:pt x="232" y="84"/>
                    </a:cubicBezTo>
                  </a:path>
                </a:pathLst>
              </a:custGeom>
              <a:gradFill rotWithShape="1">
                <a:gsLst>
                  <a:gs pos="0">
                    <a:srgbClr val="009900"/>
                  </a:gs>
                  <a:gs pos="100000">
                    <a:srgbClr val="66FF66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rgbClr val="0099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9238" name="Freeform 106"/>
            <p:cNvSpPr>
              <a:spLocks/>
            </p:cNvSpPr>
            <p:nvPr/>
          </p:nvSpPr>
          <p:spPr bwMode="auto">
            <a:xfrm>
              <a:off x="3808" y="3440"/>
              <a:ext cx="87" cy="288"/>
            </a:xfrm>
            <a:custGeom>
              <a:avLst/>
              <a:gdLst>
                <a:gd name="T0" fmla="*/ 40 w 87"/>
                <a:gd name="T1" fmla="*/ 0 h 288"/>
                <a:gd name="T2" fmla="*/ 80 w 87"/>
                <a:gd name="T3" fmla="*/ 160 h 288"/>
                <a:gd name="T4" fmla="*/ 0 w 87"/>
                <a:gd name="T5" fmla="*/ 288 h 288"/>
                <a:gd name="T6" fmla="*/ 0 60000 65536"/>
                <a:gd name="T7" fmla="*/ 0 60000 65536"/>
                <a:gd name="T8" fmla="*/ 0 60000 65536"/>
                <a:gd name="T9" fmla="*/ 0 w 87"/>
                <a:gd name="T10" fmla="*/ 0 h 288"/>
                <a:gd name="T11" fmla="*/ 87 w 87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288">
                  <a:moveTo>
                    <a:pt x="40" y="0"/>
                  </a:moveTo>
                  <a:cubicBezTo>
                    <a:pt x="63" y="56"/>
                    <a:pt x="87" y="112"/>
                    <a:pt x="80" y="160"/>
                  </a:cubicBezTo>
                  <a:cubicBezTo>
                    <a:pt x="73" y="208"/>
                    <a:pt x="36" y="248"/>
                    <a:pt x="0" y="288"/>
                  </a:cubicBezTo>
                </a:path>
              </a:pathLst>
            </a:custGeom>
            <a:noFill/>
            <a:ln w="127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9" name="Freeform 107"/>
            <p:cNvSpPr>
              <a:spLocks/>
            </p:cNvSpPr>
            <p:nvPr/>
          </p:nvSpPr>
          <p:spPr bwMode="auto">
            <a:xfrm>
              <a:off x="3688" y="3440"/>
              <a:ext cx="87" cy="288"/>
            </a:xfrm>
            <a:custGeom>
              <a:avLst/>
              <a:gdLst>
                <a:gd name="T0" fmla="*/ 40 w 87"/>
                <a:gd name="T1" fmla="*/ 0 h 288"/>
                <a:gd name="T2" fmla="*/ 80 w 87"/>
                <a:gd name="T3" fmla="*/ 160 h 288"/>
                <a:gd name="T4" fmla="*/ 0 w 87"/>
                <a:gd name="T5" fmla="*/ 288 h 288"/>
                <a:gd name="T6" fmla="*/ 0 60000 65536"/>
                <a:gd name="T7" fmla="*/ 0 60000 65536"/>
                <a:gd name="T8" fmla="*/ 0 60000 65536"/>
                <a:gd name="T9" fmla="*/ 0 w 87"/>
                <a:gd name="T10" fmla="*/ 0 h 288"/>
                <a:gd name="T11" fmla="*/ 87 w 87"/>
                <a:gd name="T12" fmla="*/ 288 h 28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288">
                  <a:moveTo>
                    <a:pt x="40" y="0"/>
                  </a:moveTo>
                  <a:cubicBezTo>
                    <a:pt x="63" y="56"/>
                    <a:pt x="87" y="112"/>
                    <a:pt x="80" y="160"/>
                  </a:cubicBezTo>
                  <a:cubicBezTo>
                    <a:pt x="73" y="208"/>
                    <a:pt x="36" y="248"/>
                    <a:pt x="0" y="288"/>
                  </a:cubicBezTo>
                </a:path>
              </a:pathLst>
            </a:custGeom>
            <a:noFill/>
            <a:ln w="127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0" name="Freeform 108"/>
            <p:cNvSpPr>
              <a:spLocks/>
            </p:cNvSpPr>
            <p:nvPr/>
          </p:nvSpPr>
          <p:spPr bwMode="auto">
            <a:xfrm>
              <a:off x="3568" y="3480"/>
              <a:ext cx="72" cy="184"/>
            </a:xfrm>
            <a:custGeom>
              <a:avLst/>
              <a:gdLst>
                <a:gd name="T0" fmla="*/ 48 w 72"/>
                <a:gd name="T1" fmla="*/ 0 h 184"/>
                <a:gd name="T2" fmla="*/ 64 w 72"/>
                <a:gd name="T3" fmla="*/ 120 h 184"/>
                <a:gd name="T4" fmla="*/ 0 w 72"/>
                <a:gd name="T5" fmla="*/ 184 h 184"/>
                <a:gd name="T6" fmla="*/ 0 60000 65536"/>
                <a:gd name="T7" fmla="*/ 0 60000 65536"/>
                <a:gd name="T8" fmla="*/ 0 60000 65536"/>
                <a:gd name="T9" fmla="*/ 0 w 72"/>
                <a:gd name="T10" fmla="*/ 0 h 184"/>
                <a:gd name="T11" fmla="*/ 72 w 72"/>
                <a:gd name="T12" fmla="*/ 184 h 18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2" h="184">
                  <a:moveTo>
                    <a:pt x="48" y="0"/>
                  </a:moveTo>
                  <a:cubicBezTo>
                    <a:pt x="51" y="17"/>
                    <a:pt x="72" y="89"/>
                    <a:pt x="64" y="120"/>
                  </a:cubicBezTo>
                  <a:cubicBezTo>
                    <a:pt x="56" y="151"/>
                    <a:pt x="13" y="171"/>
                    <a:pt x="0" y="184"/>
                  </a:cubicBezTo>
                </a:path>
              </a:pathLst>
            </a:custGeom>
            <a:noFill/>
            <a:ln w="127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1" name="Freeform 109"/>
            <p:cNvSpPr>
              <a:spLocks/>
            </p:cNvSpPr>
            <p:nvPr/>
          </p:nvSpPr>
          <p:spPr bwMode="auto">
            <a:xfrm>
              <a:off x="3656" y="3280"/>
              <a:ext cx="112" cy="144"/>
            </a:xfrm>
            <a:custGeom>
              <a:avLst/>
              <a:gdLst>
                <a:gd name="T0" fmla="*/ 0 w 112"/>
                <a:gd name="T1" fmla="*/ 0 h 144"/>
                <a:gd name="T2" fmla="*/ 56 w 112"/>
                <a:gd name="T3" fmla="*/ 48 h 144"/>
                <a:gd name="T4" fmla="*/ 112 w 112"/>
                <a:gd name="T5" fmla="*/ 144 h 144"/>
                <a:gd name="T6" fmla="*/ 0 60000 65536"/>
                <a:gd name="T7" fmla="*/ 0 60000 65536"/>
                <a:gd name="T8" fmla="*/ 0 60000 65536"/>
                <a:gd name="T9" fmla="*/ 0 w 112"/>
                <a:gd name="T10" fmla="*/ 0 h 144"/>
                <a:gd name="T11" fmla="*/ 112 w 112"/>
                <a:gd name="T12" fmla="*/ 144 h 14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144">
                  <a:moveTo>
                    <a:pt x="0" y="0"/>
                  </a:moveTo>
                  <a:cubicBezTo>
                    <a:pt x="9" y="8"/>
                    <a:pt x="37" y="24"/>
                    <a:pt x="56" y="48"/>
                  </a:cubicBezTo>
                  <a:cubicBezTo>
                    <a:pt x="75" y="72"/>
                    <a:pt x="100" y="124"/>
                    <a:pt x="112" y="144"/>
                  </a:cubicBezTo>
                </a:path>
              </a:pathLst>
            </a:custGeom>
            <a:noFill/>
            <a:ln w="127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42" name="Freeform 110"/>
            <p:cNvSpPr>
              <a:spLocks/>
            </p:cNvSpPr>
            <p:nvPr/>
          </p:nvSpPr>
          <p:spPr bwMode="auto">
            <a:xfrm>
              <a:off x="3752" y="3264"/>
              <a:ext cx="120" cy="160"/>
            </a:xfrm>
            <a:custGeom>
              <a:avLst/>
              <a:gdLst>
                <a:gd name="T0" fmla="*/ 0 w 120"/>
                <a:gd name="T1" fmla="*/ 0 h 160"/>
                <a:gd name="T2" fmla="*/ 72 w 120"/>
                <a:gd name="T3" fmla="*/ 72 h 160"/>
                <a:gd name="T4" fmla="*/ 120 w 120"/>
                <a:gd name="T5" fmla="*/ 160 h 160"/>
                <a:gd name="T6" fmla="*/ 0 60000 65536"/>
                <a:gd name="T7" fmla="*/ 0 60000 65536"/>
                <a:gd name="T8" fmla="*/ 0 60000 65536"/>
                <a:gd name="T9" fmla="*/ 0 w 120"/>
                <a:gd name="T10" fmla="*/ 0 h 160"/>
                <a:gd name="T11" fmla="*/ 120 w 120"/>
                <a:gd name="T12" fmla="*/ 160 h 1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0" h="160">
                  <a:moveTo>
                    <a:pt x="0" y="0"/>
                  </a:moveTo>
                  <a:cubicBezTo>
                    <a:pt x="12" y="12"/>
                    <a:pt x="52" y="45"/>
                    <a:pt x="72" y="72"/>
                  </a:cubicBezTo>
                  <a:cubicBezTo>
                    <a:pt x="92" y="99"/>
                    <a:pt x="110" y="142"/>
                    <a:pt x="120" y="160"/>
                  </a:cubicBezTo>
                </a:path>
              </a:pathLst>
            </a:custGeom>
            <a:noFill/>
            <a:ln w="127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1488" name="Rectangle 112"/>
          <p:cNvSpPr>
            <a:spLocks noChangeArrowheads="1"/>
          </p:cNvSpPr>
          <p:nvPr/>
        </p:nvSpPr>
        <p:spPr bwMode="auto">
          <a:xfrm>
            <a:off x="2700338" y="4508500"/>
            <a:ext cx="2641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</a:t>
            </a:r>
            <a:r>
              <a:rPr lang="ru-RU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 </a:t>
            </a:r>
            <a:r>
              <a:rPr lang="ru-RU" dirty="0" err="1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теч</a:t>
            </a:r>
            <a:r>
              <a:rPr lang="en-US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= </a:t>
            </a:r>
            <a:r>
              <a:rPr lang="en-US" sz="32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</a:t>
            </a:r>
            <a:r>
              <a:rPr lang="ru-RU" dirty="0" err="1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соб</a:t>
            </a:r>
            <a:r>
              <a:rPr lang="ru-RU" b="1" i="1" dirty="0" err="1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+</a:t>
            </a:r>
            <a:r>
              <a:rPr lang="en-US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</a:t>
            </a:r>
            <a:r>
              <a:rPr lang="ru-RU" dirty="0" err="1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теч</a:t>
            </a:r>
            <a:endParaRPr lang="ru-RU" dirty="0">
              <a:solidFill>
                <a:srgbClr val="7722A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4.07407E-6 L -0.52292 0.36899 " pathEditMode="relative" rAng="0" ptsTypes="AA">
                                      <p:cBhvr>
                                        <p:cTn id="4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" y="184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44444E-6 C -0.02014 0.00092 -0.03211 -0.00209 -0.05833 0.01111 C -0.08455 0.0243 -0.12968 0.06203 -0.15694 0.07963 C -0.1842 0.09722 -0.20868 0.10902 -0.22222 0.11666 " pathEditMode="relative" rAng="0" ptsTypes="aaaa">
                                      <p:cBhvr>
                                        <p:cTn id="43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" y="57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22222E-6 L -0.15139 0.1294 " pathEditMode="relative" rAng="0" ptsTypes="AA">
                                      <p:cBhvr>
                                        <p:cTn id="45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" y="65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22222E-6 L -0.15139 0.1294 " pathEditMode="relative" rAng="0" ptsTypes="AA">
                                      <p:cBhvr>
                                        <p:cTn id="47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" y="65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22222E-6 L -0.15139 0.1294 " pathEditMode="relative" rAng="0" ptsTypes="AA">
                                      <p:cBhvr>
                                        <p:cTn id="49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" y="65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22222E-6 L -0.15139 0.1294 " pathEditMode="relative" rAng="0" ptsTypes="AA">
                                      <p:cBhvr>
                                        <p:cTn id="51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4" name="Rectangle 4"/>
          <p:cNvSpPr>
            <a:spLocks noChangeArrowheads="1"/>
          </p:cNvSpPr>
          <p:nvPr/>
        </p:nvSpPr>
        <p:spPr bwMode="auto">
          <a:xfrm>
            <a:off x="0" y="209550"/>
            <a:ext cx="86169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>
                <a:solidFill>
                  <a:srgbClr val="9D55D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Задачи на движение обычно содержат</a:t>
            </a:r>
          </a:p>
          <a:p>
            <a:pPr>
              <a:defRPr/>
            </a:pPr>
            <a:r>
              <a:rPr lang="ru-RU" sz="2800" b="1" i="1">
                <a:solidFill>
                  <a:srgbClr val="9D55D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        следующие величины:</a:t>
            </a:r>
          </a:p>
        </p:txBody>
      </p:sp>
      <p:sp>
        <p:nvSpPr>
          <p:cNvPr id="102405" name="Rectangle 5"/>
          <p:cNvSpPr>
            <a:spLocks noChangeArrowheads="1"/>
          </p:cNvSpPr>
          <p:nvPr/>
        </p:nvSpPr>
        <p:spPr bwMode="auto">
          <a:xfrm>
            <a:off x="755650" y="1628775"/>
            <a:ext cx="3190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</a:t>
            </a:r>
          </a:p>
        </p:txBody>
      </p:sp>
      <p:sp>
        <p:nvSpPr>
          <p:cNvPr id="102406" name="Rectangle 6"/>
          <p:cNvSpPr>
            <a:spLocks noChangeArrowheads="1"/>
          </p:cNvSpPr>
          <p:nvPr/>
        </p:nvSpPr>
        <p:spPr bwMode="auto">
          <a:xfrm>
            <a:off x="827088" y="2205038"/>
            <a:ext cx="382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i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</a:t>
            </a:r>
          </a:p>
        </p:txBody>
      </p:sp>
      <p:sp>
        <p:nvSpPr>
          <p:cNvPr id="102407" name="Rectangle 7"/>
          <p:cNvSpPr>
            <a:spLocks noChangeArrowheads="1"/>
          </p:cNvSpPr>
          <p:nvPr/>
        </p:nvSpPr>
        <p:spPr bwMode="auto">
          <a:xfrm>
            <a:off x="755650" y="2708275"/>
            <a:ext cx="488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</a:t>
            </a:r>
            <a:endParaRPr lang="ru-RU" sz="3600" b="1" i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408" name="Rectangle 8"/>
          <p:cNvSpPr>
            <a:spLocks noChangeArrowheads="1"/>
          </p:cNvSpPr>
          <p:nvPr/>
        </p:nvSpPr>
        <p:spPr bwMode="auto">
          <a:xfrm>
            <a:off x="1187450" y="1700213"/>
            <a:ext cx="4572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</a:t>
            </a:r>
            <a:r>
              <a:rPr lang="en-US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200" b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время,</a:t>
            </a:r>
          </a:p>
          <a:p>
            <a:pPr>
              <a:defRPr/>
            </a:pPr>
            <a:r>
              <a:rPr lang="en-US" sz="3200" b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</a:t>
            </a:r>
            <a:r>
              <a:rPr lang="ru-RU" sz="3200" b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скорость,</a:t>
            </a:r>
          </a:p>
          <a:p>
            <a:pPr>
              <a:defRPr/>
            </a:pPr>
            <a:r>
              <a:rPr lang="en-US" sz="3200" b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– </a:t>
            </a:r>
            <a:r>
              <a:rPr lang="ru-RU" sz="3200" b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расстояние.</a:t>
            </a:r>
          </a:p>
        </p:txBody>
      </p:sp>
      <p:sp>
        <p:nvSpPr>
          <p:cNvPr id="102410" name="Text Box 10"/>
          <p:cNvSpPr txBox="1">
            <a:spLocks noChangeArrowheads="1"/>
          </p:cNvSpPr>
          <p:nvPr/>
        </p:nvSpPr>
        <p:spPr bwMode="auto">
          <a:xfrm>
            <a:off x="250825" y="3429000"/>
            <a:ext cx="8893175" cy="10668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ru-RU" sz="32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Уравнения, связывающее эти три величины:</a:t>
            </a:r>
          </a:p>
        </p:txBody>
      </p:sp>
      <p:sp>
        <p:nvSpPr>
          <p:cNvPr id="102412" name="Rectangle 12"/>
          <p:cNvSpPr>
            <a:spLocks noChangeArrowheads="1"/>
          </p:cNvSpPr>
          <p:nvPr/>
        </p:nvSpPr>
        <p:spPr bwMode="auto">
          <a:xfrm>
            <a:off x="4413250" y="32464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ru-RU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10249" name="Group 15"/>
          <p:cNvGrpSpPr>
            <a:grpSpLocks/>
          </p:cNvGrpSpPr>
          <p:nvPr/>
        </p:nvGrpSpPr>
        <p:grpSpPr bwMode="auto">
          <a:xfrm>
            <a:off x="468313" y="4581525"/>
            <a:ext cx="1657350" cy="900113"/>
            <a:chOff x="576" y="2222"/>
            <a:chExt cx="1044" cy="567"/>
          </a:xfrm>
        </p:grpSpPr>
        <p:sp>
          <p:nvSpPr>
            <p:cNvPr id="10262" name="AutoShape 16"/>
            <p:cNvSpPr>
              <a:spLocks noChangeAspect="1" noChangeArrowheads="1" noTextEdit="1"/>
            </p:cNvSpPr>
            <p:nvPr/>
          </p:nvSpPr>
          <p:spPr bwMode="auto">
            <a:xfrm>
              <a:off x="576" y="2256"/>
              <a:ext cx="1044" cy="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17" name="Rectangle 17"/>
            <p:cNvSpPr>
              <a:spLocks noChangeArrowheads="1"/>
            </p:cNvSpPr>
            <p:nvPr/>
          </p:nvSpPr>
          <p:spPr bwMode="auto">
            <a:xfrm>
              <a:off x="1262" y="2266"/>
              <a:ext cx="315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ru-RU" sz="5400" b="1" i="1" dirty="0" err="1">
                  <a:solidFill>
                    <a:srgbClr val="7722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vt</a:t>
              </a:r>
              <a:endParaRPr lang="ru-RU" sz="5400" b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2418" name="Rectangle 18"/>
            <p:cNvSpPr>
              <a:spLocks noChangeArrowheads="1"/>
            </p:cNvSpPr>
            <p:nvPr/>
          </p:nvSpPr>
          <p:spPr bwMode="auto">
            <a:xfrm>
              <a:off x="663" y="2266"/>
              <a:ext cx="242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5400" b="1" i="1" dirty="0">
                  <a:solidFill>
                    <a:srgbClr val="7722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S</a:t>
              </a:r>
              <a:endParaRPr lang="ru-RU" sz="5400" b="1" i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endParaRPr>
            </a:p>
          </p:txBody>
        </p:sp>
        <p:sp>
          <p:nvSpPr>
            <p:cNvPr id="102419" name="Rectangle 19"/>
            <p:cNvSpPr>
              <a:spLocks noChangeArrowheads="1"/>
            </p:cNvSpPr>
            <p:nvPr/>
          </p:nvSpPr>
          <p:spPr bwMode="auto">
            <a:xfrm>
              <a:off x="971" y="2222"/>
              <a:ext cx="239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ru-RU" sz="5400" b="1" dirty="0">
                  <a:solidFill>
                    <a:srgbClr val="7722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Symbol" pitchFamily="18" charset="2"/>
                </a:rPr>
                <a:t>=</a:t>
              </a:r>
              <a:endParaRPr lang="ru-RU" sz="5400" b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10250" name="Group 20"/>
          <p:cNvGrpSpPr>
            <a:grpSpLocks/>
          </p:cNvGrpSpPr>
          <p:nvPr/>
        </p:nvGrpSpPr>
        <p:grpSpPr bwMode="auto">
          <a:xfrm>
            <a:off x="3708400" y="4508500"/>
            <a:ext cx="1271588" cy="1524000"/>
            <a:chOff x="2444" y="2421"/>
            <a:chExt cx="801" cy="960"/>
          </a:xfrm>
        </p:grpSpPr>
        <p:sp>
          <p:nvSpPr>
            <p:cNvPr id="10257" name="Line 21"/>
            <p:cNvSpPr>
              <a:spLocks noChangeShapeType="1"/>
            </p:cNvSpPr>
            <p:nvPr/>
          </p:nvSpPr>
          <p:spPr bwMode="auto">
            <a:xfrm>
              <a:off x="2949" y="2893"/>
              <a:ext cx="288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22" name="Rectangle 22"/>
            <p:cNvSpPr>
              <a:spLocks noChangeArrowheads="1"/>
            </p:cNvSpPr>
            <p:nvPr/>
          </p:nvSpPr>
          <p:spPr bwMode="auto">
            <a:xfrm>
              <a:off x="3009" y="2858"/>
              <a:ext cx="192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defRPr/>
              </a:pPr>
              <a:r>
                <a:rPr lang="ru-RU" sz="5400" b="1" i="1" dirty="0" err="1">
                  <a:solidFill>
                    <a:srgbClr val="7722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v</a:t>
              </a:r>
              <a:endParaRPr lang="ru-RU" sz="5400" b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2423" name="Rectangle 23"/>
            <p:cNvSpPr>
              <a:spLocks noChangeArrowheads="1"/>
            </p:cNvSpPr>
            <p:nvPr/>
          </p:nvSpPr>
          <p:spPr bwMode="auto">
            <a:xfrm>
              <a:off x="3003" y="2421"/>
              <a:ext cx="242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5400" b="1" i="1" dirty="0">
                  <a:solidFill>
                    <a:srgbClr val="7722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S</a:t>
              </a:r>
              <a:endParaRPr lang="ru-RU" sz="5400" b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2424" name="Rectangle 24"/>
            <p:cNvSpPr>
              <a:spLocks noChangeArrowheads="1"/>
            </p:cNvSpPr>
            <p:nvPr/>
          </p:nvSpPr>
          <p:spPr bwMode="auto">
            <a:xfrm>
              <a:off x="2444" y="2609"/>
              <a:ext cx="136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defRPr/>
              </a:pPr>
              <a:r>
                <a:rPr lang="ru-RU" sz="5400" b="1" i="1" dirty="0" err="1">
                  <a:solidFill>
                    <a:srgbClr val="7722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t</a:t>
              </a:r>
              <a:endParaRPr lang="ru-RU" sz="5400" b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2425" name="Rectangle 25"/>
            <p:cNvSpPr>
              <a:spLocks noChangeArrowheads="1"/>
            </p:cNvSpPr>
            <p:nvPr/>
          </p:nvSpPr>
          <p:spPr bwMode="auto">
            <a:xfrm>
              <a:off x="2653" y="2566"/>
              <a:ext cx="239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ru-RU" sz="5400" b="1" dirty="0">
                  <a:solidFill>
                    <a:srgbClr val="7722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Symbol" pitchFamily="18" charset="2"/>
                </a:rPr>
                <a:t>=</a:t>
              </a:r>
              <a:endParaRPr lang="ru-RU" sz="5400" b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10251" name="Group 26"/>
          <p:cNvGrpSpPr>
            <a:grpSpLocks/>
          </p:cNvGrpSpPr>
          <p:nvPr/>
        </p:nvGrpSpPr>
        <p:grpSpPr bwMode="auto">
          <a:xfrm>
            <a:off x="6659563" y="5157788"/>
            <a:ext cx="1331912" cy="1524000"/>
            <a:chOff x="3890" y="2983"/>
            <a:chExt cx="839" cy="960"/>
          </a:xfrm>
        </p:grpSpPr>
        <p:sp>
          <p:nvSpPr>
            <p:cNvPr id="10252" name="Line 27"/>
            <p:cNvSpPr>
              <a:spLocks noChangeShapeType="1"/>
            </p:cNvSpPr>
            <p:nvPr/>
          </p:nvSpPr>
          <p:spPr bwMode="auto">
            <a:xfrm>
              <a:off x="4441" y="3455"/>
              <a:ext cx="288" cy="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428" name="Rectangle 28"/>
            <p:cNvSpPr>
              <a:spLocks noChangeArrowheads="1"/>
            </p:cNvSpPr>
            <p:nvPr/>
          </p:nvSpPr>
          <p:spPr bwMode="auto">
            <a:xfrm>
              <a:off x="4522" y="3420"/>
              <a:ext cx="121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ru-RU" sz="5400" b="1" i="1" dirty="0" err="1">
                  <a:solidFill>
                    <a:srgbClr val="7722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t</a:t>
              </a:r>
              <a:endParaRPr lang="ru-RU" sz="5400" b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2429" name="Rectangle 29"/>
            <p:cNvSpPr>
              <a:spLocks noChangeArrowheads="1"/>
            </p:cNvSpPr>
            <p:nvPr/>
          </p:nvSpPr>
          <p:spPr bwMode="auto">
            <a:xfrm>
              <a:off x="4480" y="2983"/>
              <a:ext cx="242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5400" b="1" i="1" dirty="0">
                  <a:solidFill>
                    <a:srgbClr val="7722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S</a:t>
              </a:r>
              <a:endParaRPr lang="ru-RU" sz="5400" b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2430" name="Rectangle 30"/>
            <p:cNvSpPr>
              <a:spLocks noChangeArrowheads="1"/>
            </p:cNvSpPr>
            <p:nvPr/>
          </p:nvSpPr>
          <p:spPr bwMode="auto">
            <a:xfrm>
              <a:off x="3890" y="3185"/>
              <a:ext cx="194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ru-RU" sz="5400" b="1" i="1" dirty="0" err="1">
                  <a:solidFill>
                    <a:srgbClr val="7722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v</a:t>
              </a:r>
              <a:endParaRPr lang="ru-RU" sz="5400" b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02431" name="Rectangle 31"/>
            <p:cNvSpPr>
              <a:spLocks noChangeArrowheads="1"/>
            </p:cNvSpPr>
            <p:nvPr/>
          </p:nvSpPr>
          <p:spPr bwMode="auto">
            <a:xfrm>
              <a:off x="4145" y="3142"/>
              <a:ext cx="239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ru-RU" sz="5400" b="1" dirty="0">
                  <a:solidFill>
                    <a:srgbClr val="7722A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Symbol" pitchFamily="18" charset="2"/>
                </a:rPr>
                <a:t>=</a:t>
              </a:r>
              <a:endParaRPr lang="ru-RU" sz="5400" b="1" dirty="0">
                <a:solidFill>
                  <a:srgbClr val="7722A6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505</TotalTime>
  <Words>629</Words>
  <Application>Microsoft Office PowerPoint</Application>
  <PresentationFormat>Экран (4:3)</PresentationFormat>
  <Paragraphs>121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Облака</vt:lpstr>
      <vt:lpstr>К  ЕГЭ  шаг за шагом Задачи  группы В12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Задачи на  работу</vt:lpstr>
      <vt:lpstr> Пусть вся работа=1 части. 1насос очистит пруд за х (час.) ,работая отдельно 2 насос очистит пруд за (х+2 ) (час.) . Работая отдельно 1насос очистит пруд за 1час_____1/х пруда 2насос очистит пруд за 1 час _____1/ (х+2 ) пруда 2ч55мин.=35/12 ч По условию задачи составим и решим уравнение:                   +             =         12( х+2) +12х= 35(      +2х)        35     + 46х – 24 =0 х=14   и х=60______не подходит по условию задачи за 14 ч очистит  пруд 1 насос, работая отдельно. 14+2=16; за 16ч очистит пруд 2 насос, работая отдельно.      Ответ: 14ч; 16ч.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ЕГЭ  2010</dc:title>
  <dc:creator>Раиса</dc:creator>
  <cp:lastModifiedBy>Николай</cp:lastModifiedBy>
  <cp:revision>30</cp:revision>
  <dcterms:created xsi:type="dcterms:W3CDTF">2010-03-21T12:16:31Z</dcterms:created>
  <dcterms:modified xsi:type="dcterms:W3CDTF">2013-05-08T08:27:49Z</dcterms:modified>
</cp:coreProperties>
</file>