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61" r:id="rId3"/>
    <p:sldId id="257" r:id="rId4"/>
    <p:sldId id="258" r:id="rId5"/>
    <p:sldId id="259" r:id="rId6"/>
    <p:sldId id="260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74D045-E164-4FDB-B036-AF95C45B763B}" type="datetimeFigureOut">
              <a:rPr lang="ru-RU" smtClean="0"/>
              <a:t>03.04.2013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11CCBA-4AEE-4DC4-9FBA-7B52AFDA50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39713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1CCBA-4AEE-4DC4-9FBA-7B52AFDA5084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3007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B9270-D652-4296-9DD4-49B22C82B1F8}" type="datetimeFigureOut">
              <a:rPr lang="ru-RU" smtClean="0"/>
              <a:t>02.04.2013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3C2C0-1AEA-452B-8F99-DDD73E6B8C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4505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B9270-D652-4296-9DD4-49B22C82B1F8}" type="datetimeFigureOut">
              <a:rPr lang="ru-RU" smtClean="0"/>
              <a:t>02.04.2013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3C2C0-1AEA-452B-8F99-DDD73E6B8C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78477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B9270-D652-4296-9DD4-49B22C82B1F8}" type="datetimeFigureOut">
              <a:rPr lang="ru-RU" smtClean="0"/>
              <a:t>02.04.2013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3C2C0-1AEA-452B-8F99-DDD73E6B8C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30852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B9270-D652-4296-9DD4-49B22C82B1F8}" type="datetimeFigureOut">
              <a:rPr lang="ru-RU" smtClean="0"/>
              <a:t>02.04.2013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3C2C0-1AEA-452B-8F99-DDD73E6B8C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7844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B9270-D652-4296-9DD4-49B22C82B1F8}" type="datetimeFigureOut">
              <a:rPr lang="ru-RU" smtClean="0"/>
              <a:t>02.04.2013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3C2C0-1AEA-452B-8F99-DDD73E6B8C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8272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B9270-D652-4296-9DD4-49B22C82B1F8}" type="datetimeFigureOut">
              <a:rPr lang="ru-RU" smtClean="0"/>
              <a:t>02.04.2013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3C2C0-1AEA-452B-8F99-DDD73E6B8C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35700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B9270-D652-4296-9DD4-49B22C82B1F8}" type="datetimeFigureOut">
              <a:rPr lang="ru-RU" smtClean="0"/>
              <a:t>02.04.2013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3C2C0-1AEA-452B-8F99-DDD73E6B8C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95629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B9270-D652-4296-9DD4-49B22C82B1F8}" type="datetimeFigureOut">
              <a:rPr lang="ru-RU" smtClean="0"/>
              <a:t>02.04.2013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3C2C0-1AEA-452B-8F99-DDD73E6B8C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9624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B9270-D652-4296-9DD4-49B22C82B1F8}" type="datetimeFigureOut">
              <a:rPr lang="ru-RU" smtClean="0"/>
              <a:t>02.04.2013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3C2C0-1AEA-452B-8F99-DDD73E6B8C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4326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B9270-D652-4296-9DD4-49B22C82B1F8}" type="datetimeFigureOut">
              <a:rPr lang="ru-RU" smtClean="0"/>
              <a:t>02.04.2013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3C2C0-1AEA-452B-8F99-DDD73E6B8C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97795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B9270-D652-4296-9DD4-49B22C82B1F8}" type="datetimeFigureOut">
              <a:rPr lang="ru-RU" smtClean="0"/>
              <a:t>02.04.2013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3C2C0-1AEA-452B-8F99-DDD73E6B8C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8394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AB9270-D652-4296-9DD4-49B22C82B1F8}" type="datetimeFigureOut">
              <a:rPr lang="ru-RU" smtClean="0"/>
              <a:t>02.04.2013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3C2C0-1AEA-452B-8F99-DDD73E6B8C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1654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lol54.ru/uploads/posts/2012-01/1327133984_007.jpg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artpekarnya.ru/image_file/11_09_2012/nitka_v_ig2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hyperlink" Target="http://artpekarnya.ru/image_file/11_09_2012/nitka_v_ig3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772816"/>
            <a:ext cx="3598168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Выполнение простейших швов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23928" y="4221088"/>
            <a:ext cx="4496544" cy="1752600"/>
          </a:xfrm>
        </p:spPr>
        <p:txBody>
          <a:bodyPr>
            <a:normAutofit/>
          </a:bodyPr>
          <a:lstStyle/>
          <a:p>
            <a:pPr algn="r"/>
            <a:r>
              <a:rPr lang="ru-RU" sz="2800" b="1" dirty="0" smtClean="0">
                <a:solidFill>
                  <a:schemeClr val="tx1"/>
                </a:solidFill>
              </a:rPr>
              <a:t>Никулина И.В., </a:t>
            </a:r>
          </a:p>
          <a:p>
            <a:pPr algn="r"/>
            <a:r>
              <a:rPr lang="ru-RU" sz="2800" b="1" dirty="0" smtClean="0">
                <a:solidFill>
                  <a:schemeClr val="tx1"/>
                </a:solidFill>
              </a:rPr>
              <a:t>учитель первой категории</a:t>
            </a:r>
          </a:p>
          <a:p>
            <a:pPr algn="r"/>
            <a:r>
              <a:rPr lang="ru-RU" sz="2800" b="1" dirty="0" smtClean="0">
                <a:solidFill>
                  <a:schemeClr val="tx1"/>
                </a:solidFill>
              </a:rPr>
              <a:t> МОУ «Гимназия № 3»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764704"/>
            <a:ext cx="4464496" cy="2977819"/>
          </a:xfrm>
          <a:prstGeom prst="rect">
            <a:avLst/>
          </a:prstGeom>
          <a:noFill/>
          <a:ln w="3810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97604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0430" y="622991"/>
            <a:ext cx="66668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Шов «вперёд иголку» с перевивами</a:t>
            </a:r>
            <a:endParaRPr lang="ru-RU" sz="3200" b="1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062" y="1700808"/>
            <a:ext cx="8545560" cy="2848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5337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vse-sama.ru/images/stories/vyshivka_tehnika/2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060848"/>
            <a:ext cx="8045368" cy="3709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3529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27584" y="1052736"/>
            <a:ext cx="648072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В узкий глазок вдета тонкая нитка,</a:t>
            </a:r>
            <a:br>
              <a:rPr lang="ru-RU" sz="3200" b="1" dirty="0"/>
            </a:br>
            <a:r>
              <a:rPr lang="ru-RU" sz="3200" b="1" dirty="0"/>
              <a:t>И поплыла за корабликом прытко.</a:t>
            </a:r>
            <a:br>
              <a:rPr lang="ru-RU" sz="3200" b="1" dirty="0"/>
            </a:br>
            <a:r>
              <a:rPr lang="ru-RU" sz="3200" b="1" dirty="0"/>
              <a:t>Шьет, зашивает и колется колко,</a:t>
            </a:r>
            <a:br>
              <a:rPr lang="ru-RU" sz="3200" b="1" dirty="0"/>
            </a:br>
            <a:r>
              <a:rPr lang="ru-RU" sz="3200" b="1" dirty="0"/>
              <a:t>А называют </a:t>
            </a:r>
            <a:r>
              <a:rPr lang="ru-RU" sz="3200" b="1" dirty="0" smtClean="0"/>
              <a:t>кораблик    …</a:t>
            </a:r>
            <a:endParaRPr lang="ru-RU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996442" y="2531564"/>
            <a:ext cx="1387175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иголка</a:t>
            </a:r>
            <a:endParaRPr lang="ru-RU" sz="3200" b="1" dirty="0"/>
          </a:p>
        </p:txBody>
      </p:sp>
      <p:pic>
        <p:nvPicPr>
          <p:cNvPr id="2050" name="Picture 2" descr="http://lol54.ru/uploads/posts/2012-01/1327133984_007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404434"/>
            <a:ext cx="3180520" cy="3237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419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75656" y="570267"/>
            <a:ext cx="54006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Много делать мы умеем:</a:t>
            </a:r>
            <a:br>
              <a:rPr lang="ru-RU" sz="3200" b="1" dirty="0"/>
            </a:br>
            <a:r>
              <a:rPr lang="ru-RU" sz="3200" b="1" dirty="0"/>
              <a:t>Стричь, кроить и вырезать.</a:t>
            </a:r>
            <a:br>
              <a:rPr lang="ru-RU" sz="3200" b="1" dirty="0"/>
            </a:br>
            <a:r>
              <a:rPr lang="ru-RU" sz="3200" b="1" dirty="0"/>
              <a:t>Не играйте с нами, дети:</a:t>
            </a:r>
            <a:br>
              <a:rPr lang="ru-RU" sz="3200" b="1" dirty="0"/>
            </a:br>
            <a:r>
              <a:rPr lang="ru-RU" sz="3200" b="1" dirty="0"/>
              <a:t>Можем больно наказать!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316815" y="2132856"/>
            <a:ext cx="1904111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ножницы</a:t>
            </a:r>
            <a:endParaRPr lang="ru-RU" sz="3200" b="1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717631"/>
            <a:ext cx="3816424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1977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45" presetClass="entr" presetSubtype="0" fill="hold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3608" y="332656"/>
            <a:ext cx="525658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Маленькая головка </a:t>
            </a:r>
            <a:br>
              <a:rPr lang="ru-RU" sz="3200" b="1" dirty="0"/>
            </a:br>
            <a:r>
              <a:rPr lang="ru-RU" sz="3200" b="1" dirty="0"/>
              <a:t>На пальце сидит,</a:t>
            </a:r>
            <a:br>
              <a:rPr lang="ru-RU" sz="3200" b="1" dirty="0"/>
            </a:br>
            <a:r>
              <a:rPr lang="ru-RU" sz="3200" b="1" dirty="0"/>
              <a:t>Сотнями глаз</a:t>
            </a:r>
            <a:br>
              <a:rPr lang="ru-RU" sz="3200" b="1" dirty="0"/>
            </a:br>
            <a:r>
              <a:rPr lang="ru-RU" sz="3200" b="1" dirty="0"/>
              <a:t>Во все стороны глядит.</a:t>
            </a:r>
            <a:br>
              <a:rPr lang="ru-RU" sz="3200" b="1" dirty="0"/>
            </a:br>
            <a:r>
              <a:rPr lang="ru-RU" sz="3200" b="1" dirty="0"/>
              <a:t>На пальце одном</a:t>
            </a:r>
            <a:br>
              <a:rPr lang="ru-RU" sz="3200" b="1" dirty="0"/>
            </a:br>
            <a:r>
              <a:rPr lang="ru-RU" sz="3200" b="1" dirty="0"/>
              <a:t>Ведёрко вверх дном.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48136" y="2800542"/>
            <a:ext cx="2010294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напёрсток</a:t>
            </a:r>
            <a:endParaRPr lang="ru-RU" sz="32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431777"/>
            <a:ext cx="4296139" cy="3222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0538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5" presetID="45" presetClass="entr" presetSubtype="0" fill="hold" nodeType="after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artpekarnya.ru/image_file/11_09_2012/nitka_v_ig2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108" y="1916832"/>
            <a:ext cx="3810000" cy="3810000"/>
          </a:xfrm>
          <a:prstGeom prst="rect">
            <a:avLst/>
          </a:prstGeom>
          <a:noFill/>
          <a:ln w="38100">
            <a:solidFill>
              <a:schemeClr val="tx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artpekarnya.ru/image_file/11_09_2012/nitka_v_ig3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916832"/>
            <a:ext cx="3810000" cy="3810000"/>
          </a:xfrm>
          <a:prstGeom prst="rect">
            <a:avLst/>
          </a:prstGeom>
          <a:noFill/>
          <a:ln w="38100">
            <a:solidFill>
              <a:schemeClr val="tx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411760" y="620688"/>
            <a:ext cx="46526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Вдевание нитки в иголку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61558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47664" y="913075"/>
            <a:ext cx="60174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Завяжите узелок на конце нитки</a:t>
            </a:r>
            <a:endParaRPr lang="ru-RU" sz="3200" b="1" dirty="0"/>
          </a:p>
        </p:txBody>
      </p:sp>
      <p:pic>
        <p:nvPicPr>
          <p:cNvPr id="6148" name="Picture 4" descr="http://www.dulka.ru/pics/321_141077812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00" y="1772816"/>
            <a:ext cx="9139477" cy="4320480"/>
          </a:xfrm>
          <a:prstGeom prst="rect">
            <a:avLst/>
          </a:prstGeom>
          <a:noFill/>
          <a:ln w="38100">
            <a:solidFill>
              <a:schemeClr val="tx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5391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87724" y="163295"/>
            <a:ext cx="501547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/>
              <a:t>Можно закрепить нитку </a:t>
            </a:r>
          </a:p>
          <a:p>
            <a:pPr algn="ctr"/>
            <a:r>
              <a:rPr lang="ru-RU" sz="3200" b="1" dirty="0" smtClean="0"/>
              <a:t>непосредственно на ткани</a:t>
            </a:r>
            <a:endParaRPr lang="ru-RU" sz="3200" b="1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265858"/>
            <a:ext cx="5663548" cy="5516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3540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5926" y="1484784"/>
            <a:ext cx="4867275" cy="1752600"/>
          </a:xfrm>
          <a:prstGeom prst="rect">
            <a:avLst/>
          </a:prstGeom>
          <a:noFill/>
          <a:ln w="3810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411760" y="622993"/>
            <a:ext cx="40956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Шов «вперёд иголку»</a:t>
            </a:r>
            <a:endParaRPr lang="ru-RU" sz="32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4077072"/>
            <a:ext cx="799288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/>
              <a:t>Выполняют по прямой или изогнутой линии движением иглы справа налево. Это ряд стежков и пропусков одной длины. Длина стежка может быть разной. Шов выполняют по счету нитей ткани или рисованному контуру. 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667326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84784"/>
            <a:ext cx="7000471" cy="5219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10430" y="622991"/>
            <a:ext cx="66668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Шов «вперёд иголку» с перевивами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318699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103</Words>
  <Application>Microsoft Office PowerPoint</Application>
  <PresentationFormat>Экран (4:3)</PresentationFormat>
  <Paragraphs>19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Выполнение простейших швов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Выполнение простейших швов</dc:title>
  <dc:creator>User</dc:creator>
  <cp:lastModifiedBy>User</cp:lastModifiedBy>
  <cp:revision>7</cp:revision>
  <dcterms:created xsi:type="dcterms:W3CDTF">2013-04-02T19:22:24Z</dcterms:created>
  <dcterms:modified xsi:type="dcterms:W3CDTF">2013-04-02T20:28:55Z</dcterms:modified>
</cp:coreProperties>
</file>