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9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5" r:id="rId31"/>
    <p:sldId id="275" r:id="rId32"/>
    <p:sldId id="276" r:id="rId33"/>
    <p:sldId id="277" r:id="rId34"/>
    <p:sldId id="278" r:id="rId35"/>
    <p:sldId id="279" r:id="rId36"/>
    <p:sldId id="280" r:id="rId37"/>
    <p:sldId id="281" r:id="rId38"/>
    <p:sldId id="282" r:id="rId39"/>
    <p:sldId id="283" r:id="rId40"/>
    <p:sldId id="284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7200" b="1" i="1" u="sng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200" b="1" i="1" u="sng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200" b="1" i="1" u="sng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200" b="1" i="1" u="sng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200" b="1" i="1" u="sng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7200" b="1" i="1" u="sng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7200" b="1" i="1" u="sng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7200" b="1" i="1" u="sng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7200" b="1" i="1" u="sng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99"/>
    <a:srgbClr val="FFCCFF"/>
    <a:srgbClr val="99CCFF"/>
    <a:srgbClr val="CCECFF"/>
    <a:srgbClr val="003366"/>
    <a:srgbClr val="3366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7" autoAdjust="0"/>
    <p:restoredTop sz="94683" autoAdjust="0"/>
  </p:normalViewPr>
  <p:slideViewPr>
    <p:cSldViewPr>
      <p:cViewPr varScale="1">
        <p:scale>
          <a:sx n="72" d="100"/>
          <a:sy n="72" d="100"/>
        </p:scale>
        <p:origin x="-112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2599B-37CF-4655-A464-767E45E282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764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5AF80-A60B-4C50-A639-83363A6766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43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EA601-ACA8-4FA2-B7FE-F82CBFD976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4186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08733D-B1F7-4E48-B13F-FB5D7E661B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546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FEBDA-5406-4B90-B08D-A0D6F4A5A3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4676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22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33" name="Group 8"/>
                <p:cNvGrpSpPr>
                  <a:grpSpLocks/>
                </p:cNvGrpSpPr>
                <p:nvPr/>
              </p:nvGrpSpPr>
              <p:grpSpPr bwMode="auto"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4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35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13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6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46 h 504"/>
                        <a:gd name="T2" fmla="*/ 86 w 2736"/>
                        <a:gd name="T3" fmla="*/ 15 h 504"/>
                        <a:gd name="T4" fmla="*/ 176 w 2736"/>
                        <a:gd name="T5" fmla="*/ 2 h 504"/>
                        <a:gd name="T6" fmla="*/ 272 w 2736"/>
                        <a:gd name="T7" fmla="*/ 2 h 504"/>
                        <a:gd name="T8" fmla="*/ 270 w 2736"/>
                        <a:gd name="T9" fmla="*/ 9 h 504"/>
                        <a:gd name="T10" fmla="*/ 176 w 2736"/>
                        <a:gd name="T11" fmla="*/ 9 h 504"/>
                        <a:gd name="T12" fmla="*/ 65 w 2736"/>
                        <a:gd name="T13" fmla="*/ 27 h 504"/>
                        <a:gd name="T14" fmla="*/ 0 w 2736"/>
                        <a:gd name="T15" fmla="*/ 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1" y="3150"/>
                      <a:ext cx="925" cy="490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9 w 1769"/>
                        <a:gd name="T3" fmla="*/ 6 h 791"/>
                        <a:gd name="T4" fmla="*/ 45 w 1769"/>
                        <a:gd name="T5" fmla="*/ 19 h 791"/>
                        <a:gd name="T6" fmla="*/ 63 w 1769"/>
                        <a:gd name="T7" fmla="*/ 40 h 791"/>
                        <a:gd name="T8" fmla="*/ 68 w 1769"/>
                        <a:gd name="T9" fmla="*/ 56 h 791"/>
                        <a:gd name="T10" fmla="*/ 66 w 1769"/>
                        <a:gd name="T11" fmla="*/ 72 h 791"/>
                        <a:gd name="T12" fmla="*/ 62 w 1769"/>
                        <a:gd name="T13" fmla="*/ 58 h 791"/>
                        <a:gd name="T14" fmla="*/ 54 w 1769"/>
                        <a:gd name="T15" fmla="*/ 42 h 791"/>
                        <a:gd name="T16" fmla="*/ 43 w 1769"/>
                        <a:gd name="T17" fmla="*/ 27 h 791"/>
                        <a:gd name="T18" fmla="*/ 22 w 1769"/>
                        <a:gd name="T19" fmla="*/ 14 h 791"/>
                        <a:gd name="T20" fmla="*/ 0 w 1769"/>
                        <a:gd name="T21" fmla="*/ 7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6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129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9"/>
                      <a:ext cx="1814" cy="347"/>
                    </a:xfrm>
                    <a:custGeom>
                      <a:avLst/>
                      <a:gdLst>
                        <a:gd name="T0" fmla="*/ 0 w 2736"/>
                        <a:gd name="T1" fmla="*/ 78 h 504"/>
                        <a:gd name="T2" fmla="*/ 111 w 2736"/>
                        <a:gd name="T3" fmla="*/ 26 h 504"/>
                        <a:gd name="T4" fmla="*/ 227 w 2736"/>
                        <a:gd name="T5" fmla="*/ 4 h 504"/>
                        <a:gd name="T6" fmla="*/ 351 w 2736"/>
                        <a:gd name="T7" fmla="*/ 4 h 504"/>
                        <a:gd name="T8" fmla="*/ 348 w 2736"/>
                        <a:gd name="T9" fmla="*/ 16 h 504"/>
                        <a:gd name="T10" fmla="*/ 226 w 2736"/>
                        <a:gd name="T11" fmla="*/ 16 h 504"/>
                        <a:gd name="T12" fmla="*/ 84 w 2736"/>
                        <a:gd name="T13" fmla="*/ 45 h 504"/>
                        <a:gd name="T14" fmla="*/ 0 w 2736"/>
                        <a:gd name="T15" fmla="*/ 78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0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3" y="2806"/>
                      <a:ext cx="974" cy="545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25 w 1769"/>
                        <a:gd name="T3" fmla="*/ 9 h 791"/>
                        <a:gd name="T4" fmla="*/ 58 w 1769"/>
                        <a:gd name="T5" fmla="*/ 31 h 791"/>
                        <a:gd name="T6" fmla="*/ 81 w 1769"/>
                        <a:gd name="T7" fmla="*/ 67 h 791"/>
                        <a:gd name="T8" fmla="*/ 89 w 1769"/>
                        <a:gd name="T9" fmla="*/ 94 h 791"/>
                        <a:gd name="T10" fmla="*/ 85 w 1769"/>
                        <a:gd name="T11" fmla="*/ 122 h 791"/>
                        <a:gd name="T12" fmla="*/ 80 w 1769"/>
                        <a:gd name="T13" fmla="*/ 99 h 791"/>
                        <a:gd name="T14" fmla="*/ 70 w 1769"/>
                        <a:gd name="T15" fmla="*/ 71 h 791"/>
                        <a:gd name="T16" fmla="*/ 56 w 1769"/>
                        <a:gd name="T17" fmla="*/ 46 h 791"/>
                        <a:gd name="T18" fmla="*/ 29 w 1769"/>
                        <a:gd name="T19" fmla="*/ 23 h 791"/>
                        <a:gd name="T20" fmla="*/ 0 w 1769"/>
                        <a:gd name="T21" fmla="*/ 12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7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12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7" y="1832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40 h 504"/>
                        <a:gd name="T2" fmla="*/ 89 w 2736"/>
                        <a:gd name="T3" fmla="*/ 13 h 504"/>
                        <a:gd name="T4" fmla="*/ 183 w 2736"/>
                        <a:gd name="T5" fmla="*/ 2 h 504"/>
                        <a:gd name="T6" fmla="*/ 282 w 2736"/>
                        <a:gd name="T7" fmla="*/ 2 h 504"/>
                        <a:gd name="T8" fmla="*/ 280 w 2736"/>
                        <a:gd name="T9" fmla="*/ 8 h 504"/>
                        <a:gd name="T10" fmla="*/ 181 w 2736"/>
                        <a:gd name="T11" fmla="*/ 8 h 504"/>
                        <a:gd name="T12" fmla="*/ 67 w 2736"/>
                        <a:gd name="T13" fmla="*/ 24 h 504"/>
                        <a:gd name="T14" fmla="*/ 0 w 2736"/>
                        <a:gd name="T15" fmla="*/ 4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9 w 1769"/>
                        <a:gd name="T3" fmla="*/ 4 h 791"/>
                        <a:gd name="T4" fmla="*/ 47 w 1769"/>
                        <a:gd name="T5" fmla="*/ 16 h 791"/>
                        <a:gd name="T6" fmla="*/ 65 w 1769"/>
                        <a:gd name="T7" fmla="*/ 34 h 791"/>
                        <a:gd name="T8" fmla="*/ 71 w 1769"/>
                        <a:gd name="T9" fmla="*/ 48 h 791"/>
                        <a:gd name="T10" fmla="*/ 68 w 1769"/>
                        <a:gd name="T11" fmla="*/ 63 h 791"/>
                        <a:gd name="T12" fmla="*/ 64 w 1769"/>
                        <a:gd name="T13" fmla="*/ 50 h 791"/>
                        <a:gd name="T14" fmla="*/ 56 w 1769"/>
                        <a:gd name="T15" fmla="*/ 36 h 791"/>
                        <a:gd name="T16" fmla="*/ 45 w 1769"/>
                        <a:gd name="T17" fmla="*/ 23 h 791"/>
                        <a:gd name="T18" fmla="*/ 24 w 1769"/>
                        <a:gd name="T19" fmla="*/ 12 h 791"/>
                        <a:gd name="T20" fmla="*/ 0 w 1769"/>
                        <a:gd name="T21" fmla="*/ 6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8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25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65 h 504"/>
                        <a:gd name="T2" fmla="*/ 75 w 2736"/>
                        <a:gd name="T3" fmla="*/ 22 h 504"/>
                        <a:gd name="T4" fmla="*/ 154 w 2736"/>
                        <a:gd name="T5" fmla="*/ 3 h 504"/>
                        <a:gd name="T6" fmla="*/ 237 w 2736"/>
                        <a:gd name="T7" fmla="*/ 3 h 504"/>
                        <a:gd name="T8" fmla="*/ 235 w 2736"/>
                        <a:gd name="T9" fmla="*/ 13 h 504"/>
                        <a:gd name="T10" fmla="*/ 153 w 2736"/>
                        <a:gd name="T11" fmla="*/ 13 h 504"/>
                        <a:gd name="T12" fmla="*/ 57 w 2736"/>
                        <a:gd name="T13" fmla="*/ 38 h 504"/>
                        <a:gd name="T14" fmla="*/ 0 w 2736"/>
                        <a:gd name="T15" fmla="*/ 6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6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7 w 1769"/>
                        <a:gd name="T3" fmla="*/ 7 h 791"/>
                        <a:gd name="T4" fmla="*/ 40 w 1769"/>
                        <a:gd name="T5" fmla="*/ 26 h 791"/>
                        <a:gd name="T6" fmla="*/ 55 w 1769"/>
                        <a:gd name="T7" fmla="*/ 56 h 791"/>
                        <a:gd name="T8" fmla="*/ 60 w 1769"/>
                        <a:gd name="T9" fmla="*/ 79 h 791"/>
                        <a:gd name="T10" fmla="*/ 58 w 1769"/>
                        <a:gd name="T11" fmla="*/ 102 h 791"/>
                        <a:gd name="T12" fmla="*/ 54 w 1769"/>
                        <a:gd name="T13" fmla="*/ 82 h 791"/>
                        <a:gd name="T14" fmla="*/ 47 w 1769"/>
                        <a:gd name="T15" fmla="*/ 59 h 791"/>
                        <a:gd name="T16" fmla="*/ 38 w 1769"/>
                        <a:gd name="T17" fmla="*/ 39 h 791"/>
                        <a:gd name="T18" fmla="*/ 20 w 1769"/>
                        <a:gd name="T19" fmla="*/ 20 h 791"/>
                        <a:gd name="T20" fmla="*/ 0 w 1769"/>
                        <a:gd name="T21" fmla="*/ 10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9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12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46 h 504"/>
                        <a:gd name="T2" fmla="*/ 50 w 2736"/>
                        <a:gd name="T3" fmla="*/ 15 h 504"/>
                        <a:gd name="T4" fmla="*/ 102 w 2736"/>
                        <a:gd name="T5" fmla="*/ 2 h 504"/>
                        <a:gd name="T6" fmla="*/ 157 w 2736"/>
                        <a:gd name="T7" fmla="*/ 2 h 504"/>
                        <a:gd name="T8" fmla="*/ 156 w 2736"/>
                        <a:gd name="T9" fmla="*/ 9 h 504"/>
                        <a:gd name="T10" fmla="*/ 101 w 2736"/>
                        <a:gd name="T11" fmla="*/ 9 h 504"/>
                        <a:gd name="T12" fmla="*/ 37 w 2736"/>
                        <a:gd name="T13" fmla="*/ 27 h 504"/>
                        <a:gd name="T14" fmla="*/ 0 w 2736"/>
                        <a:gd name="T15" fmla="*/ 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70" y="1582"/>
                      <a:ext cx="830" cy="489"/>
                    </a:xfrm>
                    <a:custGeom>
                      <a:avLst/>
                      <a:gdLst>
                        <a:gd name="T0" fmla="*/ 0 w 1769"/>
                        <a:gd name="T1" fmla="*/ 1 h 791"/>
                        <a:gd name="T2" fmla="*/ 11 w 1769"/>
                        <a:gd name="T3" fmla="*/ 6 h 791"/>
                        <a:gd name="T4" fmla="*/ 26 w 1769"/>
                        <a:gd name="T5" fmla="*/ 19 h 791"/>
                        <a:gd name="T6" fmla="*/ 37 w 1769"/>
                        <a:gd name="T7" fmla="*/ 39 h 791"/>
                        <a:gd name="T8" fmla="*/ 40 w 1769"/>
                        <a:gd name="T9" fmla="*/ 54 h 791"/>
                        <a:gd name="T10" fmla="*/ 38 w 1769"/>
                        <a:gd name="T11" fmla="*/ 71 h 791"/>
                        <a:gd name="T12" fmla="*/ 36 w 1769"/>
                        <a:gd name="T13" fmla="*/ 57 h 791"/>
                        <a:gd name="T14" fmla="*/ 32 w 1769"/>
                        <a:gd name="T15" fmla="*/ 41 h 791"/>
                        <a:gd name="T16" fmla="*/ 25 w 1769"/>
                        <a:gd name="T17" fmla="*/ 27 h 791"/>
                        <a:gd name="T18" fmla="*/ 13 w 1769"/>
                        <a:gd name="T19" fmla="*/ 14 h 791"/>
                        <a:gd name="T20" fmla="*/ 0 w 1769"/>
                        <a:gd name="T21" fmla="*/ 7 h 791"/>
                        <a:gd name="T22" fmla="*/ 0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121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89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8 h 504"/>
                        <a:gd name="T2" fmla="*/ 31 w 2736"/>
                        <a:gd name="T3" fmla="*/ 3 h 504"/>
                        <a:gd name="T4" fmla="*/ 63 w 2736"/>
                        <a:gd name="T5" fmla="*/ 0 h 504"/>
                        <a:gd name="T6" fmla="*/ 97 w 2736"/>
                        <a:gd name="T7" fmla="*/ 0 h 504"/>
                        <a:gd name="T8" fmla="*/ 96 w 2736"/>
                        <a:gd name="T9" fmla="*/ 2 h 504"/>
                        <a:gd name="T10" fmla="*/ 63 w 2736"/>
                        <a:gd name="T11" fmla="*/ 2 h 504"/>
                        <a:gd name="T12" fmla="*/ 23 w 2736"/>
                        <a:gd name="T13" fmla="*/ 4 h 504"/>
                        <a:gd name="T14" fmla="*/ 0 w 2736"/>
                        <a:gd name="T15" fmla="*/ 8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2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3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7 w 1769"/>
                        <a:gd name="T3" fmla="*/ 1 h 791"/>
                        <a:gd name="T4" fmla="*/ 16 w 1769"/>
                        <a:gd name="T5" fmla="*/ 3 h 791"/>
                        <a:gd name="T6" fmla="*/ 23 w 1769"/>
                        <a:gd name="T7" fmla="*/ 7 h 791"/>
                        <a:gd name="T8" fmla="*/ 25 w 1769"/>
                        <a:gd name="T9" fmla="*/ 9 h 791"/>
                        <a:gd name="T10" fmla="*/ 24 w 1769"/>
                        <a:gd name="T11" fmla="*/ 12 h 791"/>
                        <a:gd name="T12" fmla="*/ 22 w 1769"/>
                        <a:gd name="T13" fmla="*/ 10 h 791"/>
                        <a:gd name="T14" fmla="*/ 20 w 1769"/>
                        <a:gd name="T15" fmla="*/ 7 h 791"/>
                        <a:gd name="T16" fmla="*/ 16 w 1769"/>
                        <a:gd name="T17" fmla="*/ 4 h 791"/>
                        <a:gd name="T18" fmla="*/ 8 w 1769"/>
                        <a:gd name="T19" fmla="*/ 3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1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16 w 2736"/>
                        <a:gd name="T3" fmla="*/ 3 h 504"/>
                        <a:gd name="T4" fmla="*/ 33 w 2736"/>
                        <a:gd name="T5" fmla="*/ 0 h 504"/>
                        <a:gd name="T6" fmla="*/ 51 w 2736"/>
                        <a:gd name="T7" fmla="*/ 0 h 504"/>
                        <a:gd name="T8" fmla="*/ 50 w 2736"/>
                        <a:gd name="T9" fmla="*/ 1 h 504"/>
                        <a:gd name="T10" fmla="*/ 33 w 2736"/>
                        <a:gd name="T11" fmla="*/ 1 h 504"/>
                        <a:gd name="T12" fmla="*/ 12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7"/>
                      <a:ext cx="662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3 w 1769"/>
                        <a:gd name="T3" fmla="*/ 1 h 791"/>
                        <a:gd name="T4" fmla="*/ 9 w 1769"/>
                        <a:gd name="T5" fmla="*/ 3 h 791"/>
                        <a:gd name="T6" fmla="*/ 12 w 1769"/>
                        <a:gd name="T7" fmla="*/ 6 h 791"/>
                        <a:gd name="T8" fmla="*/ 13 w 1769"/>
                        <a:gd name="T9" fmla="*/ 9 h 791"/>
                        <a:gd name="T10" fmla="*/ 12 w 1769"/>
                        <a:gd name="T11" fmla="*/ 11 h 791"/>
                        <a:gd name="T12" fmla="*/ 12 w 1769"/>
                        <a:gd name="T13" fmla="*/ 9 h 791"/>
                        <a:gd name="T14" fmla="*/ 10 w 1769"/>
                        <a:gd name="T15" fmla="*/ 6 h 791"/>
                        <a:gd name="T16" fmla="*/ 8 w 1769"/>
                        <a:gd name="T17" fmla="*/ 4 h 791"/>
                        <a:gd name="T18" fmla="*/ 4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2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117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9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46 h 504"/>
                        <a:gd name="T2" fmla="*/ 86 w 2736"/>
                        <a:gd name="T3" fmla="*/ 15 h 504"/>
                        <a:gd name="T4" fmla="*/ 176 w 2736"/>
                        <a:gd name="T5" fmla="*/ 2 h 504"/>
                        <a:gd name="T6" fmla="*/ 272 w 2736"/>
                        <a:gd name="T7" fmla="*/ 2 h 504"/>
                        <a:gd name="T8" fmla="*/ 270 w 2736"/>
                        <a:gd name="T9" fmla="*/ 9 h 504"/>
                        <a:gd name="T10" fmla="*/ 176 w 2736"/>
                        <a:gd name="T11" fmla="*/ 9 h 504"/>
                        <a:gd name="T12" fmla="*/ 65 w 2736"/>
                        <a:gd name="T13" fmla="*/ 27 h 504"/>
                        <a:gd name="T14" fmla="*/ 0 w 2736"/>
                        <a:gd name="T15" fmla="*/ 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2"/>
                      <a:ext cx="925" cy="490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9 w 1769"/>
                        <a:gd name="T3" fmla="*/ 6 h 791"/>
                        <a:gd name="T4" fmla="*/ 45 w 1769"/>
                        <a:gd name="T5" fmla="*/ 19 h 791"/>
                        <a:gd name="T6" fmla="*/ 63 w 1769"/>
                        <a:gd name="T7" fmla="*/ 40 h 791"/>
                        <a:gd name="T8" fmla="*/ 68 w 1769"/>
                        <a:gd name="T9" fmla="*/ 56 h 791"/>
                        <a:gd name="T10" fmla="*/ 66 w 1769"/>
                        <a:gd name="T11" fmla="*/ 72 h 791"/>
                        <a:gd name="T12" fmla="*/ 62 w 1769"/>
                        <a:gd name="T13" fmla="*/ 58 h 791"/>
                        <a:gd name="T14" fmla="*/ 54 w 1769"/>
                        <a:gd name="T15" fmla="*/ 42 h 791"/>
                        <a:gd name="T16" fmla="*/ 43 w 1769"/>
                        <a:gd name="T17" fmla="*/ 27 h 791"/>
                        <a:gd name="T18" fmla="*/ 22 w 1769"/>
                        <a:gd name="T19" fmla="*/ 14 h 791"/>
                        <a:gd name="T20" fmla="*/ 0 w 1769"/>
                        <a:gd name="T21" fmla="*/ 7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3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11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4" cy="347"/>
                    </a:xfrm>
                    <a:custGeom>
                      <a:avLst/>
                      <a:gdLst>
                        <a:gd name="T0" fmla="*/ 0 w 2736"/>
                        <a:gd name="T1" fmla="*/ 78 h 504"/>
                        <a:gd name="T2" fmla="*/ 111 w 2736"/>
                        <a:gd name="T3" fmla="*/ 26 h 504"/>
                        <a:gd name="T4" fmla="*/ 227 w 2736"/>
                        <a:gd name="T5" fmla="*/ 4 h 504"/>
                        <a:gd name="T6" fmla="*/ 351 w 2736"/>
                        <a:gd name="T7" fmla="*/ 4 h 504"/>
                        <a:gd name="T8" fmla="*/ 348 w 2736"/>
                        <a:gd name="T9" fmla="*/ 16 h 504"/>
                        <a:gd name="T10" fmla="*/ 226 w 2736"/>
                        <a:gd name="T11" fmla="*/ 16 h 504"/>
                        <a:gd name="T12" fmla="*/ 84 w 2736"/>
                        <a:gd name="T13" fmla="*/ 45 h 504"/>
                        <a:gd name="T14" fmla="*/ 0 w 2736"/>
                        <a:gd name="T15" fmla="*/ 78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3"/>
                      <a:ext cx="974" cy="545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25 w 1769"/>
                        <a:gd name="T3" fmla="*/ 9 h 791"/>
                        <a:gd name="T4" fmla="*/ 58 w 1769"/>
                        <a:gd name="T5" fmla="*/ 31 h 791"/>
                        <a:gd name="T6" fmla="*/ 81 w 1769"/>
                        <a:gd name="T7" fmla="*/ 67 h 791"/>
                        <a:gd name="T8" fmla="*/ 89 w 1769"/>
                        <a:gd name="T9" fmla="*/ 94 h 791"/>
                        <a:gd name="T10" fmla="*/ 85 w 1769"/>
                        <a:gd name="T11" fmla="*/ 122 h 791"/>
                        <a:gd name="T12" fmla="*/ 80 w 1769"/>
                        <a:gd name="T13" fmla="*/ 99 h 791"/>
                        <a:gd name="T14" fmla="*/ 70 w 1769"/>
                        <a:gd name="T15" fmla="*/ 71 h 791"/>
                        <a:gd name="T16" fmla="*/ 56 w 1769"/>
                        <a:gd name="T17" fmla="*/ 46 h 791"/>
                        <a:gd name="T18" fmla="*/ 29 w 1769"/>
                        <a:gd name="T19" fmla="*/ 23 h 791"/>
                        <a:gd name="T20" fmla="*/ 0 w 1769"/>
                        <a:gd name="T21" fmla="*/ 12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4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113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40 h 504"/>
                        <a:gd name="T2" fmla="*/ 89 w 2736"/>
                        <a:gd name="T3" fmla="*/ 13 h 504"/>
                        <a:gd name="T4" fmla="*/ 183 w 2736"/>
                        <a:gd name="T5" fmla="*/ 2 h 504"/>
                        <a:gd name="T6" fmla="*/ 282 w 2736"/>
                        <a:gd name="T7" fmla="*/ 2 h 504"/>
                        <a:gd name="T8" fmla="*/ 280 w 2736"/>
                        <a:gd name="T9" fmla="*/ 8 h 504"/>
                        <a:gd name="T10" fmla="*/ 181 w 2736"/>
                        <a:gd name="T11" fmla="*/ 8 h 504"/>
                        <a:gd name="T12" fmla="*/ 67 w 2736"/>
                        <a:gd name="T13" fmla="*/ 24 h 504"/>
                        <a:gd name="T14" fmla="*/ 0 w 2736"/>
                        <a:gd name="T15" fmla="*/ 4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7"/>
                      <a:ext cx="932" cy="476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9 w 1769"/>
                        <a:gd name="T3" fmla="*/ 4 h 791"/>
                        <a:gd name="T4" fmla="*/ 47 w 1769"/>
                        <a:gd name="T5" fmla="*/ 16 h 791"/>
                        <a:gd name="T6" fmla="*/ 65 w 1769"/>
                        <a:gd name="T7" fmla="*/ 34 h 791"/>
                        <a:gd name="T8" fmla="*/ 71 w 1769"/>
                        <a:gd name="T9" fmla="*/ 48 h 791"/>
                        <a:gd name="T10" fmla="*/ 68 w 1769"/>
                        <a:gd name="T11" fmla="*/ 63 h 791"/>
                        <a:gd name="T12" fmla="*/ 64 w 1769"/>
                        <a:gd name="T13" fmla="*/ 50 h 791"/>
                        <a:gd name="T14" fmla="*/ 56 w 1769"/>
                        <a:gd name="T15" fmla="*/ 36 h 791"/>
                        <a:gd name="T16" fmla="*/ 45 w 1769"/>
                        <a:gd name="T17" fmla="*/ 23 h 791"/>
                        <a:gd name="T18" fmla="*/ 24 w 1769"/>
                        <a:gd name="T19" fmla="*/ 12 h 791"/>
                        <a:gd name="T20" fmla="*/ 0 w 1769"/>
                        <a:gd name="T21" fmla="*/ 6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5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11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3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65 h 504"/>
                        <a:gd name="T2" fmla="*/ 75 w 2736"/>
                        <a:gd name="T3" fmla="*/ 22 h 504"/>
                        <a:gd name="T4" fmla="*/ 154 w 2736"/>
                        <a:gd name="T5" fmla="*/ 3 h 504"/>
                        <a:gd name="T6" fmla="*/ 237 w 2736"/>
                        <a:gd name="T7" fmla="*/ 3 h 504"/>
                        <a:gd name="T8" fmla="*/ 235 w 2736"/>
                        <a:gd name="T9" fmla="*/ 13 h 504"/>
                        <a:gd name="T10" fmla="*/ 153 w 2736"/>
                        <a:gd name="T11" fmla="*/ 13 h 504"/>
                        <a:gd name="T12" fmla="*/ 57 w 2736"/>
                        <a:gd name="T13" fmla="*/ 38 h 504"/>
                        <a:gd name="T14" fmla="*/ 0 w 2736"/>
                        <a:gd name="T15" fmla="*/ 6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6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7 w 1769"/>
                        <a:gd name="T3" fmla="*/ 7 h 791"/>
                        <a:gd name="T4" fmla="*/ 40 w 1769"/>
                        <a:gd name="T5" fmla="*/ 26 h 791"/>
                        <a:gd name="T6" fmla="*/ 55 w 1769"/>
                        <a:gd name="T7" fmla="*/ 56 h 791"/>
                        <a:gd name="T8" fmla="*/ 60 w 1769"/>
                        <a:gd name="T9" fmla="*/ 79 h 791"/>
                        <a:gd name="T10" fmla="*/ 58 w 1769"/>
                        <a:gd name="T11" fmla="*/ 102 h 791"/>
                        <a:gd name="T12" fmla="*/ 54 w 1769"/>
                        <a:gd name="T13" fmla="*/ 82 h 791"/>
                        <a:gd name="T14" fmla="*/ 47 w 1769"/>
                        <a:gd name="T15" fmla="*/ 59 h 791"/>
                        <a:gd name="T16" fmla="*/ 38 w 1769"/>
                        <a:gd name="T17" fmla="*/ 39 h 791"/>
                        <a:gd name="T18" fmla="*/ 20 w 1769"/>
                        <a:gd name="T19" fmla="*/ 20 h 791"/>
                        <a:gd name="T20" fmla="*/ 0 w 1769"/>
                        <a:gd name="T21" fmla="*/ 10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6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109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46 h 504"/>
                        <a:gd name="T2" fmla="*/ 50 w 2736"/>
                        <a:gd name="T3" fmla="*/ 15 h 504"/>
                        <a:gd name="T4" fmla="*/ 102 w 2736"/>
                        <a:gd name="T5" fmla="*/ 2 h 504"/>
                        <a:gd name="T6" fmla="*/ 157 w 2736"/>
                        <a:gd name="T7" fmla="*/ 2 h 504"/>
                        <a:gd name="T8" fmla="*/ 156 w 2736"/>
                        <a:gd name="T9" fmla="*/ 9 h 504"/>
                        <a:gd name="T10" fmla="*/ 101 w 2736"/>
                        <a:gd name="T11" fmla="*/ 9 h 504"/>
                        <a:gd name="T12" fmla="*/ 37 w 2736"/>
                        <a:gd name="T13" fmla="*/ 27 h 504"/>
                        <a:gd name="T14" fmla="*/ 0 w 2736"/>
                        <a:gd name="T15" fmla="*/ 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0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2" y="1759"/>
                      <a:ext cx="830" cy="489"/>
                    </a:xfrm>
                    <a:custGeom>
                      <a:avLst/>
                      <a:gdLst>
                        <a:gd name="T0" fmla="*/ 0 w 1769"/>
                        <a:gd name="T1" fmla="*/ 1 h 791"/>
                        <a:gd name="T2" fmla="*/ 11 w 1769"/>
                        <a:gd name="T3" fmla="*/ 6 h 791"/>
                        <a:gd name="T4" fmla="*/ 26 w 1769"/>
                        <a:gd name="T5" fmla="*/ 19 h 791"/>
                        <a:gd name="T6" fmla="*/ 37 w 1769"/>
                        <a:gd name="T7" fmla="*/ 39 h 791"/>
                        <a:gd name="T8" fmla="*/ 40 w 1769"/>
                        <a:gd name="T9" fmla="*/ 54 h 791"/>
                        <a:gd name="T10" fmla="*/ 38 w 1769"/>
                        <a:gd name="T11" fmla="*/ 71 h 791"/>
                        <a:gd name="T12" fmla="*/ 36 w 1769"/>
                        <a:gd name="T13" fmla="*/ 57 h 791"/>
                        <a:gd name="T14" fmla="*/ 32 w 1769"/>
                        <a:gd name="T15" fmla="*/ 41 h 791"/>
                        <a:gd name="T16" fmla="*/ 25 w 1769"/>
                        <a:gd name="T17" fmla="*/ 27 h 791"/>
                        <a:gd name="T18" fmla="*/ 13 w 1769"/>
                        <a:gd name="T19" fmla="*/ 14 h 791"/>
                        <a:gd name="T20" fmla="*/ 0 w 1769"/>
                        <a:gd name="T21" fmla="*/ 7 h 791"/>
                        <a:gd name="T22" fmla="*/ 0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7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10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8 h 504"/>
                        <a:gd name="T2" fmla="*/ 31 w 2736"/>
                        <a:gd name="T3" fmla="*/ 3 h 504"/>
                        <a:gd name="T4" fmla="*/ 63 w 2736"/>
                        <a:gd name="T5" fmla="*/ 0 h 504"/>
                        <a:gd name="T6" fmla="*/ 97 w 2736"/>
                        <a:gd name="T7" fmla="*/ 0 h 504"/>
                        <a:gd name="T8" fmla="*/ 96 w 2736"/>
                        <a:gd name="T9" fmla="*/ 2 h 504"/>
                        <a:gd name="T10" fmla="*/ 63 w 2736"/>
                        <a:gd name="T11" fmla="*/ 2 h 504"/>
                        <a:gd name="T12" fmla="*/ 23 w 2736"/>
                        <a:gd name="T13" fmla="*/ 4 h 504"/>
                        <a:gd name="T14" fmla="*/ 0 w 2736"/>
                        <a:gd name="T15" fmla="*/ 8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6"/>
                      <a:ext cx="754" cy="343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7 w 1769"/>
                        <a:gd name="T3" fmla="*/ 1 h 791"/>
                        <a:gd name="T4" fmla="*/ 16 w 1769"/>
                        <a:gd name="T5" fmla="*/ 3 h 791"/>
                        <a:gd name="T6" fmla="*/ 23 w 1769"/>
                        <a:gd name="T7" fmla="*/ 7 h 791"/>
                        <a:gd name="T8" fmla="*/ 25 w 1769"/>
                        <a:gd name="T9" fmla="*/ 9 h 791"/>
                        <a:gd name="T10" fmla="*/ 24 w 1769"/>
                        <a:gd name="T11" fmla="*/ 12 h 791"/>
                        <a:gd name="T12" fmla="*/ 22 w 1769"/>
                        <a:gd name="T13" fmla="*/ 10 h 791"/>
                        <a:gd name="T14" fmla="*/ 20 w 1769"/>
                        <a:gd name="T15" fmla="*/ 7 h 791"/>
                        <a:gd name="T16" fmla="*/ 16 w 1769"/>
                        <a:gd name="T17" fmla="*/ 4 h 791"/>
                        <a:gd name="T18" fmla="*/ 8 w 1769"/>
                        <a:gd name="T19" fmla="*/ 3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8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05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16 w 2736"/>
                        <a:gd name="T3" fmla="*/ 3 h 504"/>
                        <a:gd name="T4" fmla="*/ 33 w 2736"/>
                        <a:gd name="T5" fmla="*/ 0 h 504"/>
                        <a:gd name="T6" fmla="*/ 51 w 2736"/>
                        <a:gd name="T7" fmla="*/ 0 h 504"/>
                        <a:gd name="T8" fmla="*/ 50 w 2736"/>
                        <a:gd name="T9" fmla="*/ 1 h 504"/>
                        <a:gd name="T10" fmla="*/ 33 w 2736"/>
                        <a:gd name="T11" fmla="*/ 1 h 504"/>
                        <a:gd name="T12" fmla="*/ 12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6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3 w 1769"/>
                        <a:gd name="T3" fmla="*/ 1 h 791"/>
                        <a:gd name="T4" fmla="*/ 9 w 1769"/>
                        <a:gd name="T5" fmla="*/ 3 h 791"/>
                        <a:gd name="T6" fmla="*/ 12 w 1769"/>
                        <a:gd name="T7" fmla="*/ 6 h 791"/>
                        <a:gd name="T8" fmla="*/ 13 w 1769"/>
                        <a:gd name="T9" fmla="*/ 9 h 791"/>
                        <a:gd name="T10" fmla="*/ 12 w 1769"/>
                        <a:gd name="T11" fmla="*/ 11 h 791"/>
                        <a:gd name="T12" fmla="*/ 12 w 1769"/>
                        <a:gd name="T13" fmla="*/ 9 h 791"/>
                        <a:gd name="T14" fmla="*/ 10 w 1769"/>
                        <a:gd name="T15" fmla="*/ 6 h 791"/>
                        <a:gd name="T16" fmla="*/ 8 w 1769"/>
                        <a:gd name="T17" fmla="*/ 4 h 791"/>
                        <a:gd name="T18" fmla="*/ 4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9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10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16 w 2736"/>
                        <a:gd name="T3" fmla="*/ 3 h 504"/>
                        <a:gd name="T4" fmla="*/ 33 w 2736"/>
                        <a:gd name="T5" fmla="*/ 0 h 504"/>
                        <a:gd name="T6" fmla="*/ 51 w 2736"/>
                        <a:gd name="T7" fmla="*/ 0 h 504"/>
                        <a:gd name="T8" fmla="*/ 50 w 2736"/>
                        <a:gd name="T9" fmla="*/ 1 h 504"/>
                        <a:gd name="T10" fmla="*/ 33 w 2736"/>
                        <a:gd name="T11" fmla="*/ 1 h 504"/>
                        <a:gd name="T12" fmla="*/ 12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899"/>
                      <a:ext cx="662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3 w 1769"/>
                        <a:gd name="T3" fmla="*/ 1 h 791"/>
                        <a:gd name="T4" fmla="*/ 9 w 1769"/>
                        <a:gd name="T5" fmla="*/ 3 h 791"/>
                        <a:gd name="T6" fmla="*/ 12 w 1769"/>
                        <a:gd name="T7" fmla="*/ 6 h 791"/>
                        <a:gd name="T8" fmla="*/ 13 w 1769"/>
                        <a:gd name="T9" fmla="*/ 9 h 791"/>
                        <a:gd name="T10" fmla="*/ 12 w 1769"/>
                        <a:gd name="T11" fmla="*/ 11 h 791"/>
                        <a:gd name="T12" fmla="*/ 12 w 1769"/>
                        <a:gd name="T13" fmla="*/ 9 h 791"/>
                        <a:gd name="T14" fmla="*/ 10 w 1769"/>
                        <a:gd name="T15" fmla="*/ 6 h 791"/>
                        <a:gd name="T16" fmla="*/ 8 w 1769"/>
                        <a:gd name="T17" fmla="*/ 4 h 791"/>
                        <a:gd name="T18" fmla="*/ 4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0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101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16 w 2736"/>
                        <a:gd name="T3" fmla="*/ 3 h 504"/>
                        <a:gd name="T4" fmla="*/ 33 w 2736"/>
                        <a:gd name="T5" fmla="*/ 0 h 504"/>
                        <a:gd name="T6" fmla="*/ 51 w 2736"/>
                        <a:gd name="T7" fmla="*/ 0 h 504"/>
                        <a:gd name="T8" fmla="*/ 50 w 2736"/>
                        <a:gd name="T9" fmla="*/ 1 h 504"/>
                        <a:gd name="T10" fmla="*/ 33 w 2736"/>
                        <a:gd name="T11" fmla="*/ 1 h 504"/>
                        <a:gd name="T12" fmla="*/ 12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2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89"/>
                      <a:ext cx="662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3 w 1769"/>
                        <a:gd name="T3" fmla="*/ 1 h 791"/>
                        <a:gd name="T4" fmla="*/ 9 w 1769"/>
                        <a:gd name="T5" fmla="*/ 3 h 791"/>
                        <a:gd name="T6" fmla="*/ 12 w 1769"/>
                        <a:gd name="T7" fmla="*/ 6 h 791"/>
                        <a:gd name="T8" fmla="*/ 13 w 1769"/>
                        <a:gd name="T9" fmla="*/ 9 h 791"/>
                        <a:gd name="T10" fmla="*/ 12 w 1769"/>
                        <a:gd name="T11" fmla="*/ 11 h 791"/>
                        <a:gd name="T12" fmla="*/ 12 w 1769"/>
                        <a:gd name="T13" fmla="*/ 9 h 791"/>
                        <a:gd name="T14" fmla="*/ 10 w 1769"/>
                        <a:gd name="T15" fmla="*/ 6 h 791"/>
                        <a:gd name="T16" fmla="*/ 8 w 1769"/>
                        <a:gd name="T17" fmla="*/ 4 h 791"/>
                        <a:gd name="T18" fmla="*/ 4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9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17 w 2736"/>
                        <a:gd name="T3" fmla="*/ 3 h 504"/>
                        <a:gd name="T4" fmla="*/ 36 w 2736"/>
                        <a:gd name="T5" fmla="*/ 0 h 504"/>
                        <a:gd name="T6" fmla="*/ 55 w 2736"/>
                        <a:gd name="T7" fmla="*/ 0 h 504"/>
                        <a:gd name="T8" fmla="*/ 54 w 2736"/>
                        <a:gd name="T9" fmla="*/ 1 h 504"/>
                        <a:gd name="T10" fmla="*/ 35 w 2736"/>
                        <a:gd name="T11" fmla="*/ 1 h 504"/>
                        <a:gd name="T12" fmla="*/ 13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4 w 1769"/>
                        <a:gd name="T3" fmla="*/ 1 h 791"/>
                        <a:gd name="T4" fmla="*/ 9 w 1769"/>
                        <a:gd name="T5" fmla="*/ 3 h 791"/>
                        <a:gd name="T6" fmla="*/ 13 w 1769"/>
                        <a:gd name="T7" fmla="*/ 6 h 791"/>
                        <a:gd name="T8" fmla="*/ 14 w 1769"/>
                        <a:gd name="T9" fmla="*/ 9 h 791"/>
                        <a:gd name="T10" fmla="*/ 13 w 1769"/>
                        <a:gd name="T11" fmla="*/ 11 h 791"/>
                        <a:gd name="T12" fmla="*/ 13 w 1769"/>
                        <a:gd name="T13" fmla="*/ 9 h 791"/>
                        <a:gd name="T14" fmla="*/ 11 w 1769"/>
                        <a:gd name="T15" fmla="*/ 6 h 791"/>
                        <a:gd name="T16" fmla="*/ 9 w 1769"/>
                        <a:gd name="T17" fmla="*/ 4 h 791"/>
                        <a:gd name="T18" fmla="*/ 5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2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97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58"/>
                      <a:ext cx="1100" cy="215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9 w 2736"/>
                        <a:gd name="T3" fmla="*/ 3 h 504"/>
                        <a:gd name="T4" fmla="*/ 18 w 2736"/>
                        <a:gd name="T5" fmla="*/ 0 h 504"/>
                        <a:gd name="T6" fmla="*/ 29 w 2736"/>
                        <a:gd name="T7" fmla="*/ 0 h 504"/>
                        <a:gd name="T8" fmla="*/ 29 w 2736"/>
                        <a:gd name="T9" fmla="*/ 1 h 504"/>
                        <a:gd name="T10" fmla="*/ 18 w 2736"/>
                        <a:gd name="T11" fmla="*/ 1 h 504"/>
                        <a:gd name="T12" fmla="*/ 7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8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31"/>
                      <a:ext cx="591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2 w 1769"/>
                        <a:gd name="T3" fmla="*/ 1 h 791"/>
                        <a:gd name="T4" fmla="*/ 5 w 1769"/>
                        <a:gd name="T5" fmla="*/ 3 h 791"/>
                        <a:gd name="T6" fmla="*/ 7 w 1769"/>
                        <a:gd name="T7" fmla="*/ 6 h 791"/>
                        <a:gd name="T8" fmla="*/ 7 w 1769"/>
                        <a:gd name="T9" fmla="*/ 9 h 791"/>
                        <a:gd name="T10" fmla="*/ 7 w 1769"/>
                        <a:gd name="T11" fmla="*/ 11 h 791"/>
                        <a:gd name="T12" fmla="*/ 7 w 1769"/>
                        <a:gd name="T13" fmla="*/ 9 h 791"/>
                        <a:gd name="T14" fmla="*/ 6 w 1769"/>
                        <a:gd name="T15" fmla="*/ 6 h 791"/>
                        <a:gd name="T16" fmla="*/ 5 w 1769"/>
                        <a:gd name="T17" fmla="*/ 4 h 791"/>
                        <a:gd name="T18" fmla="*/ 2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3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9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1" y="924"/>
                      <a:ext cx="1061" cy="215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7 w 2736"/>
                        <a:gd name="T3" fmla="*/ 3 h 504"/>
                        <a:gd name="T4" fmla="*/ 16 w 2736"/>
                        <a:gd name="T5" fmla="*/ 0 h 504"/>
                        <a:gd name="T6" fmla="*/ 24 w 2736"/>
                        <a:gd name="T7" fmla="*/ 0 h 504"/>
                        <a:gd name="T8" fmla="*/ 24 w 2736"/>
                        <a:gd name="T9" fmla="*/ 1 h 504"/>
                        <a:gd name="T10" fmla="*/ 16 w 2736"/>
                        <a:gd name="T11" fmla="*/ 1 h 504"/>
                        <a:gd name="T12" fmla="*/ 6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4"/>
                      <a:ext cx="570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2 w 1769"/>
                        <a:gd name="T3" fmla="*/ 1 h 791"/>
                        <a:gd name="T4" fmla="*/ 4 w 1769"/>
                        <a:gd name="T5" fmla="*/ 3 h 791"/>
                        <a:gd name="T6" fmla="*/ 5 w 1769"/>
                        <a:gd name="T7" fmla="*/ 6 h 791"/>
                        <a:gd name="T8" fmla="*/ 6 w 1769"/>
                        <a:gd name="T9" fmla="*/ 9 h 791"/>
                        <a:gd name="T10" fmla="*/ 6 w 1769"/>
                        <a:gd name="T11" fmla="*/ 11 h 791"/>
                        <a:gd name="T12" fmla="*/ 5 w 1769"/>
                        <a:gd name="T13" fmla="*/ 9 h 791"/>
                        <a:gd name="T14" fmla="*/ 5 w 1769"/>
                        <a:gd name="T15" fmla="*/ 6 h 791"/>
                        <a:gd name="T16" fmla="*/ 4 w 1769"/>
                        <a:gd name="T17" fmla="*/ 4 h 791"/>
                        <a:gd name="T18" fmla="*/ 2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4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93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16 w 2736"/>
                        <a:gd name="T3" fmla="*/ 3 h 504"/>
                        <a:gd name="T4" fmla="*/ 33 w 2736"/>
                        <a:gd name="T5" fmla="*/ 0 h 504"/>
                        <a:gd name="T6" fmla="*/ 51 w 2736"/>
                        <a:gd name="T7" fmla="*/ 0 h 504"/>
                        <a:gd name="T8" fmla="*/ 50 w 2736"/>
                        <a:gd name="T9" fmla="*/ 1 h 504"/>
                        <a:gd name="T10" fmla="*/ 33 w 2736"/>
                        <a:gd name="T11" fmla="*/ 1 h 504"/>
                        <a:gd name="T12" fmla="*/ 12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4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2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3 w 1769"/>
                        <a:gd name="T3" fmla="*/ 1 h 791"/>
                        <a:gd name="T4" fmla="*/ 9 w 1769"/>
                        <a:gd name="T5" fmla="*/ 3 h 791"/>
                        <a:gd name="T6" fmla="*/ 12 w 1769"/>
                        <a:gd name="T7" fmla="*/ 6 h 791"/>
                        <a:gd name="T8" fmla="*/ 13 w 1769"/>
                        <a:gd name="T9" fmla="*/ 9 h 791"/>
                        <a:gd name="T10" fmla="*/ 12 w 1769"/>
                        <a:gd name="T11" fmla="*/ 11 h 791"/>
                        <a:gd name="T12" fmla="*/ 12 w 1769"/>
                        <a:gd name="T13" fmla="*/ 9 h 791"/>
                        <a:gd name="T14" fmla="*/ 10 w 1769"/>
                        <a:gd name="T15" fmla="*/ 6 h 791"/>
                        <a:gd name="T16" fmla="*/ 8 w 1769"/>
                        <a:gd name="T17" fmla="*/ 4 h 791"/>
                        <a:gd name="T18" fmla="*/ 4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5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9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16 w 2736"/>
                        <a:gd name="T3" fmla="*/ 3 h 504"/>
                        <a:gd name="T4" fmla="*/ 33 w 2736"/>
                        <a:gd name="T5" fmla="*/ 0 h 504"/>
                        <a:gd name="T6" fmla="*/ 51 w 2736"/>
                        <a:gd name="T7" fmla="*/ 0 h 504"/>
                        <a:gd name="T8" fmla="*/ 50 w 2736"/>
                        <a:gd name="T9" fmla="*/ 1 h 504"/>
                        <a:gd name="T10" fmla="*/ 33 w 2736"/>
                        <a:gd name="T11" fmla="*/ 1 h 504"/>
                        <a:gd name="T12" fmla="*/ 12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2" y="445"/>
                      <a:ext cx="662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3 w 1769"/>
                        <a:gd name="T3" fmla="*/ 1 h 791"/>
                        <a:gd name="T4" fmla="*/ 9 w 1769"/>
                        <a:gd name="T5" fmla="*/ 3 h 791"/>
                        <a:gd name="T6" fmla="*/ 12 w 1769"/>
                        <a:gd name="T7" fmla="*/ 6 h 791"/>
                        <a:gd name="T8" fmla="*/ 13 w 1769"/>
                        <a:gd name="T9" fmla="*/ 9 h 791"/>
                        <a:gd name="T10" fmla="*/ 12 w 1769"/>
                        <a:gd name="T11" fmla="*/ 11 h 791"/>
                        <a:gd name="T12" fmla="*/ 12 w 1769"/>
                        <a:gd name="T13" fmla="*/ 9 h 791"/>
                        <a:gd name="T14" fmla="*/ 10 w 1769"/>
                        <a:gd name="T15" fmla="*/ 6 h 791"/>
                        <a:gd name="T16" fmla="*/ 8 w 1769"/>
                        <a:gd name="T17" fmla="*/ 4 h 791"/>
                        <a:gd name="T18" fmla="*/ 4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6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5" y="949"/>
                    <a:ext cx="1027" cy="145"/>
                  </a:xfrm>
                  <a:custGeom>
                    <a:avLst/>
                    <a:gdLst>
                      <a:gd name="T0" fmla="*/ 0 w 2736"/>
                      <a:gd name="T1" fmla="*/ 1 h 504"/>
                      <a:gd name="T2" fmla="*/ 6 w 2736"/>
                      <a:gd name="T3" fmla="*/ 0 h 504"/>
                      <a:gd name="T4" fmla="*/ 13 w 2736"/>
                      <a:gd name="T5" fmla="*/ 0 h 504"/>
                      <a:gd name="T6" fmla="*/ 20 w 2736"/>
                      <a:gd name="T7" fmla="*/ 0 h 504"/>
                      <a:gd name="T8" fmla="*/ 20 w 2736"/>
                      <a:gd name="T9" fmla="*/ 0 h 504"/>
                      <a:gd name="T10" fmla="*/ 13 w 2736"/>
                      <a:gd name="T11" fmla="*/ 0 h 504"/>
                      <a:gd name="T12" fmla="*/ 5 w 2736"/>
                      <a:gd name="T13" fmla="*/ 1 h 504"/>
                      <a:gd name="T14" fmla="*/ 0 w 2736"/>
                      <a:gd name="T15" fmla="*/ 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7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2 w 1769"/>
                      <a:gd name="T3" fmla="*/ 0 h 791"/>
                      <a:gd name="T4" fmla="*/ 3 w 1769"/>
                      <a:gd name="T5" fmla="*/ 0 h 791"/>
                      <a:gd name="T6" fmla="*/ 5 w 1769"/>
                      <a:gd name="T7" fmla="*/ 1 h 791"/>
                      <a:gd name="T8" fmla="*/ 5 w 1769"/>
                      <a:gd name="T9" fmla="*/ 1 h 791"/>
                      <a:gd name="T10" fmla="*/ 5 w 1769"/>
                      <a:gd name="T11" fmla="*/ 2 h 791"/>
                      <a:gd name="T12" fmla="*/ 5 w 1769"/>
                      <a:gd name="T13" fmla="*/ 1 h 791"/>
                      <a:gd name="T14" fmla="*/ 4 w 1769"/>
                      <a:gd name="T15" fmla="*/ 1 h 791"/>
                      <a:gd name="T16" fmla="*/ 3 w 1769"/>
                      <a:gd name="T17" fmla="*/ 1 h 791"/>
                      <a:gd name="T18" fmla="*/ 2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58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89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>
                        <a:gd name="T0" fmla="*/ 0 w 2736"/>
                        <a:gd name="T1" fmla="*/ 3 h 504"/>
                        <a:gd name="T2" fmla="*/ 7 w 2736"/>
                        <a:gd name="T3" fmla="*/ 1 h 504"/>
                        <a:gd name="T4" fmla="*/ 16 w 2736"/>
                        <a:gd name="T5" fmla="*/ 0 h 504"/>
                        <a:gd name="T6" fmla="*/ 24 w 2736"/>
                        <a:gd name="T7" fmla="*/ 0 h 504"/>
                        <a:gd name="T8" fmla="*/ 24 w 2736"/>
                        <a:gd name="T9" fmla="*/ 1 h 504"/>
                        <a:gd name="T10" fmla="*/ 16 w 2736"/>
                        <a:gd name="T11" fmla="*/ 1 h 504"/>
                        <a:gd name="T12" fmla="*/ 6 w 2736"/>
                        <a:gd name="T13" fmla="*/ 2 h 504"/>
                        <a:gd name="T14" fmla="*/ 0 w 2736"/>
                        <a:gd name="T15" fmla="*/ 3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0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1" y="181"/>
                      <a:ext cx="570" cy="289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2 w 1769"/>
                        <a:gd name="T3" fmla="*/ 0 h 791"/>
                        <a:gd name="T4" fmla="*/ 4 w 1769"/>
                        <a:gd name="T5" fmla="*/ 1 h 791"/>
                        <a:gd name="T6" fmla="*/ 5 w 1769"/>
                        <a:gd name="T7" fmla="*/ 3 h 791"/>
                        <a:gd name="T8" fmla="*/ 6 w 1769"/>
                        <a:gd name="T9" fmla="*/ 4 h 791"/>
                        <a:gd name="T10" fmla="*/ 6 w 1769"/>
                        <a:gd name="T11" fmla="*/ 5 h 791"/>
                        <a:gd name="T12" fmla="*/ 5 w 1769"/>
                        <a:gd name="T13" fmla="*/ 4 h 791"/>
                        <a:gd name="T14" fmla="*/ 5 w 1769"/>
                        <a:gd name="T15" fmla="*/ 3 h 791"/>
                        <a:gd name="T16" fmla="*/ 4 w 1769"/>
                        <a:gd name="T17" fmla="*/ 2 h 791"/>
                        <a:gd name="T18" fmla="*/ 2 w 1769"/>
                        <a:gd name="T19" fmla="*/ 1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9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8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1" y="915"/>
                      <a:ext cx="1155" cy="270"/>
                    </a:xfrm>
                    <a:custGeom>
                      <a:avLst/>
                      <a:gdLst>
                        <a:gd name="T0" fmla="*/ 0 w 2736"/>
                        <a:gd name="T1" fmla="*/ 23 h 504"/>
                        <a:gd name="T2" fmla="*/ 11 w 2736"/>
                        <a:gd name="T3" fmla="*/ 8 h 504"/>
                        <a:gd name="T4" fmla="*/ 24 w 2736"/>
                        <a:gd name="T5" fmla="*/ 1 h 504"/>
                        <a:gd name="T6" fmla="*/ 37 w 2736"/>
                        <a:gd name="T7" fmla="*/ 1 h 504"/>
                        <a:gd name="T8" fmla="*/ 37 w 2736"/>
                        <a:gd name="T9" fmla="*/ 5 h 504"/>
                        <a:gd name="T10" fmla="*/ 24 w 2736"/>
                        <a:gd name="T11" fmla="*/ 5 h 504"/>
                        <a:gd name="T12" fmla="*/ 9 w 2736"/>
                        <a:gd name="T13" fmla="*/ 13 h 504"/>
                        <a:gd name="T14" fmla="*/ 0 w 2736"/>
                        <a:gd name="T15" fmla="*/ 23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30" y="261"/>
                      <a:ext cx="620" cy="423"/>
                    </a:xfrm>
                    <a:custGeom>
                      <a:avLst/>
                      <a:gdLst>
                        <a:gd name="T0" fmla="*/ 0 w 1769"/>
                        <a:gd name="T1" fmla="*/ 1 h 791"/>
                        <a:gd name="T2" fmla="*/ 2 w 1769"/>
                        <a:gd name="T3" fmla="*/ 3 h 791"/>
                        <a:gd name="T4" fmla="*/ 6 w 1769"/>
                        <a:gd name="T5" fmla="*/ 9 h 791"/>
                        <a:gd name="T6" fmla="*/ 8 w 1769"/>
                        <a:gd name="T7" fmla="*/ 19 h 791"/>
                        <a:gd name="T8" fmla="*/ 9 w 1769"/>
                        <a:gd name="T9" fmla="*/ 27 h 791"/>
                        <a:gd name="T10" fmla="*/ 9 w 1769"/>
                        <a:gd name="T11" fmla="*/ 34 h 791"/>
                        <a:gd name="T12" fmla="*/ 8 w 1769"/>
                        <a:gd name="T13" fmla="*/ 28 h 791"/>
                        <a:gd name="T14" fmla="*/ 7 w 1769"/>
                        <a:gd name="T15" fmla="*/ 20 h 791"/>
                        <a:gd name="T16" fmla="*/ 6 w 1769"/>
                        <a:gd name="T17" fmla="*/ 13 h 791"/>
                        <a:gd name="T18" fmla="*/ 3 w 1769"/>
                        <a:gd name="T19" fmla="*/ 6 h 791"/>
                        <a:gd name="T20" fmla="*/ 0 w 1769"/>
                        <a:gd name="T21" fmla="*/ 3 h 791"/>
                        <a:gd name="T22" fmla="*/ 0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0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85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6" y="960"/>
                      <a:ext cx="954" cy="86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5 w 2736"/>
                        <a:gd name="T3" fmla="*/ 0 h 504"/>
                        <a:gd name="T4" fmla="*/ 9 w 2736"/>
                        <a:gd name="T5" fmla="*/ 0 h 504"/>
                        <a:gd name="T6" fmla="*/ 14 w 2736"/>
                        <a:gd name="T7" fmla="*/ 0 h 504"/>
                        <a:gd name="T8" fmla="*/ 14 w 2736"/>
                        <a:gd name="T9" fmla="*/ 0 h 504"/>
                        <a:gd name="T10" fmla="*/ 9 w 2736"/>
                        <a:gd name="T11" fmla="*/ 0 h 504"/>
                        <a:gd name="T12" fmla="*/ 3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50" y="220"/>
                      <a:ext cx="512" cy="135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1 w 1769"/>
                        <a:gd name="T3" fmla="*/ 0 h 791"/>
                        <a:gd name="T4" fmla="*/ 2 w 1769"/>
                        <a:gd name="T5" fmla="*/ 0 h 791"/>
                        <a:gd name="T6" fmla="*/ 3 w 1769"/>
                        <a:gd name="T7" fmla="*/ 0 h 791"/>
                        <a:gd name="T8" fmla="*/ 3 w 1769"/>
                        <a:gd name="T9" fmla="*/ 0 h 791"/>
                        <a:gd name="T10" fmla="*/ 3 w 1769"/>
                        <a:gd name="T11" fmla="*/ 0 h 791"/>
                        <a:gd name="T12" fmla="*/ 3 w 1769"/>
                        <a:gd name="T13" fmla="*/ 0 h 791"/>
                        <a:gd name="T14" fmla="*/ 3 w 1769"/>
                        <a:gd name="T15" fmla="*/ 0 h 791"/>
                        <a:gd name="T16" fmla="*/ 2 w 1769"/>
                        <a:gd name="T17" fmla="*/ 0 h 791"/>
                        <a:gd name="T18" fmla="*/ 1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1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8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10" y="2475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46 h 504"/>
                        <a:gd name="T2" fmla="*/ 86 w 2736"/>
                        <a:gd name="T3" fmla="*/ 15 h 504"/>
                        <a:gd name="T4" fmla="*/ 176 w 2736"/>
                        <a:gd name="T5" fmla="*/ 2 h 504"/>
                        <a:gd name="T6" fmla="*/ 272 w 2736"/>
                        <a:gd name="T7" fmla="*/ 2 h 504"/>
                        <a:gd name="T8" fmla="*/ 270 w 2736"/>
                        <a:gd name="T9" fmla="*/ 9 h 504"/>
                        <a:gd name="T10" fmla="*/ 176 w 2736"/>
                        <a:gd name="T11" fmla="*/ 9 h 504"/>
                        <a:gd name="T12" fmla="*/ 65 w 2736"/>
                        <a:gd name="T13" fmla="*/ 27 h 504"/>
                        <a:gd name="T14" fmla="*/ 0 w 2736"/>
                        <a:gd name="T15" fmla="*/ 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5" y="3512"/>
                      <a:ext cx="925" cy="490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9 w 1769"/>
                        <a:gd name="T3" fmla="*/ 6 h 791"/>
                        <a:gd name="T4" fmla="*/ 45 w 1769"/>
                        <a:gd name="T5" fmla="*/ 19 h 791"/>
                        <a:gd name="T6" fmla="*/ 63 w 1769"/>
                        <a:gd name="T7" fmla="*/ 40 h 791"/>
                        <a:gd name="T8" fmla="*/ 68 w 1769"/>
                        <a:gd name="T9" fmla="*/ 56 h 791"/>
                        <a:gd name="T10" fmla="*/ 66 w 1769"/>
                        <a:gd name="T11" fmla="*/ 72 h 791"/>
                        <a:gd name="T12" fmla="*/ 62 w 1769"/>
                        <a:gd name="T13" fmla="*/ 58 h 791"/>
                        <a:gd name="T14" fmla="*/ 54 w 1769"/>
                        <a:gd name="T15" fmla="*/ 42 h 791"/>
                        <a:gd name="T16" fmla="*/ 43 w 1769"/>
                        <a:gd name="T17" fmla="*/ 27 h 791"/>
                        <a:gd name="T18" fmla="*/ 22 w 1769"/>
                        <a:gd name="T19" fmla="*/ 14 h 791"/>
                        <a:gd name="T20" fmla="*/ 0 w 1769"/>
                        <a:gd name="T21" fmla="*/ 7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2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81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8"/>
                      <a:ext cx="1595" cy="312"/>
                    </a:xfrm>
                    <a:custGeom>
                      <a:avLst/>
                      <a:gdLst>
                        <a:gd name="T0" fmla="*/ 0 w 2736"/>
                        <a:gd name="T1" fmla="*/ 46 h 504"/>
                        <a:gd name="T2" fmla="*/ 58 w 2736"/>
                        <a:gd name="T3" fmla="*/ 15 h 504"/>
                        <a:gd name="T4" fmla="*/ 120 w 2736"/>
                        <a:gd name="T5" fmla="*/ 2 h 504"/>
                        <a:gd name="T6" fmla="*/ 184 w 2736"/>
                        <a:gd name="T7" fmla="*/ 2 h 504"/>
                        <a:gd name="T8" fmla="*/ 183 w 2736"/>
                        <a:gd name="T9" fmla="*/ 9 h 504"/>
                        <a:gd name="T10" fmla="*/ 118 w 2736"/>
                        <a:gd name="T11" fmla="*/ 9 h 504"/>
                        <a:gd name="T12" fmla="*/ 44 w 2736"/>
                        <a:gd name="T13" fmla="*/ 27 h 504"/>
                        <a:gd name="T14" fmla="*/ 0 w 2736"/>
                        <a:gd name="T15" fmla="*/ 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90"/>
                    </a:xfrm>
                    <a:custGeom>
                      <a:avLst/>
                      <a:gdLst>
                        <a:gd name="T0" fmla="*/ 0 w 1769"/>
                        <a:gd name="T1" fmla="*/ 1 h 791"/>
                        <a:gd name="T2" fmla="*/ 13 w 1769"/>
                        <a:gd name="T3" fmla="*/ 6 h 791"/>
                        <a:gd name="T4" fmla="*/ 30 w 1769"/>
                        <a:gd name="T5" fmla="*/ 19 h 791"/>
                        <a:gd name="T6" fmla="*/ 43 w 1769"/>
                        <a:gd name="T7" fmla="*/ 40 h 791"/>
                        <a:gd name="T8" fmla="*/ 46 w 1769"/>
                        <a:gd name="T9" fmla="*/ 56 h 791"/>
                        <a:gd name="T10" fmla="*/ 45 w 1769"/>
                        <a:gd name="T11" fmla="*/ 72 h 791"/>
                        <a:gd name="T12" fmla="*/ 42 w 1769"/>
                        <a:gd name="T13" fmla="*/ 58 h 791"/>
                        <a:gd name="T14" fmla="*/ 37 w 1769"/>
                        <a:gd name="T15" fmla="*/ 42 h 791"/>
                        <a:gd name="T16" fmla="*/ 30 w 1769"/>
                        <a:gd name="T17" fmla="*/ 27 h 791"/>
                        <a:gd name="T18" fmla="*/ 15 w 1769"/>
                        <a:gd name="T19" fmla="*/ 14 h 791"/>
                        <a:gd name="T20" fmla="*/ 0 w 1769"/>
                        <a:gd name="T21" fmla="*/ 7 h 791"/>
                        <a:gd name="T22" fmla="*/ 0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3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7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42" y="2695"/>
                      <a:ext cx="1711" cy="301"/>
                    </a:xfrm>
                    <a:custGeom>
                      <a:avLst/>
                      <a:gdLst>
                        <a:gd name="T0" fmla="*/ 0 w 2736"/>
                        <a:gd name="T1" fmla="*/ 39 h 504"/>
                        <a:gd name="T2" fmla="*/ 83 w 2736"/>
                        <a:gd name="T3" fmla="*/ 13 h 504"/>
                        <a:gd name="T4" fmla="*/ 170 w 2736"/>
                        <a:gd name="T5" fmla="*/ 2 h 504"/>
                        <a:gd name="T6" fmla="*/ 261 w 2736"/>
                        <a:gd name="T7" fmla="*/ 2 h 504"/>
                        <a:gd name="T8" fmla="*/ 260 w 2736"/>
                        <a:gd name="T9" fmla="*/ 8 h 504"/>
                        <a:gd name="T10" fmla="*/ 169 w 2736"/>
                        <a:gd name="T11" fmla="*/ 8 h 504"/>
                        <a:gd name="T12" fmla="*/ 63 w 2736"/>
                        <a:gd name="T13" fmla="*/ 22 h 504"/>
                        <a:gd name="T14" fmla="*/ 0 w 2736"/>
                        <a:gd name="T15" fmla="*/ 39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4" y="3898"/>
                      <a:ext cx="918" cy="473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8 w 1769"/>
                        <a:gd name="T3" fmla="*/ 4 h 791"/>
                        <a:gd name="T4" fmla="*/ 44 w 1769"/>
                        <a:gd name="T5" fmla="*/ 16 h 791"/>
                        <a:gd name="T6" fmla="*/ 61 w 1769"/>
                        <a:gd name="T7" fmla="*/ 33 h 791"/>
                        <a:gd name="T8" fmla="*/ 66 w 1769"/>
                        <a:gd name="T9" fmla="*/ 47 h 791"/>
                        <a:gd name="T10" fmla="*/ 63 w 1769"/>
                        <a:gd name="T11" fmla="*/ 60 h 791"/>
                        <a:gd name="T12" fmla="*/ 60 w 1769"/>
                        <a:gd name="T13" fmla="*/ 48 h 791"/>
                        <a:gd name="T14" fmla="*/ 52 w 1769"/>
                        <a:gd name="T15" fmla="*/ 35 h 791"/>
                        <a:gd name="T16" fmla="*/ 42 w 1769"/>
                        <a:gd name="T17" fmla="*/ 23 h 791"/>
                        <a:gd name="T18" fmla="*/ 22 w 1769"/>
                        <a:gd name="T19" fmla="*/ 11 h 791"/>
                        <a:gd name="T20" fmla="*/ 0 w 1769"/>
                        <a:gd name="T21" fmla="*/ 6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4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77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46 h 504"/>
                        <a:gd name="T2" fmla="*/ 86 w 2736"/>
                        <a:gd name="T3" fmla="*/ 15 h 504"/>
                        <a:gd name="T4" fmla="*/ 176 w 2736"/>
                        <a:gd name="T5" fmla="*/ 2 h 504"/>
                        <a:gd name="T6" fmla="*/ 272 w 2736"/>
                        <a:gd name="T7" fmla="*/ 2 h 504"/>
                        <a:gd name="T8" fmla="*/ 270 w 2736"/>
                        <a:gd name="T9" fmla="*/ 9 h 504"/>
                        <a:gd name="T10" fmla="*/ 176 w 2736"/>
                        <a:gd name="T11" fmla="*/ 9 h 504"/>
                        <a:gd name="T12" fmla="*/ 65 w 2736"/>
                        <a:gd name="T13" fmla="*/ 27 h 504"/>
                        <a:gd name="T14" fmla="*/ 0 w 2736"/>
                        <a:gd name="T15" fmla="*/ 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1" y="3436"/>
                      <a:ext cx="925" cy="490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9 w 1769"/>
                        <a:gd name="T3" fmla="*/ 6 h 791"/>
                        <a:gd name="T4" fmla="*/ 45 w 1769"/>
                        <a:gd name="T5" fmla="*/ 19 h 791"/>
                        <a:gd name="T6" fmla="*/ 63 w 1769"/>
                        <a:gd name="T7" fmla="*/ 40 h 791"/>
                        <a:gd name="T8" fmla="*/ 68 w 1769"/>
                        <a:gd name="T9" fmla="*/ 56 h 791"/>
                        <a:gd name="T10" fmla="*/ 66 w 1769"/>
                        <a:gd name="T11" fmla="*/ 72 h 791"/>
                        <a:gd name="T12" fmla="*/ 62 w 1769"/>
                        <a:gd name="T13" fmla="*/ 58 h 791"/>
                        <a:gd name="T14" fmla="*/ 54 w 1769"/>
                        <a:gd name="T15" fmla="*/ 42 h 791"/>
                        <a:gd name="T16" fmla="*/ 43 w 1769"/>
                        <a:gd name="T17" fmla="*/ 27 h 791"/>
                        <a:gd name="T18" fmla="*/ 22 w 1769"/>
                        <a:gd name="T19" fmla="*/ 14 h 791"/>
                        <a:gd name="T20" fmla="*/ 0 w 1769"/>
                        <a:gd name="T21" fmla="*/ 7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1"/>
                      <a:ext cx="1650" cy="299"/>
                    </a:xfrm>
                    <a:custGeom>
                      <a:avLst/>
                      <a:gdLst>
                        <a:gd name="T0" fmla="*/ 0 w 2736"/>
                        <a:gd name="T1" fmla="*/ 37 h 504"/>
                        <a:gd name="T2" fmla="*/ 69 w 2736"/>
                        <a:gd name="T3" fmla="*/ 12 h 504"/>
                        <a:gd name="T4" fmla="*/ 142 w 2736"/>
                        <a:gd name="T5" fmla="*/ 2 h 504"/>
                        <a:gd name="T6" fmla="*/ 218 w 2736"/>
                        <a:gd name="T7" fmla="*/ 2 h 504"/>
                        <a:gd name="T8" fmla="*/ 217 w 2736"/>
                        <a:gd name="T9" fmla="*/ 7 h 504"/>
                        <a:gd name="T10" fmla="*/ 141 w 2736"/>
                        <a:gd name="T11" fmla="*/ 7 h 504"/>
                        <a:gd name="T12" fmla="*/ 52 w 2736"/>
                        <a:gd name="T13" fmla="*/ 21 h 504"/>
                        <a:gd name="T14" fmla="*/ 0 w 2736"/>
                        <a:gd name="T15" fmla="*/ 3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5" cy="469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6 w 1769"/>
                        <a:gd name="T3" fmla="*/ 4 h 791"/>
                        <a:gd name="T4" fmla="*/ 37 w 1769"/>
                        <a:gd name="T5" fmla="*/ 15 h 791"/>
                        <a:gd name="T6" fmla="*/ 51 w 1769"/>
                        <a:gd name="T7" fmla="*/ 31 h 791"/>
                        <a:gd name="T8" fmla="*/ 55 w 1769"/>
                        <a:gd name="T9" fmla="*/ 44 h 791"/>
                        <a:gd name="T10" fmla="*/ 53 w 1769"/>
                        <a:gd name="T11" fmla="*/ 58 h 791"/>
                        <a:gd name="T12" fmla="*/ 50 w 1769"/>
                        <a:gd name="T13" fmla="*/ 46 h 791"/>
                        <a:gd name="T14" fmla="*/ 44 w 1769"/>
                        <a:gd name="T15" fmla="*/ 33 h 791"/>
                        <a:gd name="T16" fmla="*/ 35 w 1769"/>
                        <a:gd name="T17" fmla="*/ 22 h 791"/>
                        <a:gd name="T18" fmla="*/ 19 w 1769"/>
                        <a:gd name="T19" fmla="*/ 11 h 791"/>
                        <a:gd name="T20" fmla="*/ 0 w 1769"/>
                        <a:gd name="T21" fmla="*/ 5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6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73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8" y="2661"/>
                      <a:ext cx="1601" cy="246"/>
                    </a:xfrm>
                    <a:custGeom>
                      <a:avLst/>
                      <a:gdLst>
                        <a:gd name="T0" fmla="*/ 0 w 2736"/>
                        <a:gd name="T1" fmla="*/ 14 h 504"/>
                        <a:gd name="T2" fmla="*/ 59 w 2736"/>
                        <a:gd name="T3" fmla="*/ 5 h 504"/>
                        <a:gd name="T4" fmla="*/ 122 w 2736"/>
                        <a:gd name="T5" fmla="*/ 0 h 504"/>
                        <a:gd name="T6" fmla="*/ 188 w 2736"/>
                        <a:gd name="T7" fmla="*/ 0 h 504"/>
                        <a:gd name="T8" fmla="*/ 187 w 2736"/>
                        <a:gd name="T9" fmla="*/ 3 h 504"/>
                        <a:gd name="T10" fmla="*/ 121 w 2736"/>
                        <a:gd name="T11" fmla="*/ 3 h 504"/>
                        <a:gd name="T12" fmla="*/ 45 w 2736"/>
                        <a:gd name="T13" fmla="*/ 8 h 504"/>
                        <a:gd name="T14" fmla="*/ 0 w 2736"/>
                        <a:gd name="T15" fmla="*/ 1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4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2" y="3747"/>
                      <a:ext cx="859" cy="386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13 w 1769"/>
                        <a:gd name="T3" fmla="*/ 1 h 791"/>
                        <a:gd name="T4" fmla="*/ 32 w 1769"/>
                        <a:gd name="T5" fmla="*/ 5 h 791"/>
                        <a:gd name="T6" fmla="*/ 44 w 1769"/>
                        <a:gd name="T7" fmla="*/ 12 h 791"/>
                        <a:gd name="T8" fmla="*/ 48 w 1769"/>
                        <a:gd name="T9" fmla="*/ 17 h 791"/>
                        <a:gd name="T10" fmla="*/ 46 w 1769"/>
                        <a:gd name="T11" fmla="*/ 21 h 791"/>
                        <a:gd name="T12" fmla="*/ 43 w 1769"/>
                        <a:gd name="T13" fmla="*/ 18 h 791"/>
                        <a:gd name="T14" fmla="*/ 37 w 1769"/>
                        <a:gd name="T15" fmla="*/ 13 h 791"/>
                        <a:gd name="T16" fmla="*/ 30 w 1769"/>
                        <a:gd name="T17" fmla="*/ 8 h 791"/>
                        <a:gd name="T18" fmla="*/ 16 w 1769"/>
                        <a:gd name="T19" fmla="*/ 4 h 791"/>
                        <a:gd name="T20" fmla="*/ 0 w 1769"/>
                        <a:gd name="T21" fmla="*/ 2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7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4"/>
                      <a:ext cx="1471" cy="246"/>
                    </a:xfrm>
                    <a:custGeom>
                      <a:avLst/>
                      <a:gdLst>
                        <a:gd name="T0" fmla="*/ 0 w 2736"/>
                        <a:gd name="T1" fmla="*/ 14 h 504"/>
                        <a:gd name="T2" fmla="*/ 39 w 2736"/>
                        <a:gd name="T3" fmla="*/ 5 h 504"/>
                        <a:gd name="T4" fmla="*/ 80 w 2736"/>
                        <a:gd name="T5" fmla="*/ 0 h 504"/>
                        <a:gd name="T6" fmla="*/ 123 w 2736"/>
                        <a:gd name="T7" fmla="*/ 0 h 504"/>
                        <a:gd name="T8" fmla="*/ 122 w 2736"/>
                        <a:gd name="T9" fmla="*/ 3 h 504"/>
                        <a:gd name="T10" fmla="*/ 79 w 2736"/>
                        <a:gd name="T11" fmla="*/ 3 h 504"/>
                        <a:gd name="T12" fmla="*/ 30 w 2736"/>
                        <a:gd name="T13" fmla="*/ 8 h 504"/>
                        <a:gd name="T14" fmla="*/ 0 w 2736"/>
                        <a:gd name="T15" fmla="*/ 1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6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8 w 1769"/>
                        <a:gd name="T3" fmla="*/ 1 h 791"/>
                        <a:gd name="T4" fmla="*/ 21 w 1769"/>
                        <a:gd name="T5" fmla="*/ 5 h 791"/>
                        <a:gd name="T6" fmla="*/ 29 w 1769"/>
                        <a:gd name="T7" fmla="*/ 12 h 791"/>
                        <a:gd name="T8" fmla="*/ 31 w 1769"/>
                        <a:gd name="T9" fmla="*/ 17 h 791"/>
                        <a:gd name="T10" fmla="*/ 30 w 1769"/>
                        <a:gd name="T11" fmla="*/ 21 h 791"/>
                        <a:gd name="T12" fmla="*/ 28 w 1769"/>
                        <a:gd name="T13" fmla="*/ 18 h 791"/>
                        <a:gd name="T14" fmla="*/ 25 w 1769"/>
                        <a:gd name="T15" fmla="*/ 13 h 791"/>
                        <a:gd name="T16" fmla="*/ 20 w 1769"/>
                        <a:gd name="T17" fmla="*/ 8 h 791"/>
                        <a:gd name="T18" fmla="*/ 10 w 1769"/>
                        <a:gd name="T19" fmla="*/ 4 h 791"/>
                        <a:gd name="T20" fmla="*/ 0 w 1769"/>
                        <a:gd name="T21" fmla="*/ 2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8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69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0" y="2760"/>
                      <a:ext cx="1437" cy="188"/>
                    </a:xfrm>
                    <a:custGeom>
                      <a:avLst/>
                      <a:gdLst>
                        <a:gd name="T0" fmla="*/ 0 w 2736"/>
                        <a:gd name="T1" fmla="*/ 4 h 504"/>
                        <a:gd name="T2" fmla="*/ 35 w 2736"/>
                        <a:gd name="T3" fmla="*/ 1 h 504"/>
                        <a:gd name="T4" fmla="*/ 71 w 2736"/>
                        <a:gd name="T5" fmla="*/ 0 h 504"/>
                        <a:gd name="T6" fmla="*/ 110 w 2736"/>
                        <a:gd name="T7" fmla="*/ 0 h 504"/>
                        <a:gd name="T8" fmla="*/ 109 w 2736"/>
                        <a:gd name="T9" fmla="*/ 1 h 504"/>
                        <a:gd name="T10" fmla="*/ 70 w 2736"/>
                        <a:gd name="T11" fmla="*/ 1 h 504"/>
                        <a:gd name="T12" fmla="*/ 26 w 2736"/>
                        <a:gd name="T13" fmla="*/ 2 h 504"/>
                        <a:gd name="T14" fmla="*/ 0 w 2736"/>
                        <a:gd name="T15" fmla="*/ 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0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7 w 1769"/>
                        <a:gd name="T3" fmla="*/ 0 h 791"/>
                        <a:gd name="T4" fmla="*/ 18 w 1769"/>
                        <a:gd name="T5" fmla="*/ 1 h 791"/>
                        <a:gd name="T6" fmla="*/ 25 w 1769"/>
                        <a:gd name="T7" fmla="*/ 3 h 791"/>
                        <a:gd name="T8" fmla="*/ 27 w 1769"/>
                        <a:gd name="T9" fmla="*/ 4 h 791"/>
                        <a:gd name="T10" fmla="*/ 27 w 1769"/>
                        <a:gd name="T11" fmla="*/ 6 h 791"/>
                        <a:gd name="T12" fmla="*/ 25 w 1769"/>
                        <a:gd name="T13" fmla="*/ 4 h 791"/>
                        <a:gd name="T14" fmla="*/ 22 w 1769"/>
                        <a:gd name="T15" fmla="*/ 3 h 791"/>
                        <a:gd name="T16" fmla="*/ 17 w 1769"/>
                        <a:gd name="T17" fmla="*/ 2 h 791"/>
                        <a:gd name="T18" fmla="*/ 9 w 1769"/>
                        <a:gd name="T19" fmla="*/ 1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23" name="Group 110"/>
              <p:cNvGrpSpPr>
                <a:grpSpLocks/>
              </p:cNvGrpSpPr>
              <p:nvPr/>
            </p:nvGrpSpPr>
            <p:grpSpPr bwMode="auto"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24" name="Group 111"/>
                <p:cNvGrpSpPr>
                  <a:grpSpLocks/>
                </p:cNvGrpSpPr>
                <p:nvPr/>
              </p:nvGrpSpPr>
              <p:grpSpPr bwMode="auto"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2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6" y="456"/>
                    <a:ext cx="2567" cy="2046"/>
                  </a:xfrm>
                  <a:custGeom>
                    <a:avLst/>
                    <a:gdLst>
                      <a:gd name="T0" fmla="*/ 0 w 36729"/>
                      <a:gd name="T1" fmla="*/ 0 h 21600"/>
                      <a:gd name="T2" fmla="*/ 0 w 36729"/>
                      <a:gd name="T3" fmla="*/ 0 h 21600"/>
                      <a:gd name="T4" fmla="*/ 0 w 36729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lnTo>
                          <a:pt x="36729" y="1045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8" y="1601"/>
                    <a:ext cx="2016" cy="2379"/>
                  </a:xfrm>
                  <a:custGeom>
                    <a:avLst/>
                    <a:gdLst>
                      <a:gd name="T0" fmla="*/ 0 w 30473"/>
                      <a:gd name="T1" fmla="*/ 0 h 22305"/>
                      <a:gd name="T2" fmla="*/ 0 w 30473"/>
                      <a:gd name="T3" fmla="*/ 0 h 22305"/>
                      <a:gd name="T4" fmla="*/ 0 w 30473"/>
                      <a:gd name="T5" fmla="*/ 0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lnTo>
                          <a:pt x="-1" y="190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8" name="Arc 114"/>
                  <p:cNvSpPr>
                    <a:spLocks/>
                  </p:cNvSpPr>
                  <p:nvPr/>
                </p:nvSpPr>
                <p:spPr bwMode="hidden">
                  <a:xfrm>
                    <a:off x="3029" y="1181"/>
                    <a:ext cx="1426" cy="2379"/>
                  </a:xfrm>
                  <a:custGeom>
                    <a:avLst/>
                    <a:gdLst>
                      <a:gd name="T0" fmla="*/ 0 w 34812"/>
                      <a:gd name="T1" fmla="*/ 0 h 22305"/>
                      <a:gd name="T2" fmla="*/ 0 w 34812"/>
                      <a:gd name="T3" fmla="*/ 0 h 22305"/>
                      <a:gd name="T4" fmla="*/ 0 w 34812"/>
                      <a:gd name="T5" fmla="*/ 0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9" name="Arc 115"/>
                  <p:cNvSpPr>
                    <a:spLocks/>
                  </p:cNvSpPr>
                  <p:nvPr/>
                </p:nvSpPr>
                <p:spPr bwMode="hidden">
                  <a:xfrm flipH="1">
                    <a:off x="74" y="813"/>
                    <a:ext cx="2540" cy="2379"/>
                  </a:xfrm>
                  <a:custGeom>
                    <a:avLst/>
                    <a:gdLst>
                      <a:gd name="T0" fmla="*/ 0 w 36830"/>
                      <a:gd name="T1" fmla="*/ 0 h 22305"/>
                      <a:gd name="T2" fmla="*/ 0 w 36830"/>
                      <a:gd name="T3" fmla="*/ 0 h 22305"/>
                      <a:gd name="T4" fmla="*/ 0 w 36830"/>
                      <a:gd name="T5" fmla="*/ 0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lnTo>
                          <a:pt x="0" y="6283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0" name="Arc 116"/>
                  <p:cNvSpPr>
                    <a:spLocks/>
                  </p:cNvSpPr>
                  <p:nvPr/>
                </p:nvSpPr>
                <p:spPr bwMode="hidden">
                  <a:xfrm flipH="1">
                    <a:off x="790" y="313"/>
                    <a:ext cx="1850" cy="2304"/>
                  </a:xfrm>
                  <a:custGeom>
                    <a:avLst/>
                    <a:gdLst>
                      <a:gd name="T0" fmla="*/ 0 w 31881"/>
                      <a:gd name="T1" fmla="*/ 0 h 21600"/>
                      <a:gd name="T2" fmla="*/ 0 w 31881"/>
                      <a:gd name="T3" fmla="*/ 0 h 21600"/>
                      <a:gd name="T4" fmla="*/ 0 w 31881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lnTo>
                          <a:pt x="-1" y="10015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4" cy="2304"/>
                  </a:xfrm>
                  <a:custGeom>
                    <a:avLst/>
                    <a:gdLst>
                      <a:gd name="T0" fmla="*/ 0 w 31146"/>
                      <a:gd name="T1" fmla="*/ 0 h 21600"/>
                      <a:gd name="T2" fmla="*/ 0 w 31146"/>
                      <a:gd name="T3" fmla="*/ 0 h 21600"/>
                      <a:gd name="T4" fmla="*/ 0 w 31146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800" y="438"/>
                    <a:ext cx="418" cy="1524"/>
                  </a:xfrm>
                  <a:custGeom>
                    <a:avLst/>
                    <a:gdLst>
                      <a:gd name="T0" fmla="*/ 0 w 776"/>
                      <a:gd name="T1" fmla="*/ 7 h 2368"/>
                      <a:gd name="T2" fmla="*/ 11 w 776"/>
                      <a:gd name="T3" fmla="*/ 2 h 2368"/>
                      <a:gd name="T4" fmla="*/ 4 w 776"/>
                      <a:gd name="T5" fmla="*/ 17 h 2368"/>
                      <a:gd name="T6" fmla="*/ 15 w 776"/>
                      <a:gd name="T7" fmla="*/ 17 h 2368"/>
                      <a:gd name="T8" fmla="*/ 9 w 776"/>
                      <a:gd name="T9" fmla="*/ 33 h 2368"/>
                      <a:gd name="T10" fmla="*/ 17 w 776"/>
                      <a:gd name="T11" fmla="*/ 39 h 2368"/>
                      <a:gd name="T12" fmla="*/ 13 w 776"/>
                      <a:gd name="T13" fmla="*/ 50 h 2368"/>
                      <a:gd name="T14" fmla="*/ 22 w 776"/>
                      <a:gd name="T15" fmla="*/ 55 h 2368"/>
                      <a:gd name="T16" fmla="*/ 17 w 776"/>
                      <a:gd name="T17" fmla="*/ 66 h 2368"/>
                      <a:gd name="T18" fmla="*/ 24 w 776"/>
                      <a:gd name="T19" fmla="*/ 71 h 2368"/>
                      <a:gd name="T20" fmla="*/ 22 w 776"/>
                      <a:gd name="T21" fmla="*/ 81 h 2368"/>
                      <a:gd name="T22" fmla="*/ 26 w 776"/>
                      <a:gd name="T23" fmla="*/ 91 h 2368"/>
                      <a:gd name="T24" fmla="*/ 26 w 776"/>
                      <a:gd name="T25" fmla="*/ 102 h 2368"/>
                      <a:gd name="T26" fmla="*/ 31 w 776"/>
                      <a:gd name="T27" fmla="*/ 118 h 2368"/>
                      <a:gd name="T28" fmla="*/ 28 w 776"/>
                      <a:gd name="T29" fmla="*/ 135 h 2368"/>
                      <a:gd name="T30" fmla="*/ 33 w 776"/>
                      <a:gd name="T31" fmla="*/ 145 h 2368"/>
                      <a:gd name="T32" fmla="*/ 31 w 776"/>
                      <a:gd name="T33" fmla="*/ 161 h 2368"/>
                      <a:gd name="T34" fmla="*/ 33 w 776"/>
                      <a:gd name="T35" fmla="*/ 177 h 2368"/>
                      <a:gd name="T36" fmla="*/ 31 w 776"/>
                      <a:gd name="T37" fmla="*/ 187 h 2368"/>
                      <a:gd name="T38" fmla="*/ 35 w 776"/>
                      <a:gd name="T39" fmla="*/ 203 h 2368"/>
                      <a:gd name="T40" fmla="*/ 33 w 776"/>
                      <a:gd name="T41" fmla="*/ 219 h 2368"/>
                      <a:gd name="T42" fmla="*/ 35 w 776"/>
                      <a:gd name="T43" fmla="*/ 240 h 2368"/>
                      <a:gd name="T44" fmla="*/ 33 w 776"/>
                      <a:gd name="T45" fmla="*/ 246 h 2368"/>
                      <a:gd name="T46" fmla="*/ 35 w 776"/>
                      <a:gd name="T47" fmla="*/ 261 h 236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5" name="Freeform 119"/>
                <p:cNvSpPr>
                  <a:spLocks/>
                </p:cNvSpPr>
                <p:nvPr/>
              </p:nvSpPr>
              <p:spPr bwMode="hidden">
                <a:xfrm rot="-1346631">
                  <a:off x="3280" y="1529"/>
                  <a:ext cx="442" cy="837"/>
                </a:xfrm>
                <a:custGeom>
                  <a:avLst/>
                  <a:gdLst>
                    <a:gd name="T0" fmla="*/ 0 w 776"/>
                    <a:gd name="T1" fmla="*/ 0 h 2368"/>
                    <a:gd name="T2" fmla="*/ 14 w 776"/>
                    <a:gd name="T3" fmla="*/ 0 h 2368"/>
                    <a:gd name="T4" fmla="*/ 6 w 776"/>
                    <a:gd name="T5" fmla="*/ 1 h 2368"/>
                    <a:gd name="T6" fmla="*/ 20 w 776"/>
                    <a:gd name="T7" fmla="*/ 1 h 2368"/>
                    <a:gd name="T8" fmla="*/ 11 w 776"/>
                    <a:gd name="T9" fmla="*/ 2 h 2368"/>
                    <a:gd name="T10" fmla="*/ 23 w 776"/>
                    <a:gd name="T11" fmla="*/ 2 h 2368"/>
                    <a:gd name="T12" fmla="*/ 17 w 776"/>
                    <a:gd name="T13" fmla="*/ 2 h 2368"/>
                    <a:gd name="T14" fmla="*/ 28 w 776"/>
                    <a:gd name="T15" fmla="*/ 3 h 2368"/>
                    <a:gd name="T16" fmla="*/ 23 w 776"/>
                    <a:gd name="T17" fmla="*/ 3 h 2368"/>
                    <a:gd name="T18" fmla="*/ 31 w 776"/>
                    <a:gd name="T19" fmla="*/ 4 h 2368"/>
                    <a:gd name="T20" fmla="*/ 28 w 776"/>
                    <a:gd name="T21" fmla="*/ 4 h 2368"/>
                    <a:gd name="T22" fmla="*/ 35 w 776"/>
                    <a:gd name="T23" fmla="*/ 5 h 2368"/>
                    <a:gd name="T24" fmla="*/ 35 w 776"/>
                    <a:gd name="T25" fmla="*/ 5 h 2368"/>
                    <a:gd name="T26" fmla="*/ 40 w 776"/>
                    <a:gd name="T27" fmla="*/ 6 h 2368"/>
                    <a:gd name="T28" fmla="*/ 38 w 776"/>
                    <a:gd name="T29" fmla="*/ 7 h 2368"/>
                    <a:gd name="T30" fmla="*/ 43 w 776"/>
                    <a:gd name="T31" fmla="*/ 7 h 2368"/>
                    <a:gd name="T32" fmla="*/ 40 w 776"/>
                    <a:gd name="T33" fmla="*/ 8 h 2368"/>
                    <a:gd name="T34" fmla="*/ 43 w 776"/>
                    <a:gd name="T35" fmla="*/ 9 h 2368"/>
                    <a:gd name="T36" fmla="*/ 40 w 776"/>
                    <a:gd name="T37" fmla="*/ 10 h 2368"/>
                    <a:gd name="T38" fmla="*/ 46 w 776"/>
                    <a:gd name="T39" fmla="*/ 10 h 2368"/>
                    <a:gd name="T40" fmla="*/ 43 w 776"/>
                    <a:gd name="T41" fmla="*/ 11 h 2368"/>
                    <a:gd name="T42" fmla="*/ 46 w 776"/>
                    <a:gd name="T43" fmla="*/ 12 h 2368"/>
                    <a:gd name="T44" fmla="*/ 43 w 776"/>
                    <a:gd name="T45" fmla="*/ 12 h 2368"/>
                    <a:gd name="T46" fmla="*/ 46 w 776"/>
                    <a:gd name="T47" fmla="*/ 13 h 236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7" name="Group 120"/>
            <p:cNvGrpSpPr>
              <a:grpSpLocks/>
            </p:cNvGrpSpPr>
            <p:nvPr/>
          </p:nvGrpSpPr>
          <p:grpSpPr bwMode="auto"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8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>
                  <a:gd name="T0" fmla="*/ 0 w 776"/>
                  <a:gd name="T1" fmla="*/ 6 h 2368"/>
                  <a:gd name="T2" fmla="*/ 23 w 776"/>
                  <a:gd name="T3" fmla="*/ 1 h 2368"/>
                  <a:gd name="T4" fmla="*/ 9 w 776"/>
                  <a:gd name="T5" fmla="*/ 15 h 2368"/>
                  <a:gd name="T6" fmla="*/ 32 w 776"/>
                  <a:gd name="T7" fmla="*/ 15 h 2368"/>
                  <a:gd name="T8" fmla="*/ 18 w 776"/>
                  <a:gd name="T9" fmla="*/ 29 h 2368"/>
                  <a:gd name="T10" fmla="*/ 37 w 776"/>
                  <a:gd name="T11" fmla="*/ 34 h 2368"/>
                  <a:gd name="T12" fmla="*/ 28 w 776"/>
                  <a:gd name="T13" fmla="*/ 42 h 2368"/>
                  <a:gd name="T14" fmla="*/ 46 w 776"/>
                  <a:gd name="T15" fmla="*/ 47 h 2368"/>
                  <a:gd name="T16" fmla="*/ 37 w 776"/>
                  <a:gd name="T17" fmla="*/ 56 h 2368"/>
                  <a:gd name="T18" fmla="*/ 51 w 776"/>
                  <a:gd name="T19" fmla="*/ 61 h 2368"/>
                  <a:gd name="T20" fmla="*/ 46 w 776"/>
                  <a:gd name="T21" fmla="*/ 70 h 2368"/>
                  <a:gd name="T22" fmla="*/ 55 w 776"/>
                  <a:gd name="T23" fmla="*/ 79 h 2368"/>
                  <a:gd name="T24" fmla="*/ 55 w 776"/>
                  <a:gd name="T25" fmla="*/ 88 h 2368"/>
                  <a:gd name="T26" fmla="*/ 64 w 776"/>
                  <a:gd name="T27" fmla="*/ 102 h 2368"/>
                  <a:gd name="T28" fmla="*/ 60 w 776"/>
                  <a:gd name="T29" fmla="*/ 116 h 2368"/>
                  <a:gd name="T30" fmla="*/ 69 w 776"/>
                  <a:gd name="T31" fmla="*/ 125 h 2368"/>
                  <a:gd name="T32" fmla="*/ 64 w 776"/>
                  <a:gd name="T33" fmla="*/ 139 h 2368"/>
                  <a:gd name="T34" fmla="*/ 69 w 776"/>
                  <a:gd name="T35" fmla="*/ 152 h 2368"/>
                  <a:gd name="T36" fmla="*/ 64 w 776"/>
                  <a:gd name="T37" fmla="*/ 161 h 2368"/>
                  <a:gd name="T38" fmla="*/ 74 w 776"/>
                  <a:gd name="T39" fmla="*/ 175 h 2368"/>
                  <a:gd name="T40" fmla="*/ 69 w 776"/>
                  <a:gd name="T41" fmla="*/ 189 h 2368"/>
                  <a:gd name="T42" fmla="*/ 74 w 776"/>
                  <a:gd name="T43" fmla="*/ 207 h 2368"/>
                  <a:gd name="T44" fmla="*/ 69 w 776"/>
                  <a:gd name="T45" fmla="*/ 212 h 2368"/>
                  <a:gd name="T46" fmla="*/ 74 w 776"/>
                  <a:gd name="T47" fmla="*/ 225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T0" fmla="*/ 0 w 21600"/>
                  <a:gd name="T1" fmla="*/ 0 h 21602"/>
                  <a:gd name="T2" fmla="*/ 0 w 21600"/>
                  <a:gd name="T3" fmla="*/ 0 h 21602"/>
                  <a:gd name="T4" fmla="*/ 0 w 21600"/>
                  <a:gd name="T5" fmla="*/ 0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T0" fmla="*/ 0 w 28940"/>
                  <a:gd name="T1" fmla="*/ 0 h 22305"/>
                  <a:gd name="T2" fmla="*/ 0 w 28940"/>
                  <a:gd name="T3" fmla="*/ 0 h 22305"/>
                  <a:gd name="T4" fmla="*/ 0 w 28940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Arc 124"/>
              <p:cNvSpPr>
                <a:spLocks/>
              </p:cNvSpPr>
              <p:nvPr/>
            </p:nvSpPr>
            <p:spPr bwMode="hidden">
              <a:xfrm flipH="1">
                <a:off x="210" y="1168"/>
                <a:ext cx="2376" cy="2379"/>
              </a:xfrm>
              <a:custGeom>
                <a:avLst/>
                <a:gdLst>
                  <a:gd name="T0" fmla="*/ 0 w 34455"/>
                  <a:gd name="T1" fmla="*/ 0 h 22305"/>
                  <a:gd name="T2" fmla="*/ 0 w 34455"/>
                  <a:gd name="T3" fmla="*/ 0 h 22305"/>
                  <a:gd name="T4" fmla="*/ 0 w 34455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hidden">
              <a:xfrm>
                <a:off x="3301" y="2635"/>
                <a:ext cx="485" cy="1479"/>
              </a:xfrm>
              <a:custGeom>
                <a:avLst/>
                <a:gdLst>
                  <a:gd name="T0" fmla="*/ 0 w 776"/>
                  <a:gd name="T1" fmla="*/ 6 h 2368"/>
                  <a:gd name="T2" fmla="*/ 23 w 776"/>
                  <a:gd name="T3" fmla="*/ 1 h 2368"/>
                  <a:gd name="T4" fmla="*/ 9 w 776"/>
                  <a:gd name="T5" fmla="*/ 15 h 2368"/>
                  <a:gd name="T6" fmla="*/ 32 w 776"/>
                  <a:gd name="T7" fmla="*/ 15 h 2368"/>
                  <a:gd name="T8" fmla="*/ 18 w 776"/>
                  <a:gd name="T9" fmla="*/ 29 h 2368"/>
                  <a:gd name="T10" fmla="*/ 37 w 776"/>
                  <a:gd name="T11" fmla="*/ 34 h 2368"/>
                  <a:gd name="T12" fmla="*/ 28 w 776"/>
                  <a:gd name="T13" fmla="*/ 42 h 2368"/>
                  <a:gd name="T14" fmla="*/ 46 w 776"/>
                  <a:gd name="T15" fmla="*/ 47 h 2368"/>
                  <a:gd name="T16" fmla="*/ 37 w 776"/>
                  <a:gd name="T17" fmla="*/ 56 h 2368"/>
                  <a:gd name="T18" fmla="*/ 51 w 776"/>
                  <a:gd name="T19" fmla="*/ 61 h 2368"/>
                  <a:gd name="T20" fmla="*/ 46 w 776"/>
                  <a:gd name="T21" fmla="*/ 70 h 2368"/>
                  <a:gd name="T22" fmla="*/ 55 w 776"/>
                  <a:gd name="T23" fmla="*/ 79 h 2368"/>
                  <a:gd name="T24" fmla="*/ 55 w 776"/>
                  <a:gd name="T25" fmla="*/ 88 h 2368"/>
                  <a:gd name="T26" fmla="*/ 64 w 776"/>
                  <a:gd name="T27" fmla="*/ 102 h 2368"/>
                  <a:gd name="T28" fmla="*/ 60 w 776"/>
                  <a:gd name="T29" fmla="*/ 116 h 2368"/>
                  <a:gd name="T30" fmla="*/ 69 w 776"/>
                  <a:gd name="T31" fmla="*/ 125 h 2368"/>
                  <a:gd name="T32" fmla="*/ 64 w 776"/>
                  <a:gd name="T33" fmla="*/ 139 h 2368"/>
                  <a:gd name="T34" fmla="*/ 69 w 776"/>
                  <a:gd name="T35" fmla="*/ 152 h 2368"/>
                  <a:gd name="T36" fmla="*/ 64 w 776"/>
                  <a:gd name="T37" fmla="*/ 161 h 2368"/>
                  <a:gd name="T38" fmla="*/ 74 w 776"/>
                  <a:gd name="T39" fmla="*/ 175 h 2368"/>
                  <a:gd name="T40" fmla="*/ 69 w 776"/>
                  <a:gd name="T41" fmla="*/ 189 h 2368"/>
                  <a:gd name="T42" fmla="*/ 74 w 776"/>
                  <a:gd name="T43" fmla="*/ 207 h 2368"/>
                  <a:gd name="T44" fmla="*/ 69 w 776"/>
                  <a:gd name="T45" fmla="*/ 212 h 2368"/>
                  <a:gd name="T46" fmla="*/ 74 w 776"/>
                  <a:gd name="T47" fmla="*/ 225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hidden">
              <a:xfrm rot="19660755" flipV="1">
                <a:off x="2546" y="2150"/>
                <a:ext cx="442" cy="837"/>
              </a:xfrm>
              <a:custGeom>
                <a:avLst/>
                <a:gdLst>
                  <a:gd name="T0" fmla="*/ 0 w 776"/>
                  <a:gd name="T1" fmla="*/ 0 h 2368"/>
                  <a:gd name="T2" fmla="*/ 14 w 776"/>
                  <a:gd name="T3" fmla="*/ 0 h 2368"/>
                  <a:gd name="T4" fmla="*/ 6 w 776"/>
                  <a:gd name="T5" fmla="*/ 1 h 2368"/>
                  <a:gd name="T6" fmla="*/ 20 w 776"/>
                  <a:gd name="T7" fmla="*/ 1 h 2368"/>
                  <a:gd name="T8" fmla="*/ 11 w 776"/>
                  <a:gd name="T9" fmla="*/ 2 h 2368"/>
                  <a:gd name="T10" fmla="*/ 23 w 776"/>
                  <a:gd name="T11" fmla="*/ 2 h 2368"/>
                  <a:gd name="T12" fmla="*/ 17 w 776"/>
                  <a:gd name="T13" fmla="*/ 2 h 2368"/>
                  <a:gd name="T14" fmla="*/ 28 w 776"/>
                  <a:gd name="T15" fmla="*/ 3 h 2368"/>
                  <a:gd name="T16" fmla="*/ 23 w 776"/>
                  <a:gd name="T17" fmla="*/ 3 h 2368"/>
                  <a:gd name="T18" fmla="*/ 31 w 776"/>
                  <a:gd name="T19" fmla="*/ 4 h 2368"/>
                  <a:gd name="T20" fmla="*/ 28 w 776"/>
                  <a:gd name="T21" fmla="*/ 4 h 2368"/>
                  <a:gd name="T22" fmla="*/ 35 w 776"/>
                  <a:gd name="T23" fmla="*/ 5 h 2368"/>
                  <a:gd name="T24" fmla="*/ 35 w 776"/>
                  <a:gd name="T25" fmla="*/ 5 h 2368"/>
                  <a:gd name="T26" fmla="*/ 40 w 776"/>
                  <a:gd name="T27" fmla="*/ 6 h 2368"/>
                  <a:gd name="T28" fmla="*/ 38 w 776"/>
                  <a:gd name="T29" fmla="*/ 7 h 2368"/>
                  <a:gd name="T30" fmla="*/ 43 w 776"/>
                  <a:gd name="T31" fmla="*/ 7 h 2368"/>
                  <a:gd name="T32" fmla="*/ 40 w 776"/>
                  <a:gd name="T33" fmla="*/ 8 h 2368"/>
                  <a:gd name="T34" fmla="*/ 43 w 776"/>
                  <a:gd name="T35" fmla="*/ 9 h 2368"/>
                  <a:gd name="T36" fmla="*/ 40 w 776"/>
                  <a:gd name="T37" fmla="*/ 10 h 2368"/>
                  <a:gd name="T38" fmla="*/ 46 w 776"/>
                  <a:gd name="T39" fmla="*/ 10 h 2368"/>
                  <a:gd name="T40" fmla="*/ 43 w 776"/>
                  <a:gd name="T41" fmla="*/ 11 h 2368"/>
                  <a:gd name="T42" fmla="*/ 46 w 776"/>
                  <a:gd name="T43" fmla="*/ 12 h 2368"/>
                  <a:gd name="T44" fmla="*/ 43 w 776"/>
                  <a:gd name="T45" fmla="*/ 12 h 2368"/>
                  <a:gd name="T46" fmla="*/ 46 w 776"/>
                  <a:gd name="T47" fmla="*/ 13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hidden">
              <a:xfrm flipH="1">
                <a:off x="489" y="2504"/>
                <a:ext cx="1085" cy="1524"/>
              </a:xfrm>
              <a:custGeom>
                <a:avLst/>
                <a:gdLst>
                  <a:gd name="T0" fmla="*/ 0 w 776"/>
                  <a:gd name="T1" fmla="*/ 7 h 2368"/>
                  <a:gd name="T2" fmla="*/ 1285 w 776"/>
                  <a:gd name="T3" fmla="*/ 2 h 2368"/>
                  <a:gd name="T4" fmla="*/ 510 w 776"/>
                  <a:gd name="T5" fmla="*/ 17 h 2368"/>
                  <a:gd name="T6" fmla="*/ 1797 w 776"/>
                  <a:gd name="T7" fmla="*/ 17 h 2368"/>
                  <a:gd name="T8" fmla="*/ 1025 w 776"/>
                  <a:gd name="T9" fmla="*/ 33 h 2368"/>
                  <a:gd name="T10" fmla="*/ 2053 w 776"/>
                  <a:gd name="T11" fmla="*/ 39 h 2368"/>
                  <a:gd name="T12" fmla="*/ 1538 w 776"/>
                  <a:gd name="T13" fmla="*/ 50 h 2368"/>
                  <a:gd name="T14" fmla="*/ 2564 w 776"/>
                  <a:gd name="T15" fmla="*/ 55 h 2368"/>
                  <a:gd name="T16" fmla="*/ 2053 w 776"/>
                  <a:gd name="T17" fmla="*/ 66 h 2368"/>
                  <a:gd name="T18" fmla="*/ 2822 w 776"/>
                  <a:gd name="T19" fmla="*/ 71 h 2368"/>
                  <a:gd name="T20" fmla="*/ 2564 w 776"/>
                  <a:gd name="T21" fmla="*/ 81 h 2368"/>
                  <a:gd name="T22" fmla="*/ 3077 w 776"/>
                  <a:gd name="T23" fmla="*/ 91 h 2368"/>
                  <a:gd name="T24" fmla="*/ 3077 w 776"/>
                  <a:gd name="T25" fmla="*/ 102 h 2368"/>
                  <a:gd name="T26" fmla="*/ 3591 w 776"/>
                  <a:gd name="T27" fmla="*/ 118 h 2368"/>
                  <a:gd name="T28" fmla="*/ 3332 w 776"/>
                  <a:gd name="T29" fmla="*/ 135 h 2368"/>
                  <a:gd name="T30" fmla="*/ 3849 w 776"/>
                  <a:gd name="T31" fmla="*/ 145 h 2368"/>
                  <a:gd name="T32" fmla="*/ 3591 w 776"/>
                  <a:gd name="T33" fmla="*/ 161 h 2368"/>
                  <a:gd name="T34" fmla="*/ 3849 w 776"/>
                  <a:gd name="T35" fmla="*/ 177 h 2368"/>
                  <a:gd name="T36" fmla="*/ 3591 w 776"/>
                  <a:gd name="T37" fmla="*/ 187 h 2368"/>
                  <a:gd name="T38" fmla="*/ 4105 w 776"/>
                  <a:gd name="T39" fmla="*/ 203 h 2368"/>
                  <a:gd name="T40" fmla="*/ 3849 w 776"/>
                  <a:gd name="T41" fmla="*/ 219 h 2368"/>
                  <a:gd name="T42" fmla="*/ 4105 w 776"/>
                  <a:gd name="T43" fmla="*/ 240 h 2368"/>
                  <a:gd name="T44" fmla="*/ 3849 w 776"/>
                  <a:gd name="T45" fmla="*/ 246 h 2368"/>
                  <a:gd name="T46" fmla="*/ 4105 w 776"/>
                  <a:gd name="T47" fmla="*/ 261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>
                  <a:gd name="T0" fmla="*/ 0 w 776"/>
                  <a:gd name="T1" fmla="*/ 7 h 2368"/>
                  <a:gd name="T2" fmla="*/ 139 w 776"/>
                  <a:gd name="T3" fmla="*/ 2 h 2368"/>
                  <a:gd name="T4" fmla="*/ 56 w 776"/>
                  <a:gd name="T5" fmla="*/ 17 h 2368"/>
                  <a:gd name="T6" fmla="*/ 195 w 776"/>
                  <a:gd name="T7" fmla="*/ 17 h 2368"/>
                  <a:gd name="T8" fmla="*/ 111 w 776"/>
                  <a:gd name="T9" fmla="*/ 33 h 2368"/>
                  <a:gd name="T10" fmla="*/ 222 w 776"/>
                  <a:gd name="T11" fmla="*/ 39 h 2368"/>
                  <a:gd name="T12" fmla="*/ 167 w 776"/>
                  <a:gd name="T13" fmla="*/ 50 h 2368"/>
                  <a:gd name="T14" fmla="*/ 279 w 776"/>
                  <a:gd name="T15" fmla="*/ 55 h 2368"/>
                  <a:gd name="T16" fmla="*/ 222 w 776"/>
                  <a:gd name="T17" fmla="*/ 66 h 2368"/>
                  <a:gd name="T18" fmla="*/ 307 w 776"/>
                  <a:gd name="T19" fmla="*/ 71 h 2368"/>
                  <a:gd name="T20" fmla="*/ 279 w 776"/>
                  <a:gd name="T21" fmla="*/ 81 h 2368"/>
                  <a:gd name="T22" fmla="*/ 335 w 776"/>
                  <a:gd name="T23" fmla="*/ 91 h 2368"/>
                  <a:gd name="T24" fmla="*/ 335 w 776"/>
                  <a:gd name="T25" fmla="*/ 102 h 2368"/>
                  <a:gd name="T26" fmla="*/ 390 w 776"/>
                  <a:gd name="T27" fmla="*/ 118 h 2368"/>
                  <a:gd name="T28" fmla="*/ 362 w 776"/>
                  <a:gd name="T29" fmla="*/ 135 h 2368"/>
                  <a:gd name="T30" fmla="*/ 417 w 776"/>
                  <a:gd name="T31" fmla="*/ 145 h 2368"/>
                  <a:gd name="T32" fmla="*/ 390 w 776"/>
                  <a:gd name="T33" fmla="*/ 161 h 2368"/>
                  <a:gd name="T34" fmla="*/ 417 w 776"/>
                  <a:gd name="T35" fmla="*/ 177 h 2368"/>
                  <a:gd name="T36" fmla="*/ 390 w 776"/>
                  <a:gd name="T37" fmla="*/ 187 h 2368"/>
                  <a:gd name="T38" fmla="*/ 446 w 776"/>
                  <a:gd name="T39" fmla="*/ 203 h 2368"/>
                  <a:gd name="T40" fmla="*/ 417 w 776"/>
                  <a:gd name="T41" fmla="*/ 219 h 2368"/>
                  <a:gd name="T42" fmla="*/ 446 w 776"/>
                  <a:gd name="T43" fmla="*/ 240 h 2368"/>
                  <a:gd name="T44" fmla="*/ 417 w 776"/>
                  <a:gd name="T45" fmla="*/ 246 h 2368"/>
                  <a:gd name="T46" fmla="*/ 446 w 776"/>
                  <a:gd name="T47" fmla="*/ 261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hidden">
              <a:xfrm>
                <a:off x="4401" y="2280"/>
                <a:ext cx="1007" cy="1601"/>
              </a:xfrm>
              <a:custGeom>
                <a:avLst/>
                <a:gdLst>
                  <a:gd name="T0" fmla="*/ 0 w 776"/>
                  <a:gd name="T1" fmla="*/ 9 h 2368"/>
                  <a:gd name="T2" fmla="*/ 882 w 776"/>
                  <a:gd name="T3" fmla="*/ 2 h 2368"/>
                  <a:gd name="T4" fmla="*/ 354 w 776"/>
                  <a:gd name="T5" fmla="*/ 22 h 2368"/>
                  <a:gd name="T6" fmla="*/ 1235 w 776"/>
                  <a:gd name="T7" fmla="*/ 22 h 2368"/>
                  <a:gd name="T8" fmla="*/ 706 w 776"/>
                  <a:gd name="T9" fmla="*/ 43 h 2368"/>
                  <a:gd name="T10" fmla="*/ 1411 w 776"/>
                  <a:gd name="T11" fmla="*/ 50 h 2368"/>
                  <a:gd name="T12" fmla="*/ 1059 w 776"/>
                  <a:gd name="T13" fmla="*/ 64 h 2368"/>
                  <a:gd name="T14" fmla="*/ 1766 w 776"/>
                  <a:gd name="T15" fmla="*/ 70 h 2368"/>
                  <a:gd name="T16" fmla="*/ 1411 w 776"/>
                  <a:gd name="T17" fmla="*/ 84 h 2368"/>
                  <a:gd name="T18" fmla="*/ 1944 w 776"/>
                  <a:gd name="T19" fmla="*/ 91 h 2368"/>
                  <a:gd name="T20" fmla="*/ 1766 w 776"/>
                  <a:gd name="T21" fmla="*/ 104 h 2368"/>
                  <a:gd name="T22" fmla="*/ 2117 w 776"/>
                  <a:gd name="T23" fmla="*/ 118 h 2368"/>
                  <a:gd name="T24" fmla="*/ 2117 w 776"/>
                  <a:gd name="T25" fmla="*/ 131 h 2368"/>
                  <a:gd name="T26" fmla="*/ 2473 w 776"/>
                  <a:gd name="T27" fmla="*/ 151 h 2368"/>
                  <a:gd name="T28" fmla="*/ 2297 w 776"/>
                  <a:gd name="T29" fmla="*/ 172 h 2368"/>
                  <a:gd name="T30" fmla="*/ 2649 w 776"/>
                  <a:gd name="T31" fmla="*/ 185 h 2368"/>
                  <a:gd name="T32" fmla="*/ 2473 w 776"/>
                  <a:gd name="T33" fmla="*/ 206 h 2368"/>
                  <a:gd name="T34" fmla="*/ 2649 w 776"/>
                  <a:gd name="T35" fmla="*/ 226 h 2368"/>
                  <a:gd name="T36" fmla="*/ 2473 w 776"/>
                  <a:gd name="T37" fmla="*/ 239 h 2368"/>
                  <a:gd name="T38" fmla="*/ 2828 w 776"/>
                  <a:gd name="T39" fmla="*/ 260 h 2368"/>
                  <a:gd name="T40" fmla="*/ 2649 w 776"/>
                  <a:gd name="T41" fmla="*/ 280 h 2368"/>
                  <a:gd name="T42" fmla="*/ 2828 w 776"/>
                  <a:gd name="T43" fmla="*/ 308 h 2368"/>
                  <a:gd name="T44" fmla="*/ 2649 w 776"/>
                  <a:gd name="T45" fmla="*/ 314 h 2368"/>
                  <a:gd name="T46" fmla="*/ 2828 w 776"/>
                  <a:gd name="T47" fmla="*/ 335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>
                  <a:gd name="T0" fmla="*/ 0 w 776"/>
                  <a:gd name="T1" fmla="*/ 1 h 2368"/>
                  <a:gd name="T2" fmla="*/ 6864 w 776"/>
                  <a:gd name="T3" fmla="*/ 0 h 2368"/>
                  <a:gd name="T4" fmla="*/ 2754 w 776"/>
                  <a:gd name="T5" fmla="*/ 3 h 2368"/>
                  <a:gd name="T6" fmla="*/ 9621 w 776"/>
                  <a:gd name="T7" fmla="*/ 3 h 2368"/>
                  <a:gd name="T8" fmla="*/ 5511 w 776"/>
                  <a:gd name="T9" fmla="*/ 6 h 2368"/>
                  <a:gd name="T10" fmla="*/ 10998 w 776"/>
                  <a:gd name="T11" fmla="*/ 6 h 2368"/>
                  <a:gd name="T12" fmla="*/ 8243 w 776"/>
                  <a:gd name="T13" fmla="*/ 8 h 2368"/>
                  <a:gd name="T14" fmla="*/ 13754 w 776"/>
                  <a:gd name="T15" fmla="*/ 9 h 2368"/>
                  <a:gd name="T16" fmla="*/ 10998 w 776"/>
                  <a:gd name="T17" fmla="*/ 11 h 2368"/>
                  <a:gd name="T18" fmla="*/ 15127 w 776"/>
                  <a:gd name="T19" fmla="*/ 12 h 2368"/>
                  <a:gd name="T20" fmla="*/ 13754 w 776"/>
                  <a:gd name="T21" fmla="*/ 14 h 2368"/>
                  <a:gd name="T22" fmla="*/ 16504 w 776"/>
                  <a:gd name="T23" fmla="*/ 15 h 2368"/>
                  <a:gd name="T24" fmla="*/ 16504 w 776"/>
                  <a:gd name="T25" fmla="*/ 17 h 2368"/>
                  <a:gd name="T26" fmla="*/ 19253 w 776"/>
                  <a:gd name="T27" fmla="*/ 20 h 2368"/>
                  <a:gd name="T28" fmla="*/ 17881 w 776"/>
                  <a:gd name="T29" fmla="*/ 23 h 2368"/>
                  <a:gd name="T30" fmla="*/ 20614 w 776"/>
                  <a:gd name="T31" fmla="*/ 24 h 2368"/>
                  <a:gd name="T32" fmla="*/ 19253 w 776"/>
                  <a:gd name="T33" fmla="*/ 27 h 2368"/>
                  <a:gd name="T34" fmla="*/ 20614 w 776"/>
                  <a:gd name="T35" fmla="*/ 30 h 2368"/>
                  <a:gd name="T36" fmla="*/ 19253 w 776"/>
                  <a:gd name="T37" fmla="*/ 32 h 2368"/>
                  <a:gd name="T38" fmla="*/ 21991 w 776"/>
                  <a:gd name="T39" fmla="*/ 34 h 2368"/>
                  <a:gd name="T40" fmla="*/ 20614 w 776"/>
                  <a:gd name="T41" fmla="*/ 37 h 2368"/>
                  <a:gd name="T42" fmla="*/ 21991 w 776"/>
                  <a:gd name="T43" fmla="*/ 41 h 2368"/>
                  <a:gd name="T44" fmla="*/ 20614 w 776"/>
                  <a:gd name="T45" fmla="*/ 41 h 2368"/>
                  <a:gd name="T46" fmla="*/ 21991 w 776"/>
                  <a:gd name="T47" fmla="*/ 44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3" cy="1434"/>
              </a:xfrm>
              <a:custGeom>
                <a:avLst/>
                <a:gdLst>
                  <a:gd name="T0" fmla="*/ 0 w 776"/>
                  <a:gd name="T1" fmla="*/ 5 h 2368"/>
                  <a:gd name="T2" fmla="*/ 109 w 776"/>
                  <a:gd name="T3" fmla="*/ 1 h 2368"/>
                  <a:gd name="T4" fmla="*/ 44 w 776"/>
                  <a:gd name="T5" fmla="*/ 13 h 2368"/>
                  <a:gd name="T6" fmla="*/ 153 w 776"/>
                  <a:gd name="T7" fmla="*/ 13 h 2368"/>
                  <a:gd name="T8" fmla="*/ 88 w 776"/>
                  <a:gd name="T9" fmla="*/ 25 h 2368"/>
                  <a:gd name="T10" fmla="*/ 174 w 776"/>
                  <a:gd name="T11" fmla="*/ 28 h 2368"/>
                  <a:gd name="T12" fmla="*/ 131 w 776"/>
                  <a:gd name="T13" fmla="*/ 36 h 2368"/>
                  <a:gd name="T14" fmla="*/ 218 w 776"/>
                  <a:gd name="T15" fmla="*/ 41 h 2368"/>
                  <a:gd name="T16" fmla="*/ 174 w 776"/>
                  <a:gd name="T17" fmla="*/ 48 h 2368"/>
                  <a:gd name="T18" fmla="*/ 240 w 776"/>
                  <a:gd name="T19" fmla="*/ 52 h 2368"/>
                  <a:gd name="T20" fmla="*/ 218 w 776"/>
                  <a:gd name="T21" fmla="*/ 60 h 2368"/>
                  <a:gd name="T22" fmla="*/ 262 w 776"/>
                  <a:gd name="T23" fmla="*/ 68 h 2368"/>
                  <a:gd name="T24" fmla="*/ 262 w 776"/>
                  <a:gd name="T25" fmla="*/ 76 h 2368"/>
                  <a:gd name="T26" fmla="*/ 306 w 776"/>
                  <a:gd name="T27" fmla="*/ 87 h 2368"/>
                  <a:gd name="T28" fmla="*/ 284 w 776"/>
                  <a:gd name="T29" fmla="*/ 99 h 2368"/>
                  <a:gd name="T30" fmla="*/ 328 w 776"/>
                  <a:gd name="T31" fmla="*/ 107 h 2368"/>
                  <a:gd name="T32" fmla="*/ 306 w 776"/>
                  <a:gd name="T33" fmla="*/ 119 h 2368"/>
                  <a:gd name="T34" fmla="*/ 328 w 776"/>
                  <a:gd name="T35" fmla="*/ 130 h 2368"/>
                  <a:gd name="T36" fmla="*/ 306 w 776"/>
                  <a:gd name="T37" fmla="*/ 138 h 2368"/>
                  <a:gd name="T38" fmla="*/ 349 w 776"/>
                  <a:gd name="T39" fmla="*/ 150 h 2368"/>
                  <a:gd name="T40" fmla="*/ 328 w 776"/>
                  <a:gd name="T41" fmla="*/ 161 h 2368"/>
                  <a:gd name="T42" fmla="*/ 349 w 776"/>
                  <a:gd name="T43" fmla="*/ 177 h 2368"/>
                  <a:gd name="T44" fmla="*/ 328 w 776"/>
                  <a:gd name="T45" fmla="*/ 181 h 2368"/>
                  <a:gd name="T46" fmla="*/ 349 w 776"/>
                  <a:gd name="T47" fmla="*/ 193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2" cy="837"/>
              </a:xfrm>
              <a:custGeom>
                <a:avLst/>
                <a:gdLst>
                  <a:gd name="T0" fmla="*/ 0 w 776"/>
                  <a:gd name="T1" fmla="*/ 0 h 2368"/>
                  <a:gd name="T2" fmla="*/ 14 w 776"/>
                  <a:gd name="T3" fmla="*/ 0 h 2368"/>
                  <a:gd name="T4" fmla="*/ 6 w 776"/>
                  <a:gd name="T5" fmla="*/ 1 h 2368"/>
                  <a:gd name="T6" fmla="*/ 20 w 776"/>
                  <a:gd name="T7" fmla="*/ 1 h 2368"/>
                  <a:gd name="T8" fmla="*/ 11 w 776"/>
                  <a:gd name="T9" fmla="*/ 2 h 2368"/>
                  <a:gd name="T10" fmla="*/ 23 w 776"/>
                  <a:gd name="T11" fmla="*/ 2 h 2368"/>
                  <a:gd name="T12" fmla="*/ 17 w 776"/>
                  <a:gd name="T13" fmla="*/ 2 h 2368"/>
                  <a:gd name="T14" fmla="*/ 28 w 776"/>
                  <a:gd name="T15" fmla="*/ 3 h 2368"/>
                  <a:gd name="T16" fmla="*/ 23 w 776"/>
                  <a:gd name="T17" fmla="*/ 3 h 2368"/>
                  <a:gd name="T18" fmla="*/ 31 w 776"/>
                  <a:gd name="T19" fmla="*/ 4 h 2368"/>
                  <a:gd name="T20" fmla="*/ 28 w 776"/>
                  <a:gd name="T21" fmla="*/ 4 h 2368"/>
                  <a:gd name="T22" fmla="*/ 35 w 776"/>
                  <a:gd name="T23" fmla="*/ 5 h 2368"/>
                  <a:gd name="T24" fmla="*/ 35 w 776"/>
                  <a:gd name="T25" fmla="*/ 5 h 2368"/>
                  <a:gd name="T26" fmla="*/ 40 w 776"/>
                  <a:gd name="T27" fmla="*/ 6 h 2368"/>
                  <a:gd name="T28" fmla="*/ 38 w 776"/>
                  <a:gd name="T29" fmla="*/ 7 h 2368"/>
                  <a:gd name="T30" fmla="*/ 43 w 776"/>
                  <a:gd name="T31" fmla="*/ 7 h 2368"/>
                  <a:gd name="T32" fmla="*/ 40 w 776"/>
                  <a:gd name="T33" fmla="*/ 8 h 2368"/>
                  <a:gd name="T34" fmla="*/ 43 w 776"/>
                  <a:gd name="T35" fmla="*/ 9 h 2368"/>
                  <a:gd name="T36" fmla="*/ 40 w 776"/>
                  <a:gd name="T37" fmla="*/ 10 h 2368"/>
                  <a:gd name="T38" fmla="*/ 46 w 776"/>
                  <a:gd name="T39" fmla="*/ 10 h 2368"/>
                  <a:gd name="T40" fmla="*/ 43 w 776"/>
                  <a:gd name="T41" fmla="*/ 11 h 2368"/>
                  <a:gd name="T42" fmla="*/ 46 w 776"/>
                  <a:gd name="T43" fmla="*/ 12 h 2368"/>
                  <a:gd name="T44" fmla="*/ 43 w 776"/>
                  <a:gd name="T45" fmla="*/ 12 h 2368"/>
                  <a:gd name="T46" fmla="*/ 46 w 776"/>
                  <a:gd name="T47" fmla="*/ 13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21991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21992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7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8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D3BEA-0C1A-4190-ABA8-D05728E528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2305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686B8-ED4B-49D1-A538-67FB625FFA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3301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36110-151E-4806-A3D3-30D9787C8F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1567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7CE1C-2A95-495A-8B72-2706D70546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4782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67C00-27AF-4EEB-A285-BC6A0DB9A8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7885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25FFE9-86E9-4DB3-A14D-C9878BE448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420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71DF9-8FCB-4285-8314-08754756F9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5255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389554-F22E-4C68-B214-AD60DF6E47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4017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910027-66C1-4EB5-9C27-A10836A1C1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8312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A2DB6-E0F1-4289-8402-904D050379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54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34327-7216-4779-940A-A961596DF1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1481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29769-A153-424C-845A-A30DEAE5D4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681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7E4F9-1148-4222-A46F-45E58E391F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540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85C4D-FF17-46A5-A9C5-B199B3F85D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619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D1187-249C-4840-99C5-7887820DA9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893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A9F97-C618-405E-8850-041BC26A07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998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E538B-545D-468B-A3FA-3EF1CD2424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479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AC2323-850F-452E-9989-A8E0736526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18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07746-1B14-4F1A-B124-A68E0BC74A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084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i="0" u="none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i="0" u="none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i="0" u="none"/>
            </a:lvl1pPr>
          </a:lstStyle>
          <a:p>
            <a:pPr>
              <a:defRPr/>
            </a:pPr>
            <a:fld id="{7C74A87E-2580-4DF5-91A3-C9CA890075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2056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2188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89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057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2186" name="Oval 7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87" name="Oval 8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058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2184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85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059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2060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2182" name="Oval 14"/>
                <p:cNvSpPr>
                  <a:spLocks noChangeArrowheads="1"/>
                </p:cNvSpPr>
                <p:nvPr/>
              </p:nvSpPr>
              <p:spPr bwMode="hidden">
                <a:xfrm>
                  <a:off x="1265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83" name="Oval 15"/>
                <p:cNvSpPr>
                  <a:spLocks noChangeArrowheads="1"/>
                </p:cNvSpPr>
                <p:nvPr/>
              </p:nvSpPr>
              <p:spPr bwMode="hidden">
                <a:xfrm>
                  <a:off x="2380" y="1601"/>
                  <a:ext cx="579" cy="406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061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2084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2180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65" y="2236"/>
                    <a:ext cx="1724" cy="312"/>
                  </a:xfrm>
                  <a:custGeom>
                    <a:avLst/>
                    <a:gdLst>
                      <a:gd name="T0" fmla="*/ 0 w 2736"/>
                      <a:gd name="T1" fmla="*/ 46 h 504"/>
                      <a:gd name="T2" fmla="*/ 86 w 2736"/>
                      <a:gd name="T3" fmla="*/ 15 h 504"/>
                      <a:gd name="T4" fmla="*/ 176 w 2736"/>
                      <a:gd name="T5" fmla="*/ 2 h 504"/>
                      <a:gd name="T6" fmla="*/ 272 w 2736"/>
                      <a:gd name="T7" fmla="*/ 2 h 504"/>
                      <a:gd name="T8" fmla="*/ 270 w 2736"/>
                      <a:gd name="T9" fmla="*/ 9 h 504"/>
                      <a:gd name="T10" fmla="*/ 176 w 2736"/>
                      <a:gd name="T11" fmla="*/ 9 h 504"/>
                      <a:gd name="T12" fmla="*/ 65 w 2736"/>
                      <a:gd name="T13" fmla="*/ 27 h 504"/>
                      <a:gd name="T14" fmla="*/ 0 w 2736"/>
                      <a:gd name="T15" fmla="*/ 4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81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1" y="3150"/>
                    <a:ext cx="925" cy="490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9 w 1769"/>
                      <a:gd name="T3" fmla="*/ 6 h 791"/>
                      <a:gd name="T4" fmla="*/ 45 w 1769"/>
                      <a:gd name="T5" fmla="*/ 19 h 791"/>
                      <a:gd name="T6" fmla="*/ 63 w 1769"/>
                      <a:gd name="T7" fmla="*/ 40 h 791"/>
                      <a:gd name="T8" fmla="*/ 68 w 1769"/>
                      <a:gd name="T9" fmla="*/ 56 h 791"/>
                      <a:gd name="T10" fmla="*/ 66 w 1769"/>
                      <a:gd name="T11" fmla="*/ 72 h 791"/>
                      <a:gd name="T12" fmla="*/ 62 w 1769"/>
                      <a:gd name="T13" fmla="*/ 58 h 791"/>
                      <a:gd name="T14" fmla="*/ 54 w 1769"/>
                      <a:gd name="T15" fmla="*/ 42 h 791"/>
                      <a:gd name="T16" fmla="*/ 43 w 1769"/>
                      <a:gd name="T17" fmla="*/ 27 h 791"/>
                      <a:gd name="T18" fmla="*/ 22 w 1769"/>
                      <a:gd name="T19" fmla="*/ 14 h 791"/>
                      <a:gd name="T20" fmla="*/ 0 w 1769"/>
                      <a:gd name="T21" fmla="*/ 7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85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2178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4" y="2019"/>
                    <a:ext cx="1814" cy="347"/>
                  </a:xfrm>
                  <a:custGeom>
                    <a:avLst/>
                    <a:gdLst>
                      <a:gd name="T0" fmla="*/ 0 w 2736"/>
                      <a:gd name="T1" fmla="*/ 78 h 504"/>
                      <a:gd name="T2" fmla="*/ 111 w 2736"/>
                      <a:gd name="T3" fmla="*/ 26 h 504"/>
                      <a:gd name="T4" fmla="*/ 227 w 2736"/>
                      <a:gd name="T5" fmla="*/ 4 h 504"/>
                      <a:gd name="T6" fmla="*/ 351 w 2736"/>
                      <a:gd name="T7" fmla="*/ 4 h 504"/>
                      <a:gd name="T8" fmla="*/ 348 w 2736"/>
                      <a:gd name="T9" fmla="*/ 16 h 504"/>
                      <a:gd name="T10" fmla="*/ 226 w 2736"/>
                      <a:gd name="T11" fmla="*/ 16 h 504"/>
                      <a:gd name="T12" fmla="*/ 84 w 2736"/>
                      <a:gd name="T13" fmla="*/ 45 h 504"/>
                      <a:gd name="T14" fmla="*/ 0 w 2736"/>
                      <a:gd name="T15" fmla="*/ 78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79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3" y="2806"/>
                    <a:ext cx="974" cy="545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25 w 1769"/>
                      <a:gd name="T3" fmla="*/ 9 h 791"/>
                      <a:gd name="T4" fmla="*/ 58 w 1769"/>
                      <a:gd name="T5" fmla="*/ 31 h 791"/>
                      <a:gd name="T6" fmla="*/ 81 w 1769"/>
                      <a:gd name="T7" fmla="*/ 67 h 791"/>
                      <a:gd name="T8" fmla="*/ 89 w 1769"/>
                      <a:gd name="T9" fmla="*/ 94 h 791"/>
                      <a:gd name="T10" fmla="*/ 85 w 1769"/>
                      <a:gd name="T11" fmla="*/ 122 h 791"/>
                      <a:gd name="T12" fmla="*/ 80 w 1769"/>
                      <a:gd name="T13" fmla="*/ 99 h 791"/>
                      <a:gd name="T14" fmla="*/ 70 w 1769"/>
                      <a:gd name="T15" fmla="*/ 71 h 791"/>
                      <a:gd name="T16" fmla="*/ 56 w 1769"/>
                      <a:gd name="T17" fmla="*/ 46 h 791"/>
                      <a:gd name="T18" fmla="*/ 29 w 1769"/>
                      <a:gd name="T19" fmla="*/ 23 h 791"/>
                      <a:gd name="T20" fmla="*/ 0 w 1769"/>
                      <a:gd name="T21" fmla="*/ 12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86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2176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7" y="1832"/>
                    <a:ext cx="1736" cy="304"/>
                  </a:xfrm>
                  <a:custGeom>
                    <a:avLst/>
                    <a:gdLst>
                      <a:gd name="T0" fmla="*/ 0 w 2736"/>
                      <a:gd name="T1" fmla="*/ 40 h 504"/>
                      <a:gd name="T2" fmla="*/ 89 w 2736"/>
                      <a:gd name="T3" fmla="*/ 13 h 504"/>
                      <a:gd name="T4" fmla="*/ 183 w 2736"/>
                      <a:gd name="T5" fmla="*/ 2 h 504"/>
                      <a:gd name="T6" fmla="*/ 282 w 2736"/>
                      <a:gd name="T7" fmla="*/ 2 h 504"/>
                      <a:gd name="T8" fmla="*/ 280 w 2736"/>
                      <a:gd name="T9" fmla="*/ 8 h 504"/>
                      <a:gd name="T10" fmla="*/ 181 w 2736"/>
                      <a:gd name="T11" fmla="*/ 8 h 504"/>
                      <a:gd name="T12" fmla="*/ 67 w 2736"/>
                      <a:gd name="T13" fmla="*/ 24 h 504"/>
                      <a:gd name="T14" fmla="*/ 0 w 2736"/>
                      <a:gd name="T15" fmla="*/ 4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77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2" y="2420"/>
                    <a:ext cx="932" cy="476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9 w 1769"/>
                      <a:gd name="T3" fmla="*/ 4 h 791"/>
                      <a:gd name="T4" fmla="*/ 47 w 1769"/>
                      <a:gd name="T5" fmla="*/ 16 h 791"/>
                      <a:gd name="T6" fmla="*/ 65 w 1769"/>
                      <a:gd name="T7" fmla="*/ 34 h 791"/>
                      <a:gd name="T8" fmla="*/ 71 w 1769"/>
                      <a:gd name="T9" fmla="*/ 48 h 791"/>
                      <a:gd name="T10" fmla="*/ 68 w 1769"/>
                      <a:gd name="T11" fmla="*/ 63 h 791"/>
                      <a:gd name="T12" fmla="*/ 64 w 1769"/>
                      <a:gd name="T13" fmla="*/ 50 h 791"/>
                      <a:gd name="T14" fmla="*/ 56 w 1769"/>
                      <a:gd name="T15" fmla="*/ 36 h 791"/>
                      <a:gd name="T16" fmla="*/ 45 w 1769"/>
                      <a:gd name="T17" fmla="*/ 23 h 791"/>
                      <a:gd name="T18" fmla="*/ 24 w 1769"/>
                      <a:gd name="T19" fmla="*/ 12 h 791"/>
                      <a:gd name="T20" fmla="*/ 0 w 1769"/>
                      <a:gd name="T21" fmla="*/ 6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87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2174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24" y="1636"/>
                    <a:ext cx="1677" cy="335"/>
                  </a:xfrm>
                  <a:custGeom>
                    <a:avLst/>
                    <a:gdLst>
                      <a:gd name="T0" fmla="*/ 0 w 2736"/>
                      <a:gd name="T1" fmla="*/ 65 h 504"/>
                      <a:gd name="T2" fmla="*/ 75 w 2736"/>
                      <a:gd name="T3" fmla="*/ 22 h 504"/>
                      <a:gd name="T4" fmla="*/ 154 w 2736"/>
                      <a:gd name="T5" fmla="*/ 3 h 504"/>
                      <a:gd name="T6" fmla="*/ 237 w 2736"/>
                      <a:gd name="T7" fmla="*/ 3 h 504"/>
                      <a:gd name="T8" fmla="*/ 235 w 2736"/>
                      <a:gd name="T9" fmla="*/ 13 h 504"/>
                      <a:gd name="T10" fmla="*/ 153 w 2736"/>
                      <a:gd name="T11" fmla="*/ 13 h 504"/>
                      <a:gd name="T12" fmla="*/ 57 w 2736"/>
                      <a:gd name="T13" fmla="*/ 38 h 504"/>
                      <a:gd name="T14" fmla="*/ 0 w 2736"/>
                      <a:gd name="T15" fmla="*/ 6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75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95" y="2037"/>
                    <a:ext cx="901" cy="526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7 w 1769"/>
                      <a:gd name="T3" fmla="*/ 7 h 791"/>
                      <a:gd name="T4" fmla="*/ 40 w 1769"/>
                      <a:gd name="T5" fmla="*/ 26 h 791"/>
                      <a:gd name="T6" fmla="*/ 55 w 1769"/>
                      <a:gd name="T7" fmla="*/ 56 h 791"/>
                      <a:gd name="T8" fmla="*/ 60 w 1769"/>
                      <a:gd name="T9" fmla="*/ 79 h 791"/>
                      <a:gd name="T10" fmla="*/ 58 w 1769"/>
                      <a:gd name="T11" fmla="*/ 102 h 791"/>
                      <a:gd name="T12" fmla="*/ 54 w 1769"/>
                      <a:gd name="T13" fmla="*/ 82 h 791"/>
                      <a:gd name="T14" fmla="*/ 47 w 1769"/>
                      <a:gd name="T15" fmla="*/ 59 h 791"/>
                      <a:gd name="T16" fmla="*/ 38 w 1769"/>
                      <a:gd name="T17" fmla="*/ 39 h 791"/>
                      <a:gd name="T18" fmla="*/ 20 w 1769"/>
                      <a:gd name="T19" fmla="*/ 20 h 791"/>
                      <a:gd name="T20" fmla="*/ 0 w 1769"/>
                      <a:gd name="T21" fmla="*/ 10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88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2172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8" y="1414"/>
                    <a:ext cx="1545" cy="312"/>
                  </a:xfrm>
                  <a:custGeom>
                    <a:avLst/>
                    <a:gdLst>
                      <a:gd name="T0" fmla="*/ 0 w 2736"/>
                      <a:gd name="T1" fmla="*/ 46 h 504"/>
                      <a:gd name="T2" fmla="*/ 50 w 2736"/>
                      <a:gd name="T3" fmla="*/ 15 h 504"/>
                      <a:gd name="T4" fmla="*/ 102 w 2736"/>
                      <a:gd name="T5" fmla="*/ 2 h 504"/>
                      <a:gd name="T6" fmla="*/ 157 w 2736"/>
                      <a:gd name="T7" fmla="*/ 2 h 504"/>
                      <a:gd name="T8" fmla="*/ 156 w 2736"/>
                      <a:gd name="T9" fmla="*/ 9 h 504"/>
                      <a:gd name="T10" fmla="*/ 101 w 2736"/>
                      <a:gd name="T11" fmla="*/ 9 h 504"/>
                      <a:gd name="T12" fmla="*/ 37 w 2736"/>
                      <a:gd name="T13" fmla="*/ 27 h 504"/>
                      <a:gd name="T14" fmla="*/ 0 w 2736"/>
                      <a:gd name="T15" fmla="*/ 4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73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2"/>
                    <a:ext cx="830" cy="489"/>
                  </a:xfrm>
                  <a:custGeom>
                    <a:avLst/>
                    <a:gdLst>
                      <a:gd name="T0" fmla="*/ 0 w 1769"/>
                      <a:gd name="T1" fmla="*/ 1 h 791"/>
                      <a:gd name="T2" fmla="*/ 11 w 1769"/>
                      <a:gd name="T3" fmla="*/ 6 h 791"/>
                      <a:gd name="T4" fmla="*/ 26 w 1769"/>
                      <a:gd name="T5" fmla="*/ 19 h 791"/>
                      <a:gd name="T6" fmla="*/ 37 w 1769"/>
                      <a:gd name="T7" fmla="*/ 39 h 791"/>
                      <a:gd name="T8" fmla="*/ 40 w 1769"/>
                      <a:gd name="T9" fmla="*/ 54 h 791"/>
                      <a:gd name="T10" fmla="*/ 38 w 1769"/>
                      <a:gd name="T11" fmla="*/ 71 h 791"/>
                      <a:gd name="T12" fmla="*/ 36 w 1769"/>
                      <a:gd name="T13" fmla="*/ 57 h 791"/>
                      <a:gd name="T14" fmla="*/ 32 w 1769"/>
                      <a:gd name="T15" fmla="*/ 41 h 791"/>
                      <a:gd name="T16" fmla="*/ 25 w 1769"/>
                      <a:gd name="T17" fmla="*/ 27 h 791"/>
                      <a:gd name="T18" fmla="*/ 13 w 1769"/>
                      <a:gd name="T19" fmla="*/ 14 h 791"/>
                      <a:gd name="T20" fmla="*/ 0 w 1769"/>
                      <a:gd name="T21" fmla="*/ 7 h 791"/>
                      <a:gd name="T22" fmla="*/ 0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89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2170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3" y="1289"/>
                    <a:ext cx="1404" cy="219"/>
                  </a:xfrm>
                  <a:custGeom>
                    <a:avLst/>
                    <a:gdLst>
                      <a:gd name="T0" fmla="*/ 0 w 2736"/>
                      <a:gd name="T1" fmla="*/ 8 h 504"/>
                      <a:gd name="T2" fmla="*/ 31 w 2736"/>
                      <a:gd name="T3" fmla="*/ 3 h 504"/>
                      <a:gd name="T4" fmla="*/ 63 w 2736"/>
                      <a:gd name="T5" fmla="*/ 0 h 504"/>
                      <a:gd name="T6" fmla="*/ 97 w 2736"/>
                      <a:gd name="T7" fmla="*/ 0 h 504"/>
                      <a:gd name="T8" fmla="*/ 96 w 2736"/>
                      <a:gd name="T9" fmla="*/ 2 h 504"/>
                      <a:gd name="T10" fmla="*/ 63 w 2736"/>
                      <a:gd name="T11" fmla="*/ 2 h 504"/>
                      <a:gd name="T12" fmla="*/ 23 w 2736"/>
                      <a:gd name="T13" fmla="*/ 4 h 504"/>
                      <a:gd name="T14" fmla="*/ 0 w 2736"/>
                      <a:gd name="T15" fmla="*/ 8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71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9" y="1269"/>
                    <a:ext cx="754" cy="343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7 w 1769"/>
                      <a:gd name="T3" fmla="*/ 1 h 791"/>
                      <a:gd name="T4" fmla="*/ 16 w 1769"/>
                      <a:gd name="T5" fmla="*/ 3 h 791"/>
                      <a:gd name="T6" fmla="*/ 23 w 1769"/>
                      <a:gd name="T7" fmla="*/ 7 h 791"/>
                      <a:gd name="T8" fmla="*/ 25 w 1769"/>
                      <a:gd name="T9" fmla="*/ 9 h 791"/>
                      <a:gd name="T10" fmla="*/ 24 w 1769"/>
                      <a:gd name="T11" fmla="*/ 12 h 791"/>
                      <a:gd name="T12" fmla="*/ 22 w 1769"/>
                      <a:gd name="T13" fmla="*/ 10 h 791"/>
                      <a:gd name="T14" fmla="*/ 20 w 1769"/>
                      <a:gd name="T15" fmla="*/ 7 h 791"/>
                      <a:gd name="T16" fmla="*/ 16 w 1769"/>
                      <a:gd name="T17" fmla="*/ 4 h 791"/>
                      <a:gd name="T18" fmla="*/ 8 w 1769"/>
                      <a:gd name="T19" fmla="*/ 3 h 791"/>
                      <a:gd name="T20" fmla="*/ 0 w 1769"/>
                      <a:gd name="T21" fmla="*/ 1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0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2168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8" y="1129"/>
                    <a:ext cx="1233" cy="215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16 w 2736"/>
                      <a:gd name="T3" fmla="*/ 3 h 504"/>
                      <a:gd name="T4" fmla="*/ 33 w 2736"/>
                      <a:gd name="T5" fmla="*/ 0 h 504"/>
                      <a:gd name="T6" fmla="*/ 51 w 2736"/>
                      <a:gd name="T7" fmla="*/ 0 h 504"/>
                      <a:gd name="T8" fmla="*/ 50 w 2736"/>
                      <a:gd name="T9" fmla="*/ 1 h 504"/>
                      <a:gd name="T10" fmla="*/ 33 w 2736"/>
                      <a:gd name="T11" fmla="*/ 1 h 504"/>
                      <a:gd name="T12" fmla="*/ 12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69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55" y="917"/>
                    <a:ext cx="662" cy="33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3 w 1769"/>
                      <a:gd name="T3" fmla="*/ 1 h 791"/>
                      <a:gd name="T4" fmla="*/ 9 w 1769"/>
                      <a:gd name="T5" fmla="*/ 3 h 791"/>
                      <a:gd name="T6" fmla="*/ 12 w 1769"/>
                      <a:gd name="T7" fmla="*/ 6 h 791"/>
                      <a:gd name="T8" fmla="*/ 13 w 1769"/>
                      <a:gd name="T9" fmla="*/ 9 h 791"/>
                      <a:gd name="T10" fmla="*/ 12 w 1769"/>
                      <a:gd name="T11" fmla="*/ 11 h 791"/>
                      <a:gd name="T12" fmla="*/ 12 w 1769"/>
                      <a:gd name="T13" fmla="*/ 9 h 791"/>
                      <a:gd name="T14" fmla="*/ 10 w 1769"/>
                      <a:gd name="T15" fmla="*/ 6 h 791"/>
                      <a:gd name="T16" fmla="*/ 8 w 1769"/>
                      <a:gd name="T17" fmla="*/ 4 h 791"/>
                      <a:gd name="T18" fmla="*/ 4 w 1769"/>
                      <a:gd name="T19" fmla="*/ 2 h 791"/>
                      <a:gd name="T20" fmla="*/ 0 w 1769"/>
                      <a:gd name="T21" fmla="*/ 1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1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2166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6" y="2359"/>
                    <a:ext cx="1724" cy="312"/>
                  </a:xfrm>
                  <a:custGeom>
                    <a:avLst/>
                    <a:gdLst>
                      <a:gd name="T0" fmla="*/ 0 w 2736"/>
                      <a:gd name="T1" fmla="*/ 46 h 504"/>
                      <a:gd name="T2" fmla="*/ 86 w 2736"/>
                      <a:gd name="T3" fmla="*/ 15 h 504"/>
                      <a:gd name="T4" fmla="*/ 176 w 2736"/>
                      <a:gd name="T5" fmla="*/ 2 h 504"/>
                      <a:gd name="T6" fmla="*/ 272 w 2736"/>
                      <a:gd name="T7" fmla="*/ 2 h 504"/>
                      <a:gd name="T8" fmla="*/ 270 w 2736"/>
                      <a:gd name="T9" fmla="*/ 9 h 504"/>
                      <a:gd name="T10" fmla="*/ 176 w 2736"/>
                      <a:gd name="T11" fmla="*/ 9 h 504"/>
                      <a:gd name="T12" fmla="*/ 65 w 2736"/>
                      <a:gd name="T13" fmla="*/ 27 h 504"/>
                      <a:gd name="T14" fmla="*/ 0 w 2736"/>
                      <a:gd name="T15" fmla="*/ 4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67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2"/>
                    <a:ext cx="925" cy="490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9 w 1769"/>
                      <a:gd name="T3" fmla="*/ 6 h 791"/>
                      <a:gd name="T4" fmla="*/ 45 w 1769"/>
                      <a:gd name="T5" fmla="*/ 19 h 791"/>
                      <a:gd name="T6" fmla="*/ 63 w 1769"/>
                      <a:gd name="T7" fmla="*/ 40 h 791"/>
                      <a:gd name="T8" fmla="*/ 68 w 1769"/>
                      <a:gd name="T9" fmla="*/ 56 h 791"/>
                      <a:gd name="T10" fmla="*/ 66 w 1769"/>
                      <a:gd name="T11" fmla="*/ 72 h 791"/>
                      <a:gd name="T12" fmla="*/ 62 w 1769"/>
                      <a:gd name="T13" fmla="*/ 58 h 791"/>
                      <a:gd name="T14" fmla="*/ 54 w 1769"/>
                      <a:gd name="T15" fmla="*/ 42 h 791"/>
                      <a:gd name="T16" fmla="*/ 43 w 1769"/>
                      <a:gd name="T17" fmla="*/ 27 h 791"/>
                      <a:gd name="T18" fmla="*/ 22 w 1769"/>
                      <a:gd name="T19" fmla="*/ 14 h 791"/>
                      <a:gd name="T20" fmla="*/ 0 w 1769"/>
                      <a:gd name="T21" fmla="*/ 7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2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2164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14" cy="347"/>
                  </a:xfrm>
                  <a:custGeom>
                    <a:avLst/>
                    <a:gdLst>
                      <a:gd name="T0" fmla="*/ 0 w 2736"/>
                      <a:gd name="T1" fmla="*/ 78 h 504"/>
                      <a:gd name="T2" fmla="*/ 111 w 2736"/>
                      <a:gd name="T3" fmla="*/ 26 h 504"/>
                      <a:gd name="T4" fmla="*/ 227 w 2736"/>
                      <a:gd name="T5" fmla="*/ 4 h 504"/>
                      <a:gd name="T6" fmla="*/ 351 w 2736"/>
                      <a:gd name="T7" fmla="*/ 4 h 504"/>
                      <a:gd name="T8" fmla="*/ 348 w 2736"/>
                      <a:gd name="T9" fmla="*/ 16 h 504"/>
                      <a:gd name="T10" fmla="*/ 226 w 2736"/>
                      <a:gd name="T11" fmla="*/ 16 h 504"/>
                      <a:gd name="T12" fmla="*/ 84 w 2736"/>
                      <a:gd name="T13" fmla="*/ 45 h 504"/>
                      <a:gd name="T14" fmla="*/ 0 w 2736"/>
                      <a:gd name="T15" fmla="*/ 78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65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5" y="2983"/>
                    <a:ext cx="974" cy="545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25 w 1769"/>
                      <a:gd name="T3" fmla="*/ 9 h 791"/>
                      <a:gd name="T4" fmla="*/ 58 w 1769"/>
                      <a:gd name="T5" fmla="*/ 31 h 791"/>
                      <a:gd name="T6" fmla="*/ 81 w 1769"/>
                      <a:gd name="T7" fmla="*/ 67 h 791"/>
                      <a:gd name="T8" fmla="*/ 89 w 1769"/>
                      <a:gd name="T9" fmla="*/ 94 h 791"/>
                      <a:gd name="T10" fmla="*/ 85 w 1769"/>
                      <a:gd name="T11" fmla="*/ 122 h 791"/>
                      <a:gd name="T12" fmla="*/ 80 w 1769"/>
                      <a:gd name="T13" fmla="*/ 99 h 791"/>
                      <a:gd name="T14" fmla="*/ 70 w 1769"/>
                      <a:gd name="T15" fmla="*/ 71 h 791"/>
                      <a:gd name="T16" fmla="*/ 56 w 1769"/>
                      <a:gd name="T17" fmla="*/ 46 h 791"/>
                      <a:gd name="T18" fmla="*/ 29 w 1769"/>
                      <a:gd name="T19" fmla="*/ 23 h 791"/>
                      <a:gd name="T20" fmla="*/ 0 w 1769"/>
                      <a:gd name="T21" fmla="*/ 12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3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2162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09"/>
                    <a:ext cx="1736" cy="304"/>
                  </a:xfrm>
                  <a:custGeom>
                    <a:avLst/>
                    <a:gdLst>
                      <a:gd name="T0" fmla="*/ 0 w 2736"/>
                      <a:gd name="T1" fmla="*/ 40 h 504"/>
                      <a:gd name="T2" fmla="*/ 89 w 2736"/>
                      <a:gd name="T3" fmla="*/ 13 h 504"/>
                      <a:gd name="T4" fmla="*/ 183 w 2736"/>
                      <a:gd name="T5" fmla="*/ 2 h 504"/>
                      <a:gd name="T6" fmla="*/ 282 w 2736"/>
                      <a:gd name="T7" fmla="*/ 2 h 504"/>
                      <a:gd name="T8" fmla="*/ 280 w 2736"/>
                      <a:gd name="T9" fmla="*/ 8 h 504"/>
                      <a:gd name="T10" fmla="*/ 181 w 2736"/>
                      <a:gd name="T11" fmla="*/ 8 h 504"/>
                      <a:gd name="T12" fmla="*/ 67 w 2736"/>
                      <a:gd name="T13" fmla="*/ 24 h 504"/>
                      <a:gd name="T14" fmla="*/ 0 w 2736"/>
                      <a:gd name="T15" fmla="*/ 4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63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2" y="2597"/>
                    <a:ext cx="932" cy="476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9 w 1769"/>
                      <a:gd name="T3" fmla="*/ 4 h 791"/>
                      <a:gd name="T4" fmla="*/ 47 w 1769"/>
                      <a:gd name="T5" fmla="*/ 16 h 791"/>
                      <a:gd name="T6" fmla="*/ 65 w 1769"/>
                      <a:gd name="T7" fmla="*/ 34 h 791"/>
                      <a:gd name="T8" fmla="*/ 71 w 1769"/>
                      <a:gd name="T9" fmla="*/ 48 h 791"/>
                      <a:gd name="T10" fmla="*/ 68 w 1769"/>
                      <a:gd name="T11" fmla="*/ 63 h 791"/>
                      <a:gd name="T12" fmla="*/ 64 w 1769"/>
                      <a:gd name="T13" fmla="*/ 50 h 791"/>
                      <a:gd name="T14" fmla="*/ 56 w 1769"/>
                      <a:gd name="T15" fmla="*/ 36 h 791"/>
                      <a:gd name="T16" fmla="*/ 45 w 1769"/>
                      <a:gd name="T17" fmla="*/ 23 h 791"/>
                      <a:gd name="T18" fmla="*/ 24 w 1769"/>
                      <a:gd name="T19" fmla="*/ 12 h 791"/>
                      <a:gd name="T20" fmla="*/ 0 w 1769"/>
                      <a:gd name="T21" fmla="*/ 6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4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2160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3"/>
                    <a:ext cx="1677" cy="335"/>
                  </a:xfrm>
                  <a:custGeom>
                    <a:avLst/>
                    <a:gdLst>
                      <a:gd name="T0" fmla="*/ 0 w 2736"/>
                      <a:gd name="T1" fmla="*/ 65 h 504"/>
                      <a:gd name="T2" fmla="*/ 75 w 2736"/>
                      <a:gd name="T3" fmla="*/ 22 h 504"/>
                      <a:gd name="T4" fmla="*/ 154 w 2736"/>
                      <a:gd name="T5" fmla="*/ 3 h 504"/>
                      <a:gd name="T6" fmla="*/ 237 w 2736"/>
                      <a:gd name="T7" fmla="*/ 3 h 504"/>
                      <a:gd name="T8" fmla="*/ 235 w 2736"/>
                      <a:gd name="T9" fmla="*/ 13 h 504"/>
                      <a:gd name="T10" fmla="*/ 153 w 2736"/>
                      <a:gd name="T11" fmla="*/ 13 h 504"/>
                      <a:gd name="T12" fmla="*/ 57 w 2736"/>
                      <a:gd name="T13" fmla="*/ 38 h 504"/>
                      <a:gd name="T14" fmla="*/ 0 w 2736"/>
                      <a:gd name="T15" fmla="*/ 6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61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4"/>
                    <a:ext cx="901" cy="526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7 w 1769"/>
                      <a:gd name="T3" fmla="*/ 7 h 791"/>
                      <a:gd name="T4" fmla="*/ 40 w 1769"/>
                      <a:gd name="T5" fmla="*/ 26 h 791"/>
                      <a:gd name="T6" fmla="*/ 55 w 1769"/>
                      <a:gd name="T7" fmla="*/ 56 h 791"/>
                      <a:gd name="T8" fmla="*/ 60 w 1769"/>
                      <a:gd name="T9" fmla="*/ 79 h 791"/>
                      <a:gd name="T10" fmla="*/ 58 w 1769"/>
                      <a:gd name="T11" fmla="*/ 102 h 791"/>
                      <a:gd name="T12" fmla="*/ 54 w 1769"/>
                      <a:gd name="T13" fmla="*/ 82 h 791"/>
                      <a:gd name="T14" fmla="*/ 47 w 1769"/>
                      <a:gd name="T15" fmla="*/ 59 h 791"/>
                      <a:gd name="T16" fmla="*/ 38 w 1769"/>
                      <a:gd name="T17" fmla="*/ 39 h 791"/>
                      <a:gd name="T18" fmla="*/ 20 w 1769"/>
                      <a:gd name="T19" fmla="*/ 20 h 791"/>
                      <a:gd name="T20" fmla="*/ 0 w 1769"/>
                      <a:gd name="T21" fmla="*/ 10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5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2158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91"/>
                    <a:ext cx="1545" cy="312"/>
                  </a:xfrm>
                  <a:custGeom>
                    <a:avLst/>
                    <a:gdLst>
                      <a:gd name="T0" fmla="*/ 0 w 2736"/>
                      <a:gd name="T1" fmla="*/ 46 h 504"/>
                      <a:gd name="T2" fmla="*/ 50 w 2736"/>
                      <a:gd name="T3" fmla="*/ 15 h 504"/>
                      <a:gd name="T4" fmla="*/ 102 w 2736"/>
                      <a:gd name="T5" fmla="*/ 2 h 504"/>
                      <a:gd name="T6" fmla="*/ 157 w 2736"/>
                      <a:gd name="T7" fmla="*/ 2 h 504"/>
                      <a:gd name="T8" fmla="*/ 156 w 2736"/>
                      <a:gd name="T9" fmla="*/ 9 h 504"/>
                      <a:gd name="T10" fmla="*/ 101 w 2736"/>
                      <a:gd name="T11" fmla="*/ 9 h 504"/>
                      <a:gd name="T12" fmla="*/ 37 w 2736"/>
                      <a:gd name="T13" fmla="*/ 27 h 504"/>
                      <a:gd name="T14" fmla="*/ 0 w 2736"/>
                      <a:gd name="T15" fmla="*/ 4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59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2" y="1759"/>
                    <a:ext cx="830" cy="489"/>
                  </a:xfrm>
                  <a:custGeom>
                    <a:avLst/>
                    <a:gdLst>
                      <a:gd name="T0" fmla="*/ 0 w 1769"/>
                      <a:gd name="T1" fmla="*/ 1 h 791"/>
                      <a:gd name="T2" fmla="*/ 11 w 1769"/>
                      <a:gd name="T3" fmla="*/ 6 h 791"/>
                      <a:gd name="T4" fmla="*/ 26 w 1769"/>
                      <a:gd name="T5" fmla="*/ 19 h 791"/>
                      <a:gd name="T6" fmla="*/ 37 w 1769"/>
                      <a:gd name="T7" fmla="*/ 39 h 791"/>
                      <a:gd name="T8" fmla="*/ 40 w 1769"/>
                      <a:gd name="T9" fmla="*/ 54 h 791"/>
                      <a:gd name="T10" fmla="*/ 38 w 1769"/>
                      <a:gd name="T11" fmla="*/ 71 h 791"/>
                      <a:gd name="T12" fmla="*/ 36 w 1769"/>
                      <a:gd name="T13" fmla="*/ 57 h 791"/>
                      <a:gd name="T14" fmla="*/ 32 w 1769"/>
                      <a:gd name="T15" fmla="*/ 41 h 791"/>
                      <a:gd name="T16" fmla="*/ 25 w 1769"/>
                      <a:gd name="T17" fmla="*/ 27 h 791"/>
                      <a:gd name="T18" fmla="*/ 13 w 1769"/>
                      <a:gd name="T19" fmla="*/ 14 h 791"/>
                      <a:gd name="T20" fmla="*/ 0 w 1769"/>
                      <a:gd name="T21" fmla="*/ 7 h 791"/>
                      <a:gd name="T22" fmla="*/ 0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6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2156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6"/>
                    <a:ext cx="1404" cy="219"/>
                  </a:xfrm>
                  <a:custGeom>
                    <a:avLst/>
                    <a:gdLst>
                      <a:gd name="T0" fmla="*/ 0 w 2736"/>
                      <a:gd name="T1" fmla="*/ 8 h 504"/>
                      <a:gd name="T2" fmla="*/ 31 w 2736"/>
                      <a:gd name="T3" fmla="*/ 3 h 504"/>
                      <a:gd name="T4" fmla="*/ 63 w 2736"/>
                      <a:gd name="T5" fmla="*/ 0 h 504"/>
                      <a:gd name="T6" fmla="*/ 97 w 2736"/>
                      <a:gd name="T7" fmla="*/ 0 h 504"/>
                      <a:gd name="T8" fmla="*/ 96 w 2736"/>
                      <a:gd name="T9" fmla="*/ 2 h 504"/>
                      <a:gd name="T10" fmla="*/ 63 w 2736"/>
                      <a:gd name="T11" fmla="*/ 2 h 504"/>
                      <a:gd name="T12" fmla="*/ 23 w 2736"/>
                      <a:gd name="T13" fmla="*/ 4 h 504"/>
                      <a:gd name="T14" fmla="*/ 0 w 2736"/>
                      <a:gd name="T15" fmla="*/ 8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57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46"/>
                    <a:ext cx="754" cy="343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7 w 1769"/>
                      <a:gd name="T3" fmla="*/ 1 h 791"/>
                      <a:gd name="T4" fmla="*/ 16 w 1769"/>
                      <a:gd name="T5" fmla="*/ 3 h 791"/>
                      <a:gd name="T6" fmla="*/ 23 w 1769"/>
                      <a:gd name="T7" fmla="*/ 7 h 791"/>
                      <a:gd name="T8" fmla="*/ 25 w 1769"/>
                      <a:gd name="T9" fmla="*/ 9 h 791"/>
                      <a:gd name="T10" fmla="*/ 24 w 1769"/>
                      <a:gd name="T11" fmla="*/ 12 h 791"/>
                      <a:gd name="T12" fmla="*/ 22 w 1769"/>
                      <a:gd name="T13" fmla="*/ 10 h 791"/>
                      <a:gd name="T14" fmla="*/ 20 w 1769"/>
                      <a:gd name="T15" fmla="*/ 7 h 791"/>
                      <a:gd name="T16" fmla="*/ 16 w 1769"/>
                      <a:gd name="T17" fmla="*/ 4 h 791"/>
                      <a:gd name="T18" fmla="*/ 8 w 1769"/>
                      <a:gd name="T19" fmla="*/ 3 h 791"/>
                      <a:gd name="T20" fmla="*/ 0 w 1769"/>
                      <a:gd name="T21" fmla="*/ 1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7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2154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3" cy="215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16 w 2736"/>
                      <a:gd name="T3" fmla="*/ 3 h 504"/>
                      <a:gd name="T4" fmla="*/ 33 w 2736"/>
                      <a:gd name="T5" fmla="*/ 0 h 504"/>
                      <a:gd name="T6" fmla="*/ 51 w 2736"/>
                      <a:gd name="T7" fmla="*/ 0 h 504"/>
                      <a:gd name="T8" fmla="*/ 50 w 2736"/>
                      <a:gd name="T9" fmla="*/ 1 h 504"/>
                      <a:gd name="T10" fmla="*/ 33 w 2736"/>
                      <a:gd name="T11" fmla="*/ 1 h 504"/>
                      <a:gd name="T12" fmla="*/ 12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55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4"/>
                    <a:ext cx="662" cy="33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3 w 1769"/>
                      <a:gd name="T3" fmla="*/ 1 h 791"/>
                      <a:gd name="T4" fmla="*/ 9 w 1769"/>
                      <a:gd name="T5" fmla="*/ 3 h 791"/>
                      <a:gd name="T6" fmla="*/ 12 w 1769"/>
                      <a:gd name="T7" fmla="*/ 6 h 791"/>
                      <a:gd name="T8" fmla="*/ 13 w 1769"/>
                      <a:gd name="T9" fmla="*/ 9 h 791"/>
                      <a:gd name="T10" fmla="*/ 12 w 1769"/>
                      <a:gd name="T11" fmla="*/ 11 h 791"/>
                      <a:gd name="T12" fmla="*/ 12 w 1769"/>
                      <a:gd name="T13" fmla="*/ 9 h 791"/>
                      <a:gd name="T14" fmla="*/ 10 w 1769"/>
                      <a:gd name="T15" fmla="*/ 6 h 791"/>
                      <a:gd name="T16" fmla="*/ 8 w 1769"/>
                      <a:gd name="T17" fmla="*/ 4 h 791"/>
                      <a:gd name="T18" fmla="*/ 4 w 1769"/>
                      <a:gd name="T19" fmla="*/ 2 h 791"/>
                      <a:gd name="T20" fmla="*/ 0 w 1769"/>
                      <a:gd name="T21" fmla="*/ 1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8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2152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3" y="1238"/>
                    <a:ext cx="1233" cy="215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16 w 2736"/>
                      <a:gd name="T3" fmla="*/ 3 h 504"/>
                      <a:gd name="T4" fmla="*/ 33 w 2736"/>
                      <a:gd name="T5" fmla="*/ 0 h 504"/>
                      <a:gd name="T6" fmla="*/ 51 w 2736"/>
                      <a:gd name="T7" fmla="*/ 0 h 504"/>
                      <a:gd name="T8" fmla="*/ 50 w 2736"/>
                      <a:gd name="T9" fmla="*/ 1 h 504"/>
                      <a:gd name="T10" fmla="*/ 33 w 2736"/>
                      <a:gd name="T11" fmla="*/ 1 h 504"/>
                      <a:gd name="T12" fmla="*/ 12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53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6" y="899"/>
                    <a:ext cx="662" cy="33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3 w 1769"/>
                      <a:gd name="T3" fmla="*/ 1 h 791"/>
                      <a:gd name="T4" fmla="*/ 9 w 1769"/>
                      <a:gd name="T5" fmla="*/ 3 h 791"/>
                      <a:gd name="T6" fmla="*/ 12 w 1769"/>
                      <a:gd name="T7" fmla="*/ 6 h 791"/>
                      <a:gd name="T8" fmla="*/ 13 w 1769"/>
                      <a:gd name="T9" fmla="*/ 9 h 791"/>
                      <a:gd name="T10" fmla="*/ 12 w 1769"/>
                      <a:gd name="T11" fmla="*/ 11 h 791"/>
                      <a:gd name="T12" fmla="*/ 12 w 1769"/>
                      <a:gd name="T13" fmla="*/ 9 h 791"/>
                      <a:gd name="T14" fmla="*/ 10 w 1769"/>
                      <a:gd name="T15" fmla="*/ 6 h 791"/>
                      <a:gd name="T16" fmla="*/ 8 w 1769"/>
                      <a:gd name="T17" fmla="*/ 4 h 791"/>
                      <a:gd name="T18" fmla="*/ 4 w 1769"/>
                      <a:gd name="T19" fmla="*/ 2 h 791"/>
                      <a:gd name="T20" fmla="*/ 0 w 1769"/>
                      <a:gd name="T21" fmla="*/ 1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9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2150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81" y="438"/>
                    <a:ext cx="484" cy="84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1 w 2736"/>
                      <a:gd name="T7" fmla="*/ 0 h 504"/>
                      <a:gd name="T8" fmla="*/ 1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51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31"/>
                    <a:ext cx="260" cy="132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00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2148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7" y="383"/>
                    <a:ext cx="491" cy="84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1 w 2736"/>
                      <a:gd name="T7" fmla="*/ 0 h 504"/>
                      <a:gd name="T8" fmla="*/ 1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49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4" cy="132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01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2146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4" y="958"/>
                    <a:ext cx="1100" cy="215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9 w 2736"/>
                      <a:gd name="T3" fmla="*/ 3 h 504"/>
                      <a:gd name="T4" fmla="*/ 18 w 2736"/>
                      <a:gd name="T5" fmla="*/ 0 h 504"/>
                      <a:gd name="T6" fmla="*/ 29 w 2736"/>
                      <a:gd name="T7" fmla="*/ 0 h 504"/>
                      <a:gd name="T8" fmla="*/ 29 w 2736"/>
                      <a:gd name="T9" fmla="*/ 1 h 504"/>
                      <a:gd name="T10" fmla="*/ 18 w 2736"/>
                      <a:gd name="T11" fmla="*/ 1 h 504"/>
                      <a:gd name="T12" fmla="*/ 7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47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6" y="231"/>
                    <a:ext cx="591" cy="33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2 w 1769"/>
                      <a:gd name="T3" fmla="*/ 1 h 791"/>
                      <a:gd name="T4" fmla="*/ 5 w 1769"/>
                      <a:gd name="T5" fmla="*/ 3 h 791"/>
                      <a:gd name="T6" fmla="*/ 7 w 1769"/>
                      <a:gd name="T7" fmla="*/ 6 h 791"/>
                      <a:gd name="T8" fmla="*/ 7 w 1769"/>
                      <a:gd name="T9" fmla="*/ 9 h 791"/>
                      <a:gd name="T10" fmla="*/ 7 w 1769"/>
                      <a:gd name="T11" fmla="*/ 11 h 791"/>
                      <a:gd name="T12" fmla="*/ 7 w 1769"/>
                      <a:gd name="T13" fmla="*/ 9 h 791"/>
                      <a:gd name="T14" fmla="*/ 6 w 1769"/>
                      <a:gd name="T15" fmla="*/ 6 h 791"/>
                      <a:gd name="T16" fmla="*/ 5 w 1769"/>
                      <a:gd name="T17" fmla="*/ 4 h 791"/>
                      <a:gd name="T18" fmla="*/ 2 w 1769"/>
                      <a:gd name="T19" fmla="*/ 2 h 791"/>
                      <a:gd name="T20" fmla="*/ 0 w 1769"/>
                      <a:gd name="T21" fmla="*/ 1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02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2144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1" y="924"/>
                    <a:ext cx="1061" cy="215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7 w 2736"/>
                      <a:gd name="T3" fmla="*/ 3 h 504"/>
                      <a:gd name="T4" fmla="*/ 16 w 2736"/>
                      <a:gd name="T5" fmla="*/ 0 h 504"/>
                      <a:gd name="T6" fmla="*/ 24 w 2736"/>
                      <a:gd name="T7" fmla="*/ 0 h 504"/>
                      <a:gd name="T8" fmla="*/ 24 w 2736"/>
                      <a:gd name="T9" fmla="*/ 1 h 504"/>
                      <a:gd name="T10" fmla="*/ 16 w 2736"/>
                      <a:gd name="T11" fmla="*/ 1 h 504"/>
                      <a:gd name="T12" fmla="*/ 6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45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19" y="144"/>
                    <a:ext cx="570" cy="33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2 w 1769"/>
                      <a:gd name="T3" fmla="*/ 1 h 791"/>
                      <a:gd name="T4" fmla="*/ 4 w 1769"/>
                      <a:gd name="T5" fmla="*/ 3 h 791"/>
                      <a:gd name="T6" fmla="*/ 5 w 1769"/>
                      <a:gd name="T7" fmla="*/ 6 h 791"/>
                      <a:gd name="T8" fmla="*/ 6 w 1769"/>
                      <a:gd name="T9" fmla="*/ 9 h 791"/>
                      <a:gd name="T10" fmla="*/ 6 w 1769"/>
                      <a:gd name="T11" fmla="*/ 11 h 791"/>
                      <a:gd name="T12" fmla="*/ 5 w 1769"/>
                      <a:gd name="T13" fmla="*/ 9 h 791"/>
                      <a:gd name="T14" fmla="*/ 5 w 1769"/>
                      <a:gd name="T15" fmla="*/ 6 h 791"/>
                      <a:gd name="T16" fmla="*/ 4 w 1769"/>
                      <a:gd name="T17" fmla="*/ 4 h 791"/>
                      <a:gd name="T18" fmla="*/ 2 w 1769"/>
                      <a:gd name="T19" fmla="*/ 2 h 791"/>
                      <a:gd name="T20" fmla="*/ 0 w 1769"/>
                      <a:gd name="T21" fmla="*/ 1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03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2142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22" y="1023"/>
                    <a:ext cx="1233" cy="215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16 w 2736"/>
                      <a:gd name="T3" fmla="*/ 3 h 504"/>
                      <a:gd name="T4" fmla="*/ 33 w 2736"/>
                      <a:gd name="T5" fmla="*/ 0 h 504"/>
                      <a:gd name="T6" fmla="*/ 51 w 2736"/>
                      <a:gd name="T7" fmla="*/ 0 h 504"/>
                      <a:gd name="T8" fmla="*/ 50 w 2736"/>
                      <a:gd name="T9" fmla="*/ 1 h 504"/>
                      <a:gd name="T10" fmla="*/ 33 w 2736"/>
                      <a:gd name="T11" fmla="*/ 1 h 504"/>
                      <a:gd name="T12" fmla="*/ 12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43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5" y="672"/>
                    <a:ext cx="662" cy="33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3 w 1769"/>
                      <a:gd name="T3" fmla="*/ 1 h 791"/>
                      <a:gd name="T4" fmla="*/ 9 w 1769"/>
                      <a:gd name="T5" fmla="*/ 3 h 791"/>
                      <a:gd name="T6" fmla="*/ 12 w 1769"/>
                      <a:gd name="T7" fmla="*/ 6 h 791"/>
                      <a:gd name="T8" fmla="*/ 13 w 1769"/>
                      <a:gd name="T9" fmla="*/ 9 h 791"/>
                      <a:gd name="T10" fmla="*/ 12 w 1769"/>
                      <a:gd name="T11" fmla="*/ 11 h 791"/>
                      <a:gd name="T12" fmla="*/ 12 w 1769"/>
                      <a:gd name="T13" fmla="*/ 9 h 791"/>
                      <a:gd name="T14" fmla="*/ 10 w 1769"/>
                      <a:gd name="T15" fmla="*/ 6 h 791"/>
                      <a:gd name="T16" fmla="*/ 8 w 1769"/>
                      <a:gd name="T17" fmla="*/ 4 h 791"/>
                      <a:gd name="T18" fmla="*/ 4 w 1769"/>
                      <a:gd name="T19" fmla="*/ 2 h 791"/>
                      <a:gd name="T20" fmla="*/ 0 w 1769"/>
                      <a:gd name="T21" fmla="*/ 1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04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2140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3" y="947"/>
                    <a:ext cx="1233" cy="215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16 w 2736"/>
                      <a:gd name="T3" fmla="*/ 3 h 504"/>
                      <a:gd name="T4" fmla="*/ 33 w 2736"/>
                      <a:gd name="T5" fmla="*/ 0 h 504"/>
                      <a:gd name="T6" fmla="*/ 51 w 2736"/>
                      <a:gd name="T7" fmla="*/ 0 h 504"/>
                      <a:gd name="T8" fmla="*/ 50 w 2736"/>
                      <a:gd name="T9" fmla="*/ 1 h 504"/>
                      <a:gd name="T10" fmla="*/ 33 w 2736"/>
                      <a:gd name="T11" fmla="*/ 1 h 504"/>
                      <a:gd name="T12" fmla="*/ 12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41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2" y="445"/>
                    <a:ext cx="662" cy="33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3 w 1769"/>
                      <a:gd name="T3" fmla="*/ 1 h 791"/>
                      <a:gd name="T4" fmla="*/ 9 w 1769"/>
                      <a:gd name="T5" fmla="*/ 3 h 791"/>
                      <a:gd name="T6" fmla="*/ 12 w 1769"/>
                      <a:gd name="T7" fmla="*/ 6 h 791"/>
                      <a:gd name="T8" fmla="*/ 13 w 1769"/>
                      <a:gd name="T9" fmla="*/ 9 h 791"/>
                      <a:gd name="T10" fmla="*/ 12 w 1769"/>
                      <a:gd name="T11" fmla="*/ 11 h 791"/>
                      <a:gd name="T12" fmla="*/ 12 w 1769"/>
                      <a:gd name="T13" fmla="*/ 9 h 791"/>
                      <a:gd name="T14" fmla="*/ 10 w 1769"/>
                      <a:gd name="T15" fmla="*/ 6 h 791"/>
                      <a:gd name="T16" fmla="*/ 8 w 1769"/>
                      <a:gd name="T17" fmla="*/ 4 h 791"/>
                      <a:gd name="T18" fmla="*/ 4 w 1769"/>
                      <a:gd name="T19" fmla="*/ 2 h 791"/>
                      <a:gd name="T20" fmla="*/ 0 w 1769"/>
                      <a:gd name="T21" fmla="*/ 1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105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>
                    <a:gd name="T0" fmla="*/ 0 w 2736"/>
                    <a:gd name="T1" fmla="*/ 0 h 504"/>
                    <a:gd name="T2" fmla="*/ 0 w 2736"/>
                    <a:gd name="T3" fmla="*/ 0 h 504"/>
                    <a:gd name="T4" fmla="*/ 0 w 2736"/>
                    <a:gd name="T5" fmla="*/ 0 h 504"/>
                    <a:gd name="T6" fmla="*/ 0 w 2736"/>
                    <a:gd name="T7" fmla="*/ 0 h 504"/>
                    <a:gd name="T8" fmla="*/ 0 w 2736"/>
                    <a:gd name="T9" fmla="*/ 0 h 504"/>
                    <a:gd name="T10" fmla="*/ 0 w 2736"/>
                    <a:gd name="T11" fmla="*/ 0 h 504"/>
                    <a:gd name="T12" fmla="*/ 0 w 2736"/>
                    <a:gd name="T13" fmla="*/ 0 h 504"/>
                    <a:gd name="T14" fmla="*/ 0 w 2736"/>
                    <a:gd name="T15" fmla="*/ 0 h 50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06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0"/>
                </a:xfrm>
                <a:custGeom>
                  <a:avLst/>
                  <a:gdLst>
                    <a:gd name="T0" fmla="*/ 0 w 1769"/>
                    <a:gd name="T1" fmla="*/ 0 h 791"/>
                    <a:gd name="T2" fmla="*/ 0 w 1769"/>
                    <a:gd name="T3" fmla="*/ 0 h 791"/>
                    <a:gd name="T4" fmla="*/ 0 w 1769"/>
                    <a:gd name="T5" fmla="*/ 0 h 791"/>
                    <a:gd name="T6" fmla="*/ 0 w 1769"/>
                    <a:gd name="T7" fmla="*/ 0 h 791"/>
                    <a:gd name="T8" fmla="*/ 0 w 1769"/>
                    <a:gd name="T9" fmla="*/ 0 h 791"/>
                    <a:gd name="T10" fmla="*/ 0 w 1769"/>
                    <a:gd name="T11" fmla="*/ 0 h 791"/>
                    <a:gd name="T12" fmla="*/ 0 w 1769"/>
                    <a:gd name="T13" fmla="*/ 0 h 791"/>
                    <a:gd name="T14" fmla="*/ 0 w 1769"/>
                    <a:gd name="T15" fmla="*/ 0 h 791"/>
                    <a:gd name="T16" fmla="*/ 0 w 1769"/>
                    <a:gd name="T17" fmla="*/ 0 h 791"/>
                    <a:gd name="T18" fmla="*/ 0 w 1769"/>
                    <a:gd name="T19" fmla="*/ 0 h 791"/>
                    <a:gd name="T20" fmla="*/ 0 w 1769"/>
                    <a:gd name="T21" fmla="*/ 0 h 791"/>
                    <a:gd name="T22" fmla="*/ 0 w 1769"/>
                    <a:gd name="T23" fmla="*/ 0 h 79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grpSp>
              <p:nvGrpSpPr>
                <p:cNvPr id="2107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2138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1" y="938"/>
                    <a:ext cx="1062" cy="184"/>
                  </a:xfrm>
                  <a:custGeom>
                    <a:avLst/>
                    <a:gdLst>
                      <a:gd name="T0" fmla="*/ 0 w 2736"/>
                      <a:gd name="T1" fmla="*/ 3 h 504"/>
                      <a:gd name="T2" fmla="*/ 7 w 2736"/>
                      <a:gd name="T3" fmla="*/ 1 h 504"/>
                      <a:gd name="T4" fmla="*/ 16 w 2736"/>
                      <a:gd name="T5" fmla="*/ 0 h 504"/>
                      <a:gd name="T6" fmla="*/ 24 w 2736"/>
                      <a:gd name="T7" fmla="*/ 0 h 504"/>
                      <a:gd name="T8" fmla="*/ 24 w 2736"/>
                      <a:gd name="T9" fmla="*/ 1 h 504"/>
                      <a:gd name="T10" fmla="*/ 16 w 2736"/>
                      <a:gd name="T11" fmla="*/ 1 h 504"/>
                      <a:gd name="T12" fmla="*/ 6 w 2736"/>
                      <a:gd name="T13" fmla="*/ 2 h 504"/>
                      <a:gd name="T14" fmla="*/ 0 w 2736"/>
                      <a:gd name="T15" fmla="*/ 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39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1" y="181"/>
                    <a:ext cx="570" cy="289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2 w 1769"/>
                      <a:gd name="T3" fmla="*/ 0 h 791"/>
                      <a:gd name="T4" fmla="*/ 4 w 1769"/>
                      <a:gd name="T5" fmla="*/ 1 h 791"/>
                      <a:gd name="T6" fmla="*/ 5 w 1769"/>
                      <a:gd name="T7" fmla="*/ 3 h 791"/>
                      <a:gd name="T8" fmla="*/ 6 w 1769"/>
                      <a:gd name="T9" fmla="*/ 4 h 791"/>
                      <a:gd name="T10" fmla="*/ 6 w 1769"/>
                      <a:gd name="T11" fmla="*/ 5 h 791"/>
                      <a:gd name="T12" fmla="*/ 5 w 1769"/>
                      <a:gd name="T13" fmla="*/ 4 h 791"/>
                      <a:gd name="T14" fmla="*/ 5 w 1769"/>
                      <a:gd name="T15" fmla="*/ 3 h 791"/>
                      <a:gd name="T16" fmla="*/ 4 w 1769"/>
                      <a:gd name="T17" fmla="*/ 2 h 791"/>
                      <a:gd name="T18" fmla="*/ 2 w 1769"/>
                      <a:gd name="T19" fmla="*/ 1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08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2136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1" y="915"/>
                    <a:ext cx="1155" cy="270"/>
                  </a:xfrm>
                  <a:custGeom>
                    <a:avLst/>
                    <a:gdLst>
                      <a:gd name="T0" fmla="*/ 0 w 2736"/>
                      <a:gd name="T1" fmla="*/ 23 h 504"/>
                      <a:gd name="T2" fmla="*/ 11 w 2736"/>
                      <a:gd name="T3" fmla="*/ 8 h 504"/>
                      <a:gd name="T4" fmla="*/ 24 w 2736"/>
                      <a:gd name="T5" fmla="*/ 1 h 504"/>
                      <a:gd name="T6" fmla="*/ 37 w 2736"/>
                      <a:gd name="T7" fmla="*/ 1 h 504"/>
                      <a:gd name="T8" fmla="*/ 37 w 2736"/>
                      <a:gd name="T9" fmla="*/ 5 h 504"/>
                      <a:gd name="T10" fmla="*/ 24 w 2736"/>
                      <a:gd name="T11" fmla="*/ 5 h 504"/>
                      <a:gd name="T12" fmla="*/ 9 w 2736"/>
                      <a:gd name="T13" fmla="*/ 13 h 504"/>
                      <a:gd name="T14" fmla="*/ 0 w 2736"/>
                      <a:gd name="T15" fmla="*/ 2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37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0" y="261"/>
                    <a:ext cx="620" cy="423"/>
                  </a:xfrm>
                  <a:custGeom>
                    <a:avLst/>
                    <a:gdLst>
                      <a:gd name="T0" fmla="*/ 0 w 1769"/>
                      <a:gd name="T1" fmla="*/ 1 h 791"/>
                      <a:gd name="T2" fmla="*/ 2 w 1769"/>
                      <a:gd name="T3" fmla="*/ 3 h 791"/>
                      <a:gd name="T4" fmla="*/ 6 w 1769"/>
                      <a:gd name="T5" fmla="*/ 9 h 791"/>
                      <a:gd name="T6" fmla="*/ 8 w 1769"/>
                      <a:gd name="T7" fmla="*/ 19 h 791"/>
                      <a:gd name="T8" fmla="*/ 9 w 1769"/>
                      <a:gd name="T9" fmla="*/ 27 h 791"/>
                      <a:gd name="T10" fmla="*/ 9 w 1769"/>
                      <a:gd name="T11" fmla="*/ 34 h 791"/>
                      <a:gd name="T12" fmla="*/ 8 w 1769"/>
                      <a:gd name="T13" fmla="*/ 28 h 791"/>
                      <a:gd name="T14" fmla="*/ 7 w 1769"/>
                      <a:gd name="T15" fmla="*/ 20 h 791"/>
                      <a:gd name="T16" fmla="*/ 6 w 1769"/>
                      <a:gd name="T17" fmla="*/ 13 h 791"/>
                      <a:gd name="T18" fmla="*/ 3 w 1769"/>
                      <a:gd name="T19" fmla="*/ 6 h 791"/>
                      <a:gd name="T20" fmla="*/ 0 w 1769"/>
                      <a:gd name="T21" fmla="*/ 3 h 791"/>
                      <a:gd name="T22" fmla="*/ 0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09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2134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6" y="960"/>
                    <a:ext cx="954" cy="86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5 w 2736"/>
                      <a:gd name="T3" fmla="*/ 0 h 504"/>
                      <a:gd name="T4" fmla="*/ 9 w 2736"/>
                      <a:gd name="T5" fmla="*/ 0 h 504"/>
                      <a:gd name="T6" fmla="*/ 14 w 2736"/>
                      <a:gd name="T7" fmla="*/ 0 h 504"/>
                      <a:gd name="T8" fmla="*/ 14 w 2736"/>
                      <a:gd name="T9" fmla="*/ 0 h 504"/>
                      <a:gd name="T10" fmla="*/ 9 w 2736"/>
                      <a:gd name="T11" fmla="*/ 0 h 504"/>
                      <a:gd name="T12" fmla="*/ 3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35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0"/>
                    <a:ext cx="512" cy="135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1 w 1769"/>
                      <a:gd name="T3" fmla="*/ 0 h 791"/>
                      <a:gd name="T4" fmla="*/ 2 w 1769"/>
                      <a:gd name="T5" fmla="*/ 0 h 791"/>
                      <a:gd name="T6" fmla="*/ 3 w 1769"/>
                      <a:gd name="T7" fmla="*/ 0 h 791"/>
                      <a:gd name="T8" fmla="*/ 3 w 1769"/>
                      <a:gd name="T9" fmla="*/ 0 h 791"/>
                      <a:gd name="T10" fmla="*/ 3 w 1769"/>
                      <a:gd name="T11" fmla="*/ 0 h 791"/>
                      <a:gd name="T12" fmla="*/ 3 w 1769"/>
                      <a:gd name="T13" fmla="*/ 0 h 791"/>
                      <a:gd name="T14" fmla="*/ 3 w 1769"/>
                      <a:gd name="T15" fmla="*/ 0 h 791"/>
                      <a:gd name="T16" fmla="*/ 2 w 1769"/>
                      <a:gd name="T17" fmla="*/ 0 h 791"/>
                      <a:gd name="T18" fmla="*/ 1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10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2132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10" y="2475"/>
                    <a:ext cx="1724" cy="312"/>
                  </a:xfrm>
                  <a:custGeom>
                    <a:avLst/>
                    <a:gdLst>
                      <a:gd name="T0" fmla="*/ 0 w 2736"/>
                      <a:gd name="T1" fmla="*/ 46 h 504"/>
                      <a:gd name="T2" fmla="*/ 86 w 2736"/>
                      <a:gd name="T3" fmla="*/ 15 h 504"/>
                      <a:gd name="T4" fmla="*/ 176 w 2736"/>
                      <a:gd name="T5" fmla="*/ 2 h 504"/>
                      <a:gd name="T6" fmla="*/ 272 w 2736"/>
                      <a:gd name="T7" fmla="*/ 2 h 504"/>
                      <a:gd name="T8" fmla="*/ 270 w 2736"/>
                      <a:gd name="T9" fmla="*/ 9 h 504"/>
                      <a:gd name="T10" fmla="*/ 176 w 2736"/>
                      <a:gd name="T11" fmla="*/ 9 h 504"/>
                      <a:gd name="T12" fmla="*/ 65 w 2736"/>
                      <a:gd name="T13" fmla="*/ 27 h 504"/>
                      <a:gd name="T14" fmla="*/ 0 w 2736"/>
                      <a:gd name="T15" fmla="*/ 4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33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12"/>
                    <a:ext cx="925" cy="490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9 w 1769"/>
                      <a:gd name="T3" fmla="*/ 6 h 791"/>
                      <a:gd name="T4" fmla="*/ 45 w 1769"/>
                      <a:gd name="T5" fmla="*/ 19 h 791"/>
                      <a:gd name="T6" fmla="*/ 63 w 1769"/>
                      <a:gd name="T7" fmla="*/ 40 h 791"/>
                      <a:gd name="T8" fmla="*/ 68 w 1769"/>
                      <a:gd name="T9" fmla="*/ 56 h 791"/>
                      <a:gd name="T10" fmla="*/ 66 w 1769"/>
                      <a:gd name="T11" fmla="*/ 72 h 791"/>
                      <a:gd name="T12" fmla="*/ 62 w 1769"/>
                      <a:gd name="T13" fmla="*/ 58 h 791"/>
                      <a:gd name="T14" fmla="*/ 54 w 1769"/>
                      <a:gd name="T15" fmla="*/ 42 h 791"/>
                      <a:gd name="T16" fmla="*/ 43 w 1769"/>
                      <a:gd name="T17" fmla="*/ 27 h 791"/>
                      <a:gd name="T18" fmla="*/ 22 w 1769"/>
                      <a:gd name="T19" fmla="*/ 14 h 791"/>
                      <a:gd name="T20" fmla="*/ 0 w 1769"/>
                      <a:gd name="T21" fmla="*/ 7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11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2130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7" y="2578"/>
                    <a:ext cx="1595" cy="312"/>
                  </a:xfrm>
                  <a:custGeom>
                    <a:avLst/>
                    <a:gdLst>
                      <a:gd name="T0" fmla="*/ 0 w 2736"/>
                      <a:gd name="T1" fmla="*/ 46 h 504"/>
                      <a:gd name="T2" fmla="*/ 58 w 2736"/>
                      <a:gd name="T3" fmla="*/ 15 h 504"/>
                      <a:gd name="T4" fmla="*/ 120 w 2736"/>
                      <a:gd name="T5" fmla="*/ 2 h 504"/>
                      <a:gd name="T6" fmla="*/ 184 w 2736"/>
                      <a:gd name="T7" fmla="*/ 2 h 504"/>
                      <a:gd name="T8" fmla="*/ 183 w 2736"/>
                      <a:gd name="T9" fmla="*/ 9 h 504"/>
                      <a:gd name="T10" fmla="*/ 118 w 2736"/>
                      <a:gd name="T11" fmla="*/ 9 h 504"/>
                      <a:gd name="T12" fmla="*/ 44 w 2736"/>
                      <a:gd name="T13" fmla="*/ 27 h 504"/>
                      <a:gd name="T14" fmla="*/ 0 w 2736"/>
                      <a:gd name="T15" fmla="*/ 4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31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2" y="3636"/>
                    <a:ext cx="856" cy="490"/>
                  </a:xfrm>
                  <a:custGeom>
                    <a:avLst/>
                    <a:gdLst>
                      <a:gd name="T0" fmla="*/ 0 w 1769"/>
                      <a:gd name="T1" fmla="*/ 1 h 791"/>
                      <a:gd name="T2" fmla="*/ 13 w 1769"/>
                      <a:gd name="T3" fmla="*/ 6 h 791"/>
                      <a:gd name="T4" fmla="*/ 30 w 1769"/>
                      <a:gd name="T5" fmla="*/ 19 h 791"/>
                      <a:gd name="T6" fmla="*/ 43 w 1769"/>
                      <a:gd name="T7" fmla="*/ 40 h 791"/>
                      <a:gd name="T8" fmla="*/ 46 w 1769"/>
                      <a:gd name="T9" fmla="*/ 56 h 791"/>
                      <a:gd name="T10" fmla="*/ 45 w 1769"/>
                      <a:gd name="T11" fmla="*/ 72 h 791"/>
                      <a:gd name="T12" fmla="*/ 42 w 1769"/>
                      <a:gd name="T13" fmla="*/ 58 h 791"/>
                      <a:gd name="T14" fmla="*/ 37 w 1769"/>
                      <a:gd name="T15" fmla="*/ 42 h 791"/>
                      <a:gd name="T16" fmla="*/ 30 w 1769"/>
                      <a:gd name="T17" fmla="*/ 27 h 791"/>
                      <a:gd name="T18" fmla="*/ 15 w 1769"/>
                      <a:gd name="T19" fmla="*/ 14 h 791"/>
                      <a:gd name="T20" fmla="*/ 0 w 1769"/>
                      <a:gd name="T21" fmla="*/ 7 h 791"/>
                      <a:gd name="T22" fmla="*/ 0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12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2128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42" y="2695"/>
                    <a:ext cx="1711" cy="301"/>
                  </a:xfrm>
                  <a:custGeom>
                    <a:avLst/>
                    <a:gdLst>
                      <a:gd name="T0" fmla="*/ 0 w 2736"/>
                      <a:gd name="T1" fmla="*/ 39 h 504"/>
                      <a:gd name="T2" fmla="*/ 83 w 2736"/>
                      <a:gd name="T3" fmla="*/ 13 h 504"/>
                      <a:gd name="T4" fmla="*/ 170 w 2736"/>
                      <a:gd name="T5" fmla="*/ 2 h 504"/>
                      <a:gd name="T6" fmla="*/ 261 w 2736"/>
                      <a:gd name="T7" fmla="*/ 2 h 504"/>
                      <a:gd name="T8" fmla="*/ 260 w 2736"/>
                      <a:gd name="T9" fmla="*/ 8 h 504"/>
                      <a:gd name="T10" fmla="*/ 169 w 2736"/>
                      <a:gd name="T11" fmla="*/ 8 h 504"/>
                      <a:gd name="T12" fmla="*/ 63 w 2736"/>
                      <a:gd name="T13" fmla="*/ 22 h 504"/>
                      <a:gd name="T14" fmla="*/ 0 w 2736"/>
                      <a:gd name="T15" fmla="*/ 39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29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34" y="3898"/>
                    <a:ext cx="918" cy="473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8 w 1769"/>
                      <a:gd name="T3" fmla="*/ 4 h 791"/>
                      <a:gd name="T4" fmla="*/ 44 w 1769"/>
                      <a:gd name="T5" fmla="*/ 16 h 791"/>
                      <a:gd name="T6" fmla="*/ 61 w 1769"/>
                      <a:gd name="T7" fmla="*/ 33 h 791"/>
                      <a:gd name="T8" fmla="*/ 66 w 1769"/>
                      <a:gd name="T9" fmla="*/ 47 h 791"/>
                      <a:gd name="T10" fmla="*/ 63 w 1769"/>
                      <a:gd name="T11" fmla="*/ 60 h 791"/>
                      <a:gd name="T12" fmla="*/ 60 w 1769"/>
                      <a:gd name="T13" fmla="*/ 48 h 791"/>
                      <a:gd name="T14" fmla="*/ 52 w 1769"/>
                      <a:gd name="T15" fmla="*/ 35 h 791"/>
                      <a:gd name="T16" fmla="*/ 42 w 1769"/>
                      <a:gd name="T17" fmla="*/ 23 h 791"/>
                      <a:gd name="T18" fmla="*/ 22 w 1769"/>
                      <a:gd name="T19" fmla="*/ 11 h 791"/>
                      <a:gd name="T20" fmla="*/ 0 w 1769"/>
                      <a:gd name="T21" fmla="*/ 6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13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2126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8" y="2423"/>
                    <a:ext cx="1724" cy="312"/>
                  </a:xfrm>
                  <a:custGeom>
                    <a:avLst/>
                    <a:gdLst>
                      <a:gd name="T0" fmla="*/ 0 w 2736"/>
                      <a:gd name="T1" fmla="*/ 46 h 504"/>
                      <a:gd name="T2" fmla="*/ 86 w 2736"/>
                      <a:gd name="T3" fmla="*/ 15 h 504"/>
                      <a:gd name="T4" fmla="*/ 176 w 2736"/>
                      <a:gd name="T5" fmla="*/ 2 h 504"/>
                      <a:gd name="T6" fmla="*/ 272 w 2736"/>
                      <a:gd name="T7" fmla="*/ 2 h 504"/>
                      <a:gd name="T8" fmla="*/ 270 w 2736"/>
                      <a:gd name="T9" fmla="*/ 9 h 504"/>
                      <a:gd name="T10" fmla="*/ 176 w 2736"/>
                      <a:gd name="T11" fmla="*/ 9 h 504"/>
                      <a:gd name="T12" fmla="*/ 65 w 2736"/>
                      <a:gd name="T13" fmla="*/ 27 h 504"/>
                      <a:gd name="T14" fmla="*/ 0 w 2736"/>
                      <a:gd name="T15" fmla="*/ 4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27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1" y="3436"/>
                    <a:ext cx="925" cy="490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9 w 1769"/>
                      <a:gd name="T3" fmla="*/ 6 h 791"/>
                      <a:gd name="T4" fmla="*/ 45 w 1769"/>
                      <a:gd name="T5" fmla="*/ 19 h 791"/>
                      <a:gd name="T6" fmla="*/ 63 w 1769"/>
                      <a:gd name="T7" fmla="*/ 40 h 791"/>
                      <a:gd name="T8" fmla="*/ 68 w 1769"/>
                      <a:gd name="T9" fmla="*/ 56 h 791"/>
                      <a:gd name="T10" fmla="*/ 66 w 1769"/>
                      <a:gd name="T11" fmla="*/ 72 h 791"/>
                      <a:gd name="T12" fmla="*/ 62 w 1769"/>
                      <a:gd name="T13" fmla="*/ 58 h 791"/>
                      <a:gd name="T14" fmla="*/ 54 w 1769"/>
                      <a:gd name="T15" fmla="*/ 42 h 791"/>
                      <a:gd name="T16" fmla="*/ 43 w 1769"/>
                      <a:gd name="T17" fmla="*/ 27 h 791"/>
                      <a:gd name="T18" fmla="*/ 22 w 1769"/>
                      <a:gd name="T19" fmla="*/ 14 h 791"/>
                      <a:gd name="T20" fmla="*/ 0 w 1769"/>
                      <a:gd name="T21" fmla="*/ 7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14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2124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41"/>
                    <a:ext cx="1650" cy="299"/>
                  </a:xfrm>
                  <a:custGeom>
                    <a:avLst/>
                    <a:gdLst>
                      <a:gd name="T0" fmla="*/ 0 w 2736"/>
                      <a:gd name="T1" fmla="*/ 37 h 504"/>
                      <a:gd name="T2" fmla="*/ 69 w 2736"/>
                      <a:gd name="T3" fmla="*/ 12 h 504"/>
                      <a:gd name="T4" fmla="*/ 142 w 2736"/>
                      <a:gd name="T5" fmla="*/ 2 h 504"/>
                      <a:gd name="T6" fmla="*/ 218 w 2736"/>
                      <a:gd name="T7" fmla="*/ 2 h 504"/>
                      <a:gd name="T8" fmla="*/ 217 w 2736"/>
                      <a:gd name="T9" fmla="*/ 7 h 504"/>
                      <a:gd name="T10" fmla="*/ 141 w 2736"/>
                      <a:gd name="T11" fmla="*/ 7 h 504"/>
                      <a:gd name="T12" fmla="*/ 52 w 2736"/>
                      <a:gd name="T13" fmla="*/ 21 h 504"/>
                      <a:gd name="T14" fmla="*/ 0 w 2736"/>
                      <a:gd name="T15" fmla="*/ 3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25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15"/>
                    <a:ext cx="885" cy="469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6 w 1769"/>
                      <a:gd name="T3" fmla="*/ 4 h 791"/>
                      <a:gd name="T4" fmla="*/ 37 w 1769"/>
                      <a:gd name="T5" fmla="*/ 15 h 791"/>
                      <a:gd name="T6" fmla="*/ 51 w 1769"/>
                      <a:gd name="T7" fmla="*/ 31 h 791"/>
                      <a:gd name="T8" fmla="*/ 55 w 1769"/>
                      <a:gd name="T9" fmla="*/ 44 h 791"/>
                      <a:gd name="T10" fmla="*/ 53 w 1769"/>
                      <a:gd name="T11" fmla="*/ 58 h 791"/>
                      <a:gd name="T12" fmla="*/ 50 w 1769"/>
                      <a:gd name="T13" fmla="*/ 46 h 791"/>
                      <a:gd name="T14" fmla="*/ 44 w 1769"/>
                      <a:gd name="T15" fmla="*/ 33 h 791"/>
                      <a:gd name="T16" fmla="*/ 35 w 1769"/>
                      <a:gd name="T17" fmla="*/ 22 h 791"/>
                      <a:gd name="T18" fmla="*/ 19 w 1769"/>
                      <a:gd name="T19" fmla="*/ 11 h 791"/>
                      <a:gd name="T20" fmla="*/ 0 w 1769"/>
                      <a:gd name="T21" fmla="*/ 5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15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2122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61"/>
                    <a:ext cx="1601" cy="246"/>
                  </a:xfrm>
                  <a:custGeom>
                    <a:avLst/>
                    <a:gdLst>
                      <a:gd name="T0" fmla="*/ 0 w 2736"/>
                      <a:gd name="T1" fmla="*/ 14 h 504"/>
                      <a:gd name="T2" fmla="*/ 59 w 2736"/>
                      <a:gd name="T3" fmla="*/ 5 h 504"/>
                      <a:gd name="T4" fmla="*/ 122 w 2736"/>
                      <a:gd name="T5" fmla="*/ 0 h 504"/>
                      <a:gd name="T6" fmla="*/ 188 w 2736"/>
                      <a:gd name="T7" fmla="*/ 0 h 504"/>
                      <a:gd name="T8" fmla="*/ 187 w 2736"/>
                      <a:gd name="T9" fmla="*/ 3 h 504"/>
                      <a:gd name="T10" fmla="*/ 121 w 2736"/>
                      <a:gd name="T11" fmla="*/ 3 h 504"/>
                      <a:gd name="T12" fmla="*/ 45 w 2736"/>
                      <a:gd name="T13" fmla="*/ 8 h 504"/>
                      <a:gd name="T14" fmla="*/ 0 w 2736"/>
                      <a:gd name="T15" fmla="*/ 1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23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2" y="3747"/>
                    <a:ext cx="859" cy="386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13 w 1769"/>
                      <a:gd name="T3" fmla="*/ 1 h 791"/>
                      <a:gd name="T4" fmla="*/ 32 w 1769"/>
                      <a:gd name="T5" fmla="*/ 5 h 791"/>
                      <a:gd name="T6" fmla="*/ 44 w 1769"/>
                      <a:gd name="T7" fmla="*/ 12 h 791"/>
                      <a:gd name="T8" fmla="*/ 48 w 1769"/>
                      <a:gd name="T9" fmla="*/ 17 h 791"/>
                      <a:gd name="T10" fmla="*/ 46 w 1769"/>
                      <a:gd name="T11" fmla="*/ 21 h 791"/>
                      <a:gd name="T12" fmla="*/ 43 w 1769"/>
                      <a:gd name="T13" fmla="*/ 18 h 791"/>
                      <a:gd name="T14" fmla="*/ 37 w 1769"/>
                      <a:gd name="T15" fmla="*/ 13 h 791"/>
                      <a:gd name="T16" fmla="*/ 30 w 1769"/>
                      <a:gd name="T17" fmla="*/ 8 h 791"/>
                      <a:gd name="T18" fmla="*/ 16 w 1769"/>
                      <a:gd name="T19" fmla="*/ 4 h 791"/>
                      <a:gd name="T20" fmla="*/ 0 w 1769"/>
                      <a:gd name="T21" fmla="*/ 2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16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2120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06" y="2714"/>
                    <a:ext cx="1471" cy="246"/>
                  </a:xfrm>
                  <a:custGeom>
                    <a:avLst/>
                    <a:gdLst>
                      <a:gd name="T0" fmla="*/ 0 w 2736"/>
                      <a:gd name="T1" fmla="*/ 14 h 504"/>
                      <a:gd name="T2" fmla="*/ 39 w 2736"/>
                      <a:gd name="T3" fmla="*/ 5 h 504"/>
                      <a:gd name="T4" fmla="*/ 80 w 2736"/>
                      <a:gd name="T5" fmla="*/ 0 h 504"/>
                      <a:gd name="T6" fmla="*/ 123 w 2736"/>
                      <a:gd name="T7" fmla="*/ 0 h 504"/>
                      <a:gd name="T8" fmla="*/ 122 w 2736"/>
                      <a:gd name="T9" fmla="*/ 3 h 504"/>
                      <a:gd name="T10" fmla="*/ 79 w 2736"/>
                      <a:gd name="T11" fmla="*/ 3 h 504"/>
                      <a:gd name="T12" fmla="*/ 30 w 2736"/>
                      <a:gd name="T13" fmla="*/ 8 h 504"/>
                      <a:gd name="T14" fmla="*/ 0 w 2736"/>
                      <a:gd name="T15" fmla="*/ 1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21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6" y="3732"/>
                    <a:ext cx="790" cy="386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8 w 1769"/>
                      <a:gd name="T3" fmla="*/ 1 h 791"/>
                      <a:gd name="T4" fmla="*/ 21 w 1769"/>
                      <a:gd name="T5" fmla="*/ 5 h 791"/>
                      <a:gd name="T6" fmla="*/ 29 w 1769"/>
                      <a:gd name="T7" fmla="*/ 12 h 791"/>
                      <a:gd name="T8" fmla="*/ 31 w 1769"/>
                      <a:gd name="T9" fmla="*/ 17 h 791"/>
                      <a:gd name="T10" fmla="*/ 30 w 1769"/>
                      <a:gd name="T11" fmla="*/ 21 h 791"/>
                      <a:gd name="T12" fmla="*/ 28 w 1769"/>
                      <a:gd name="T13" fmla="*/ 18 h 791"/>
                      <a:gd name="T14" fmla="*/ 25 w 1769"/>
                      <a:gd name="T15" fmla="*/ 13 h 791"/>
                      <a:gd name="T16" fmla="*/ 20 w 1769"/>
                      <a:gd name="T17" fmla="*/ 8 h 791"/>
                      <a:gd name="T18" fmla="*/ 10 w 1769"/>
                      <a:gd name="T19" fmla="*/ 4 h 791"/>
                      <a:gd name="T20" fmla="*/ 0 w 1769"/>
                      <a:gd name="T21" fmla="*/ 2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17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2118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0" y="2760"/>
                    <a:ext cx="1437" cy="188"/>
                  </a:xfrm>
                  <a:custGeom>
                    <a:avLst/>
                    <a:gdLst>
                      <a:gd name="T0" fmla="*/ 0 w 2736"/>
                      <a:gd name="T1" fmla="*/ 4 h 504"/>
                      <a:gd name="T2" fmla="*/ 35 w 2736"/>
                      <a:gd name="T3" fmla="*/ 1 h 504"/>
                      <a:gd name="T4" fmla="*/ 71 w 2736"/>
                      <a:gd name="T5" fmla="*/ 0 h 504"/>
                      <a:gd name="T6" fmla="*/ 110 w 2736"/>
                      <a:gd name="T7" fmla="*/ 0 h 504"/>
                      <a:gd name="T8" fmla="*/ 109 w 2736"/>
                      <a:gd name="T9" fmla="*/ 1 h 504"/>
                      <a:gd name="T10" fmla="*/ 70 w 2736"/>
                      <a:gd name="T11" fmla="*/ 1 h 504"/>
                      <a:gd name="T12" fmla="*/ 26 w 2736"/>
                      <a:gd name="T13" fmla="*/ 2 h 504"/>
                      <a:gd name="T14" fmla="*/ 0 w 2736"/>
                      <a:gd name="T15" fmla="*/ 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19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49" y="3787"/>
                    <a:ext cx="771" cy="295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7 w 1769"/>
                      <a:gd name="T3" fmla="*/ 0 h 791"/>
                      <a:gd name="T4" fmla="*/ 18 w 1769"/>
                      <a:gd name="T5" fmla="*/ 1 h 791"/>
                      <a:gd name="T6" fmla="*/ 25 w 1769"/>
                      <a:gd name="T7" fmla="*/ 3 h 791"/>
                      <a:gd name="T8" fmla="*/ 27 w 1769"/>
                      <a:gd name="T9" fmla="*/ 4 h 791"/>
                      <a:gd name="T10" fmla="*/ 27 w 1769"/>
                      <a:gd name="T11" fmla="*/ 6 h 791"/>
                      <a:gd name="T12" fmla="*/ 25 w 1769"/>
                      <a:gd name="T13" fmla="*/ 4 h 791"/>
                      <a:gd name="T14" fmla="*/ 22 w 1769"/>
                      <a:gd name="T15" fmla="*/ 3 h 791"/>
                      <a:gd name="T16" fmla="*/ 17 w 1769"/>
                      <a:gd name="T17" fmla="*/ 2 h 791"/>
                      <a:gd name="T18" fmla="*/ 9 w 1769"/>
                      <a:gd name="T19" fmla="*/ 1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2062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1" cy="580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1 h 2368"/>
                  <a:gd name="T22" fmla="*/ 0 w 776"/>
                  <a:gd name="T23" fmla="*/ 1 h 2368"/>
                  <a:gd name="T24" fmla="*/ 0 w 776"/>
                  <a:gd name="T25" fmla="*/ 1 h 2368"/>
                  <a:gd name="T26" fmla="*/ 0 w 776"/>
                  <a:gd name="T27" fmla="*/ 1 h 2368"/>
                  <a:gd name="T28" fmla="*/ 0 w 776"/>
                  <a:gd name="T29" fmla="*/ 1 h 2368"/>
                  <a:gd name="T30" fmla="*/ 1 w 776"/>
                  <a:gd name="T31" fmla="*/ 1 h 2368"/>
                  <a:gd name="T32" fmla="*/ 0 w 776"/>
                  <a:gd name="T33" fmla="*/ 1 h 2368"/>
                  <a:gd name="T34" fmla="*/ 1 w 776"/>
                  <a:gd name="T35" fmla="*/ 1 h 2368"/>
                  <a:gd name="T36" fmla="*/ 0 w 776"/>
                  <a:gd name="T37" fmla="*/ 1 h 2368"/>
                  <a:gd name="T38" fmla="*/ 1 w 776"/>
                  <a:gd name="T39" fmla="*/ 2 h 2368"/>
                  <a:gd name="T40" fmla="*/ 1 w 776"/>
                  <a:gd name="T41" fmla="*/ 2 h 2368"/>
                  <a:gd name="T42" fmla="*/ 1 w 776"/>
                  <a:gd name="T43" fmla="*/ 2 h 2368"/>
                  <a:gd name="T44" fmla="*/ 1 w 776"/>
                  <a:gd name="T45" fmla="*/ 2 h 2368"/>
                  <a:gd name="T46" fmla="*/ 1 w 776"/>
                  <a:gd name="T47" fmla="*/ 2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63" name="Arc 116"/>
              <p:cNvSpPr>
                <a:spLocks/>
              </p:cNvSpPr>
              <p:nvPr/>
            </p:nvSpPr>
            <p:spPr bwMode="hidden">
              <a:xfrm flipH="1">
                <a:off x="3528" y="726"/>
                <a:ext cx="833" cy="903"/>
              </a:xfrm>
              <a:custGeom>
                <a:avLst/>
                <a:gdLst>
                  <a:gd name="T0" fmla="*/ 0 w 21600"/>
                  <a:gd name="T1" fmla="*/ 0 h 21602"/>
                  <a:gd name="T2" fmla="*/ 0 w 21600"/>
                  <a:gd name="T3" fmla="*/ 0 h 21602"/>
                  <a:gd name="T4" fmla="*/ 0 w 21600"/>
                  <a:gd name="T5" fmla="*/ 0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64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T0" fmla="*/ 0 w 36729"/>
                  <a:gd name="T1" fmla="*/ 0 h 21600"/>
                  <a:gd name="T2" fmla="*/ 0 w 36729"/>
                  <a:gd name="T3" fmla="*/ 0 h 21600"/>
                  <a:gd name="T4" fmla="*/ 0 w 36729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lnTo>
                      <a:pt x="36729" y="1045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65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7" cy="933"/>
              </a:xfrm>
              <a:custGeom>
                <a:avLst/>
                <a:gdLst>
                  <a:gd name="T0" fmla="*/ 0 w 28940"/>
                  <a:gd name="T1" fmla="*/ 0 h 22305"/>
                  <a:gd name="T2" fmla="*/ 0 w 28940"/>
                  <a:gd name="T3" fmla="*/ 0 h 22305"/>
                  <a:gd name="T4" fmla="*/ 0 w 28940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66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32"/>
              </a:xfrm>
              <a:custGeom>
                <a:avLst/>
                <a:gdLst>
                  <a:gd name="T0" fmla="*/ 0 w 30473"/>
                  <a:gd name="T1" fmla="*/ 0 h 22305"/>
                  <a:gd name="T2" fmla="*/ 0 w 30473"/>
                  <a:gd name="T3" fmla="*/ 0 h 22305"/>
                  <a:gd name="T4" fmla="*/ 0 w 30473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lnTo>
                      <a:pt x="-1" y="1906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67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T0" fmla="*/ 0 w 34455"/>
                  <a:gd name="T1" fmla="*/ 0 h 22305"/>
                  <a:gd name="T2" fmla="*/ 0 w 34455"/>
                  <a:gd name="T3" fmla="*/ 0 h 22305"/>
                  <a:gd name="T4" fmla="*/ 0 w 34455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68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69" name="Arc 122"/>
              <p:cNvSpPr>
                <a:spLocks/>
              </p:cNvSpPr>
              <p:nvPr/>
            </p:nvSpPr>
            <p:spPr bwMode="hidden">
              <a:xfrm>
                <a:off x="4268" y="585"/>
                <a:ext cx="394" cy="933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0" name="Arc 123"/>
              <p:cNvSpPr>
                <a:spLocks/>
              </p:cNvSpPr>
              <p:nvPr/>
            </p:nvSpPr>
            <p:spPr bwMode="hidden">
              <a:xfrm>
                <a:off x="4303" y="463"/>
                <a:ext cx="559" cy="933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1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90" cy="580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1 h 2368"/>
                  <a:gd name="T22" fmla="*/ 0 w 776"/>
                  <a:gd name="T23" fmla="*/ 1 h 2368"/>
                  <a:gd name="T24" fmla="*/ 0 w 776"/>
                  <a:gd name="T25" fmla="*/ 1 h 2368"/>
                  <a:gd name="T26" fmla="*/ 0 w 776"/>
                  <a:gd name="T27" fmla="*/ 1 h 2368"/>
                  <a:gd name="T28" fmla="*/ 0 w 776"/>
                  <a:gd name="T29" fmla="*/ 1 h 2368"/>
                  <a:gd name="T30" fmla="*/ 1 w 776"/>
                  <a:gd name="T31" fmla="*/ 1 h 2368"/>
                  <a:gd name="T32" fmla="*/ 0 w 776"/>
                  <a:gd name="T33" fmla="*/ 1 h 2368"/>
                  <a:gd name="T34" fmla="*/ 1 w 776"/>
                  <a:gd name="T35" fmla="*/ 1 h 2368"/>
                  <a:gd name="T36" fmla="*/ 0 w 776"/>
                  <a:gd name="T37" fmla="*/ 1 h 2368"/>
                  <a:gd name="T38" fmla="*/ 1 w 776"/>
                  <a:gd name="T39" fmla="*/ 2 h 2368"/>
                  <a:gd name="T40" fmla="*/ 1 w 776"/>
                  <a:gd name="T41" fmla="*/ 2 h 2368"/>
                  <a:gd name="T42" fmla="*/ 1 w 776"/>
                  <a:gd name="T43" fmla="*/ 2 h 2368"/>
                  <a:gd name="T44" fmla="*/ 1 w 776"/>
                  <a:gd name="T45" fmla="*/ 2 h 2368"/>
                  <a:gd name="T46" fmla="*/ 1 w 776"/>
                  <a:gd name="T47" fmla="*/ 2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2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3" cy="328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3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T0" fmla="*/ 0 w 36830"/>
                  <a:gd name="T1" fmla="*/ 0 h 22305"/>
                  <a:gd name="T2" fmla="*/ 0 w 36830"/>
                  <a:gd name="T3" fmla="*/ 0 h 22305"/>
                  <a:gd name="T4" fmla="*/ 0 w 36830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lnTo>
                      <a:pt x="0" y="6283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4" name="Arc 127"/>
              <p:cNvSpPr>
                <a:spLocks/>
              </p:cNvSpPr>
              <p:nvPr/>
            </p:nvSpPr>
            <p:spPr bwMode="hidden">
              <a:xfrm flipH="1">
                <a:off x="3425" y="123"/>
                <a:ext cx="725" cy="903"/>
              </a:xfrm>
              <a:custGeom>
                <a:avLst/>
                <a:gdLst>
                  <a:gd name="T0" fmla="*/ 0 w 31881"/>
                  <a:gd name="T1" fmla="*/ 0 h 21600"/>
                  <a:gd name="T2" fmla="*/ 0 w 31881"/>
                  <a:gd name="T3" fmla="*/ 0 h 21600"/>
                  <a:gd name="T4" fmla="*/ 0 w 31881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lnTo>
                      <a:pt x="-1" y="1001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5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9" cy="904"/>
              </a:xfrm>
              <a:custGeom>
                <a:avLst/>
                <a:gdLst>
                  <a:gd name="T0" fmla="*/ 0 w 31146"/>
                  <a:gd name="T1" fmla="*/ 0 h 21600"/>
                  <a:gd name="T2" fmla="*/ 0 w 31146"/>
                  <a:gd name="T3" fmla="*/ 0 h 21600"/>
                  <a:gd name="T4" fmla="*/ 0 w 31146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6" name="Freeform 129"/>
              <p:cNvSpPr>
                <a:spLocks/>
              </p:cNvSpPr>
              <p:nvPr/>
            </p:nvSpPr>
            <p:spPr bwMode="hidden">
              <a:xfrm flipH="1">
                <a:off x="3307" y="982"/>
                <a:ext cx="425" cy="597"/>
              </a:xfrm>
              <a:custGeom>
                <a:avLst/>
                <a:gdLst>
                  <a:gd name="T0" fmla="*/ 0 w 776"/>
                  <a:gd name="T1" fmla="*/ 0 h 2368"/>
                  <a:gd name="T2" fmla="*/ 12 w 776"/>
                  <a:gd name="T3" fmla="*/ 0 h 2368"/>
                  <a:gd name="T4" fmla="*/ 5 w 776"/>
                  <a:gd name="T5" fmla="*/ 0 h 2368"/>
                  <a:gd name="T6" fmla="*/ 16 w 776"/>
                  <a:gd name="T7" fmla="*/ 0 h 2368"/>
                  <a:gd name="T8" fmla="*/ 10 w 776"/>
                  <a:gd name="T9" fmla="*/ 0 h 2368"/>
                  <a:gd name="T10" fmla="*/ 19 w 776"/>
                  <a:gd name="T11" fmla="*/ 1 h 2368"/>
                  <a:gd name="T12" fmla="*/ 14 w 776"/>
                  <a:gd name="T13" fmla="*/ 1 h 2368"/>
                  <a:gd name="T14" fmla="*/ 24 w 776"/>
                  <a:gd name="T15" fmla="*/ 1 h 2368"/>
                  <a:gd name="T16" fmla="*/ 19 w 776"/>
                  <a:gd name="T17" fmla="*/ 1 h 2368"/>
                  <a:gd name="T18" fmla="*/ 26 w 776"/>
                  <a:gd name="T19" fmla="*/ 1 h 2368"/>
                  <a:gd name="T20" fmla="*/ 24 w 776"/>
                  <a:gd name="T21" fmla="*/ 1 h 2368"/>
                  <a:gd name="T22" fmla="*/ 28 w 776"/>
                  <a:gd name="T23" fmla="*/ 1 h 2368"/>
                  <a:gd name="T24" fmla="*/ 28 w 776"/>
                  <a:gd name="T25" fmla="*/ 1 h 2368"/>
                  <a:gd name="T26" fmla="*/ 33 w 776"/>
                  <a:gd name="T27" fmla="*/ 1 h 2368"/>
                  <a:gd name="T28" fmla="*/ 31 w 776"/>
                  <a:gd name="T29" fmla="*/ 1 h 2368"/>
                  <a:gd name="T30" fmla="*/ 36 w 776"/>
                  <a:gd name="T31" fmla="*/ 1 h 2368"/>
                  <a:gd name="T32" fmla="*/ 33 w 776"/>
                  <a:gd name="T33" fmla="*/ 2 h 2368"/>
                  <a:gd name="T34" fmla="*/ 36 w 776"/>
                  <a:gd name="T35" fmla="*/ 2 h 2368"/>
                  <a:gd name="T36" fmla="*/ 33 w 776"/>
                  <a:gd name="T37" fmla="*/ 2 h 2368"/>
                  <a:gd name="T38" fmla="*/ 38 w 776"/>
                  <a:gd name="T39" fmla="*/ 2 h 2368"/>
                  <a:gd name="T40" fmla="*/ 36 w 776"/>
                  <a:gd name="T41" fmla="*/ 2 h 2368"/>
                  <a:gd name="T42" fmla="*/ 38 w 776"/>
                  <a:gd name="T43" fmla="*/ 2 h 2368"/>
                  <a:gd name="T44" fmla="*/ 36 w 776"/>
                  <a:gd name="T45" fmla="*/ 2 h 2368"/>
                  <a:gd name="T46" fmla="*/ 38 w 776"/>
                  <a:gd name="T47" fmla="*/ 3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7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8"/>
              </a:xfrm>
              <a:custGeom>
                <a:avLst/>
                <a:gdLst>
                  <a:gd name="T0" fmla="*/ 0 w 776"/>
                  <a:gd name="T1" fmla="*/ 0 h 2368"/>
                  <a:gd name="T2" fmla="*/ 1 w 776"/>
                  <a:gd name="T3" fmla="*/ 0 h 2368"/>
                  <a:gd name="T4" fmla="*/ 0 w 776"/>
                  <a:gd name="T5" fmla="*/ 0 h 2368"/>
                  <a:gd name="T6" fmla="*/ 2 w 776"/>
                  <a:gd name="T7" fmla="*/ 0 h 2368"/>
                  <a:gd name="T8" fmla="*/ 1 w 776"/>
                  <a:gd name="T9" fmla="*/ 0 h 2368"/>
                  <a:gd name="T10" fmla="*/ 2 w 776"/>
                  <a:gd name="T11" fmla="*/ 1 h 2368"/>
                  <a:gd name="T12" fmla="*/ 2 w 776"/>
                  <a:gd name="T13" fmla="*/ 1 h 2368"/>
                  <a:gd name="T14" fmla="*/ 2 w 776"/>
                  <a:gd name="T15" fmla="*/ 1 h 2368"/>
                  <a:gd name="T16" fmla="*/ 2 w 776"/>
                  <a:gd name="T17" fmla="*/ 1 h 2368"/>
                  <a:gd name="T18" fmla="*/ 3 w 776"/>
                  <a:gd name="T19" fmla="*/ 1 h 2368"/>
                  <a:gd name="T20" fmla="*/ 2 w 776"/>
                  <a:gd name="T21" fmla="*/ 1 h 2368"/>
                  <a:gd name="T22" fmla="*/ 3 w 776"/>
                  <a:gd name="T23" fmla="*/ 1 h 2368"/>
                  <a:gd name="T24" fmla="*/ 3 w 776"/>
                  <a:gd name="T25" fmla="*/ 1 h 2368"/>
                  <a:gd name="T26" fmla="*/ 4 w 776"/>
                  <a:gd name="T27" fmla="*/ 1 h 2368"/>
                  <a:gd name="T28" fmla="*/ 3 w 776"/>
                  <a:gd name="T29" fmla="*/ 1 h 2368"/>
                  <a:gd name="T30" fmla="*/ 4 w 776"/>
                  <a:gd name="T31" fmla="*/ 1 h 2368"/>
                  <a:gd name="T32" fmla="*/ 4 w 776"/>
                  <a:gd name="T33" fmla="*/ 2 h 2368"/>
                  <a:gd name="T34" fmla="*/ 4 w 776"/>
                  <a:gd name="T35" fmla="*/ 2 h 2368"/>
                  <a:gd name="T36" fmla="*/ 4 w 776"/>
                  <a:gd name="T37" fmla="*/ 2 h 2368"/>
                  <a:gd name="T38" fmla="*/ 4 w 776"/>
                  <a:gd name="T39" fmla="*/ 2 h 2368"/>
                  <a:gd name="T40" fmla="*/ 4 w 776"/>
                  <a:gd name="T41" fmla="*/ 2 h 2368"/>
                  <a:gd name="T42" fmla="*/ 4 w 776"/>
                  <a:gd name="T43" fmla="*/ 2 h 2368"/>
                  <a:gd name="T44" fmla="*/ 4 w 776"/>
                  <a:gd name="T45" fmla="*/ 2 h 2368"/>
                  <a:gd name="T46" fmla="*/ 4 w 776"/>
                  <a:gd name="T47" fmla="*/ 3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8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1 h 2368"/>
                  <a:gd name="T12" fmla="*/ 0 w 776"/>
                  <a:gd name="T13" fmla="*/ 1 h 2368"/>
                  <a:gd name="T14" fmla="*/ 0 w 776"/>
                  <a:gd name="T15" fmla="*/ 1 h 2368"/>
                  <a:gd name="T16" fmla="*/ 0 w 776"/>
                  <a:gd name="T17" fmla="*/ 1 h 2368"/>
                  <a:gd name="T18" fmla="*/ 0 w 776"/>
                  <a:gd name="T19" fmla="*/ 1 h 2368"/>
                  <a:gd name="T20" fmla="*/ 0 w 776"/>
                  <a:gd name="T21" fmla="*/ 1 h 2368"/>
                  <a:gd name="T22" fmla="*/ 0 w 776"/>
                  <a:gd name="T23" fmla="*/ 1 h 2368"/>
                  <a:gd name="T24" fmla="*/ 0 w 776"/>
                  <a:gd name="T25" fmla="*/ 1 h 2368"/>
                  <a:gd name="T26" fmla="*/ 0 w 776"/>
                  <a:gd name="T27" fmla="*/ 1 h 2368"/>
                  <a:gd name="T28" fmla="*/ 0 w 776"/>
                  <a:gd name="T29" fmla="*/ 1 h 2368"/>
                  <a:gd name="T30" fmla="*/ 0 w 776"/>
                  <a:gd name="T31" fmla="*/ 1 h 2368"/>
                  <a:gd name="T32" fmla="*/ 0 w 776"/>
                  <a:gd name="T33" fmla="*/ 2 h 2368"/>
                  <a:gd name="T34" fmla="*/ 0 w 776"/>
                  <a:gd name="T35" fmla="*/ 2 h 2368"/>
                  <a:gd name="T36" fmla="*/ 0 w 776"/>
                  <a:gd name="T37" fmla="*/ 2 h 2368"/>
                  <a:gd name="T38" fmla="*/ 0 w 776"/>
                  <a:gd name="T39" fmla="*/ 2 h 2368"/>
                  <a:gd name="T40" fmla="*/ 0 w 776"/>
                  <a:gd name="T41" fmla="*/ 2 h 2368"/>
                  <a:gd name="T42" fmla="*/ 0 w 776"/>
                  <a:gd name="T43" fmla="*/ 2 h 2368"/>
                  <a:gd name="T44" fmla="*/ 0 w 776"/>
                  <a:gd name="T45" fmla="*/ 2 h 2368"/>
                  <a:gd name="T46" fmla="*/ 0 w 776"/>
                  <a:gd name="T47" fmla="*/ 3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9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>
                  <a:gd name="T0" fmla="*/ 0 w 776"/>
                  <a:gd name="T1" fmla="*/ 0 h 2368"/>
                  <a:gd name="T2" fmla="*/ 8 w 776"/>
                  <a:gd name="T3" fmla="*/ 0 h 2368"/>
                  <a:gd name="T4" fmla="*/ 4 w 776"/>
                  <a:gd name="T5" fmla="*/ 0 h 2368"/>
                  <a:gd name="T6" fmla="*/ 11 w 776"/>
                  <a:gd name="T7" fmla="*/ 0 h 2368"/>
                  <a:gd name="T8" fmla="*/ 7 w 776"/>
                  <a:gd name="T9" fmla="*/ 1 h 2368"/>
                  <a:gd name="T10" fmla="*/ 13 w 776"/>
                  <a:gd name="T11" fmla="*/ 1 h 2368"/>
                  <a:gd name="T12" fmla="*/ 10 w 776"/>
                  <a:gd name="T13" fmla="*/ 1 h 2368"/>
                  <a:gd name="T14" fmla="*/ 16 w 776"/>
                  <a:gd name="T15" fmla="*/ 1 h 2368"/>
                  <a:gd name="T16" fmla="*/ 13 w 776"/>
                  <a:gd name="T17" fmla="*/ 1 h 2368"/>
                  <a:gd name="T18" fmla="*/ 18 w 776"/>
                  <a:gd name="T19" fmla="*/ 1 h 2368"/>
                  <a:gd name="T20" fmla="*/ 16 w 776"/>
                  <a:gd name="T21" fmla="*/ 1 h 2368"/>
                  <a:gd name="T22" fmla="*/ 20 w 776"/>
                  <a:gd name="T23" fmla="*/ 1 h 2368"/>
                  <a:gd name="T24" fmla="*/ 20 w 776"/>
                  <a:gd name="T25" fmla="*/ 1 h 2368"/>
                  <a:gd name="T26" fmla="*/ 23 w 776"/>
                  <a:gd name="T27" fmla="*/ 1 h 2368"/>
                  <a:gd name="T28" fmla="*/ 21 w 776"/>
                  <a:gd name="T29" fmla="*/ 2 h 2368"/>
                  <a:gd name="T30" fmla="*/ 24 w 776"/>
                  <a:gd name="T31" fmla="*/ 2 h 2368"/>
                  <a:gd name="T32" fmla="*/ 23 w 776"/>
                  <a:gd name="T33" fmla="*/ 2 h 2368"/>
                  <a:gd name="T34" fmla="*/ 24 w 776"/>
                  <a:gd name="T35" fmla="*/ 2 h 2368"/>
                  <a:gd name="T36" fmla="*/ 23 w 776"/>
                  <a:gd name="T37" fmla="*/ 2 h 2368"/>
                  <a:gd name="T38" fmla="*/ 26 w 776"/>
                  <a:gd name="T39" fmla="*/ 2 h 2368"/>
                  <a:gd name="T40" fmla="*/ 24 w 776"/>
                  <a:gd name="T41" fmla="*/ 3 h 2368"/>
                  <a:gd name="T42" fmla="*/ 26 w 776"/>
                  <a:gd name="T43" fmla="*/ 3 h 2368"/>
                  <a:gd name="T44" fmla="*/ 24 w 776"/>
                  <a:gd name="T45" fmla="*/ 3 h 2368"/>
                  <a:gd name="T46" fmla="*/ 26 w 776"/>
                  <a:gd name="T47" fmla="*/ 3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80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5" cy="419"/>
              </a:xfrm>
              <a:custGeom>
                <a:avLst/>
                <a:gdLst>
                  <a:gd name="T0" fmla="*/ 0 w 776"/>
                  <a:gd name="T1" fmla="*/ 0 h 2368"/>
                  <a:gd name="T2" fmla="*/ 64 w 776"/>
                  <a:gd name="T3" fmla="*/ 0 h 2368"/>
                  <a:gd name="T4" fmla="*/ 26 w 776"/>
                  <a:gd name="T5" fmla="*/ 0 h 2368"/>
                  <a:gd name="T6" fmla="*/ 90 w 776"/>
                  <a:gd name="T7" fmla="*/ 0 h 2368"/>
                  <a:gd name="T8" fmla="*/ 51 w 776"/>
                  <a:gd name="T9" fmla="*/ 0 h 2368"/>
                  <a:gd name="T10" fmla="*/ 102 w 776"/>
                  <a:gd name="T11" fmla="*/ 0 h 2368"/>
                  <a:gd name="T12" fmla="*/ 77 w 776"/>
                  <a:gd name="T13" fmla="*/ 0 h 2368"/>
                  <a:gd name="T14" fmla="*/ 127 w 776"/>
                  <a:gd name="T15" fmla="*/ 0 h 2368"/>
                  <a:gd name="T16" fmla="*/ 102 w 776"/>
                  <a:gd name="T17" fmla="*/ 0 h 2368"/>
                  <a:gd name="T18" fmla="*/ 140 w 776"/>
                  <a:gd name="T19" fmla="*/ 0 h 2368"/>
                  <a:gd name="T20" fmla="*/ 127 w 776"/>
                  <a:gd name="T21" fmla="*/ 0 h 2368"/>
                  <a:gd name="T22" fmla="*/ 153 w 776"/>
                  <a:gd name="T23" fmla="*/ 0 h 2368"/>
                  <a:gd name="T24" fmla="*/ 153 w 776"/>
                  <a:gd name="T25" fmla="*/ 0 h 2368"/>
                  <a:gd name="T26" fmla="*/ 178 w 776"/>
                  <a:gd name="T27" fmla="*/ 0 h 2368"/>
                  <a:gd name="T28" fmla="*/ 165 w 776"/>
                  <a:gd name="T29" fmla="*/ 0 h 2368"/>
                  <a:gd name="T30" fmla="*/ 190 w 776"/>
                  <a:gd name="T31" fmla="*/ 0 h 2368"/>
                  <a:gd name="T32" fmla="*/ 178 w 776"/>
                  <a:gd name="T33" fmla="*/ 0 h 2368"/>
                  <a:gd name="T34" fmla="*/ 190 w 776"/>
                  <a:gd name="T35" fmla="*/ 0 h 2368"/>
                  <a:gd name="T36" fmla="*/ 178 w 776"/>
                  <a:gd name="T37" fmla="*/ 0 h 2368"/>
                  <a:gd name="T38" fmla="*/ 204 w 776"/>
                  <a:gd name="T39" fmla="*/ 0 h 2368"/>
                  <a:gd name="T40" fmla="*/ 190 w 776"/>
                  <a:gd name="T41" fmla="*/ 0 h 2368"/>
                  <a:gd name="T42" fmla="*/ 204 w 776"/>
                  <a:gd name="T43" fmla="*/ 0 h 2368"/>
                  <a:gd name="T44" fmla="*/ 190 w 776"/>
                  <a:gd name="T45" fmla="*/ 0 h 2368"/>
                  <a:gd name="T46" fmla="*/ 204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81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62"/>
              </a:xfrm>
              <a:custGeom>
                <a:avLst/>
                <a:gdLst>
                  <a:gd name="T0" fmla="*/ 0 w 776"/>
                  <a:gd name="T1" fmla="*/ 0 h 2368"/>
                  <a:gd name="T2" fmla="*/ 1 w 776"/>
                  <a:gd name="T3" fmla="*/ 0 h 2368"/>
                  <a:gd name="T4" fmla="*/ 0 w 776"/>
                  <a:gd name="T5" fmla="*/ 0 h 2368"/>
                  <a:gd name="T6" fmla="*/ 1 w 776"/>
                  <a:gd name="T7" fmla="*/ 0 h 2368"/>
                  <a:gd name="T8" fmla="*/ 1 w 776"/>
                  <a:gd name="T9" fmla="*/ 0 h 2368"/>
                  <a:gd name="T10" fmla="*/ 2 w 776"/>
                  <a:gd name="T11" fmla="*/ 0 h 2368"/>
                  <a:gd name="T12" fmla="*/ 1 w 776"/>
                  <a:gd name="T13" fmla="*/ 0 h 2368"/>
                  <a:gd name="T14" fmla="*/ 2 w 776"/>
                  <a:gd name="T15" fmla="*/ 0 h 2368"/>
                  <a:gd name="T16" fmla="*/ 2 w 776"/>
                  <a:gd name="T17" fmla="*/ 0 h 2368"/>
                  <a:gd name="T18" fmla="*/ 2 w 776"/>
                  <a:gd name="T19" fmla="*/ 0 h 2368"/>
                  <a:gd name="T20" fmla="*/ 2 w 776"/>
                  <a:gd name="T21" fmla="*/ 0 h 2368"/>
                  <a:gd name="T22" fmla="*/ 2 w 776"/>
                  <a:gd name="T23" fmla="*/ 1 h 2368"/>
                  <a:gd name="T24" fmla="*/ 2 w 776"/>
                  <a:gd name="T25" fmla="*/ 1 h 2368"/>
                  <a:gd name="T26" fmla="*/ 3 w 776"/>
                  <a:gd name="T27" fmla="*/ 1 h 2368"/>
                  <a:gd name="T28" fmla="*/ 3 w 776"/>
                  <a:gd name="T29" fmla="*/ 1 h 2368"/>
                  <a:gd name="T30" fmla="*/ 3 w 776"/>
                  <a:gd name="T31" fmla="*/ 1 h 2368"/>
                  <a:gd name="T32" fmla="*/ 3 w 776"/>
                  <a:gd name="T33" fmla="*/ 1 h 2368"/>
                  <a:gd name="T34" fmla="*/ 3 w 776"/>
                  <a:gd name="T35" fmla="*/ 1 h 2368"/>
                  <a:gd name="T36" fmla="*/ 3 w 776"/>
                  <a:gd name="T37" fmla="*/ 1 h 2368"/>
                  <a:gd name="T38" fmla="*/ 3 w 776"/>
                  <a:gd name="T39" fmla="*/ 1 h 2368"/>
                  <a:gd name="T40" fmla="*/ 3 w 776"/>
                  <a:gd name="T41" fmla="*/ 1 h 2368"/>
                  <a:gd name="T42" fmla="*/ 3 w 776"/>
                  <a:gd name="T43" fmla="*/ 2 h 2368"/>
                  <a:gd name="T44" fmla="*/ 3 w 776"/>
                  <a:gd name="T45" fmla="*/ 2 h 2368"/>
                  <a:gd name="T46" fmla="*/ 3 w 776"/>
                  <a:gd name="T47" fmla="*/ 2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82" name="Freeform 135"/>
              <p:cNvSpPr>
                <a:spLocks/>
              </p:cNvSpPr>
              <p:nvPr/>
            </p:nvSpPr>
            <p:spPr bwMode="hidden">
              <a:xfrm rot="-1346631">
                <a:off x="4401" y="599"/>
                <a:ext cx="174" cy="329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83" name="Freeform 136"/>
              <p:cNvSpPr>
                <a:spLocks/>
              </p:cNvSpPr>
              <p:nvPr/>
            </p:nvSpPr>
            <p:spPr bwMode="hidden">
              <a:xfrm rot="1346631" flipH="1">
                <a:off x="3783" y="590"/>
                <a:ext cx="173" cy="329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051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0971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i="0" u="none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0972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i="0" u="none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0973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i="0" u="none">
                <a:latin typeface="+mn-lt"/>
              </a:defRPr>
            </a:lvl1pPr>
          </a:lstStyle>
          <a:p>
            <a:pPr>
              <a:defRPr/>
            </a:pPr>
            <a:fld id="{8F01838E-D077-414D-BABB-2702BD946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8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z="9600" smtClean="0">
                <a:latin typeface="Monotype Corsiva" pitchFamily="66" charset="0"/>
              </a:rPr>
              <a:t>Великие</a:t>
            </a:r>
            <a:r>
              <a:rPr lang="ru-RU" sz="1800" smtClean="0">
                <a:latin typeface="Monotype Corsiva" pitchFamily="66" charset="0"/>
              </a:rPr>
              <a:t>      </a:t>
            </a:r>
            <a:r>
              <a:rPr lang="ru-RU" sz="9600" smtClean="0">
                <a:latin typeface="Monotype Corsiva" pitchFamily="66" charset="0"/>
              </a:rPr>
              <a:t>русские писатели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0" y="3933825"/>
            <a:ext cx="6400800" cy="17526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5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995738" y="765175"/>
            <a:ext cx="4038600" cy="4525963"/>
          </a:xfrm>
        </p:spPr>
        <p:txBody>
          <a:bodyPr/>
          <a:lstStyle/>
          <a:p>
            <a:pPr eaLnBrk="1" hangingPunct="1"/>
            <a:endParaRPr lang="ru-RU" sz="2800" smtClean="0">
              <a:latin typeface="Monotype Corsiva" pitchFamily="66" charset="0"/>
            </a:endParaRPr>
          </a:p>
          <a:p>
            <a:pPr eaLnBrk="1" hangingPunct="1">
              <a:buFontTx/>
              <a:buNone/>
            </a:pPr>
            <a:r>
              <a:rPr lang="ru-RU" sz="5400" smtClean="0">
                <a:latin typeface="Monotype Corsiva" pitchFamily="66" charset="0"/>
              </a:rPr>
              <a:t>   Иван Андреевич Крылов</a:t>
            </a:r>
          </a:p>
          <a:p>
            <a:pPr eaLnBrk="1" hangingPunct="1"/>
            <a:endParaRPr lang="ru-RU" sz="5400" smtClean="0">
              <a:latin typeface="Monotype Corsiva" pitchFamily="66" charset="0"/>
            </a:endParaRPr>
          </a:p>
        </p:txBody>
      </p:sp>
      <p:pic>
        <p:nvPicPr>
          <p:cNvPr id="13316" name="Picture 7" descr="photo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5288" y="476250"/>
            <a:ext cx="3521075" cy="3924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1412875"/>
            <a:ext cx="8229600" cy="4525963"/>
          </a:xfrm>
        </p:spPr>
        <p:txBody>
          <a:bodyPr/>
          <a:lstStyle/>
          <a:p>
            <a:pPr eaLnBrk="1" hangingPunct="1"/>
            <a:r>
              <a:rPr lang="ru-RU" sz="3600" smtClean="0"/>
              <a:t>Многие рассказы этого писателя вошли в его же книгу </a:t>
            </a:r>
            <a:r>
              <a:rPr lang="en-US" sz="3600" smtClean="0"/>
              <a:t>“ </a:t>
            </a:r>
            <a:r>
              <a:rPr lang="ru-RU" sz="3600" smtClean="0"/>
              <a:t>Азбука</a:t>
            </a:r>
            <a:r>
              <a:rPr lang="en-US" sz="3600" smtClean="0"/>
              <a:t>”.</a:t>
            </a:r>
            <a:endParaRPr lang="ru-RU" sz="36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tilstoi_ln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39975" y="260350"/>
            <a:ext cx="4392613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7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635375" y="1628775"/>
            <a:ext cx="5051425" cy="44973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5400" smtClean="0">
                <a:latin typeface="Monotype Corsiva" pitchFamily="66" charset="0"/>
              </a:rPr>
              <a:t>   Лев     Николаевич Толстой</a:t>
            </a:r>
          </a:p>
        </p:txBody>
      </p:sp>
      <p:pic>
        <p:nvPicPr>
          <p:cNvPr id="16388" name="Picture 7" descr="tilstoi_l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8313" y="692150"/>
            <a:ext cx="3167062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Кому из этих писателей в нашем городе поставлены замечательные памятники?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5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435600" y="1600200"/>
            <a:ext cx="3251200" cy="4525963"/>
          </a:xfrm>
        </p:spPr>
        <p:txBody>
          <a:bodyPr/>
          <a:lstStyle/>
          <a:p>
            <a:pPr eaLnBrk="1" hangingPunct="1"/>
            <a:endParaRPr lang="ru-RU" sz="3600" smtClean="0"/>
          </a:p>
          <a:p>
            <a:pPr eaLnBrk="1" hangingPunct="1"/>
            <a:endParaRPr lang="ru-RU" sz="3600" smtClean="0"/>
          </a:p>
        </p:txBody>
      </p:sp>
      <p:pic>
        <p:nvPicPr>
          <p:cNvPr id="18436" name="Picture 7" descr="памятник крылову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lum contras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68538" y="260350"/>
            <a:ext cx="4751387" cy="6337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Памятник  И.К.Крылову скульптора  П.К.Клодта</a:t>
            </a:r>
          </a:p>
          <a:p>
            <a:pPr eaLnBrk="1" hangingPunct="1"/>
            <a:endParaRPr lang="ru-RU" smtClean="0"/>
          </a:p>
        </p:txBody>
      </p:sp>
      <p:pic>
        <p:nvPicPr>
          <p:cNvPr id="19460" name="Picture 6" descr="памятник крылову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lum contras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8313" y="260350"/>
            <a:ext cx="3319462" cy="44973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памятник пушкину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24075" y="404813"/>
            <a:ext cx="4775200" cy="60483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7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Памятник А.С.Пушкину скульптора М.К.Аникушина</a:t>
            </a:r>
          </a:p>
        </p:txBody>
      </p:sp>
      <p:pic>
        <p:nvPicPr>
          <p:cNvPr id="21508" name="Picture 7" descr="памятник пушкину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8313" y="260350"/>
            <a:ext cx="3095625" cy="41767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276475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Почитаем стихи</a:t>
            </a:r>
          </a:p>
        </p:txBody>
      </p:sp>
      <p:sp>
        <p:nvSpPr>
          <p:cNvPr id="22531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2532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Русский поэт. Учился в Московском университете. Окончил Санкт-Петербургскую школу гвардейских прапорщиков и кавалерийских юнкеров.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уж небо осенью дышало"/>
          <p:cNvPicPr>
            <a:picLocks noGrp="1" noChangeAspect="1" noChangeArrowheads="1"/>
          </p:cNvPicPr>
          <p:nvPr>
            <p:ph/>
          </p:nvPr>
        </p:nvPicPr>
        <p:blipFill>
          <a:blip r:embed="rId2">
            <a:lum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504825" y="2133600"/>
            <a:ext cx="80660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400" b="0" u="none">
                <a:solidFill>
                  <a:srgbClr val="FFC000"/>
                </a:solidFill>
              </a:rPr>
              <a:t>Уж  небо  осенью  дышало…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в тот год осенняя погода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79" name="TextBox 1"/>
          <p:cNvSpPr txBox="1">
            <a:spLocks noChangeArrowheads="1"/>
          </p:cNvSpPr>
          <p:nvPr/>
        </p:nvSpPr>
        <p:spPr bwMode="auto">
          <a:xfrm>
            <a:off x="179388" y="1484313"/>
            <a:ext cx="87963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400" b="0" u="none">
                <a:solidFill>
                  <a:schemeClr val="bg1"/>
                </a:solidFill>
              </a:rPr>
              <a:t>Мороз и солнце! День чудесный!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опрятней модного паркета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0260013" cy="6911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603" name="TextBox 1"/>
          <p:cNvSpPr txBox="1">
            <a:spLocks noChangeArrowheads="1"/>
          </p:cNvSpPr>
          <p:nvPr/>
        </p:nvSpPr>
        <p:spPr bwMode="auto">
          <a:xfrm>
            <a:off x="485775" y="2079625"/>
            <a:ext cx="868045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400" b="0" u="none">
                <a:solidFill>
                  <a:schemeClr val="bg1"/>
                </a:solidFill>
              </a:rPr>
              <a:t>Мальчишек радостный народ…</a:t>
            </a:r>
          </a:p>
          <a:p>
            <a:pPr eaLnBrk="1" hangingPunct="1"/>
            <a:endParaRPr lang="ru-RU" sz="4400" b="0" u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горные вершины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6627" name="TextBox 1"/>
          <p:cNvSpPr txBox="1">
            <a:spLocks noChangeArrowheads="1"/>
          </p:cNvSpPr>
          <p:nvPr/>
        </p:nvSpPr>
        <p:spPr bwMode="auto">
          <a:xfrm>
            <a:off x="1908175" y="1844675"/>
            <a:ext cx="66040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400" b="0" u="none"/>
              <a:t>Горные вершины</a:t>
            </a:r>
          </a:p>
          <a:p>
            <a:pPr eaLnBrk="1" hangingPunct="1"/>
            <a:r>
              <a:rPr lang="ru-RU" sz="4400" b="0" u="none"/>
              <a:t>Спят во тьме ночной…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на севере диком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25625" y="0"/>
            <a:ext cx="56515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2051050" y="188913"/>
            <a:ext cx="52006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400" b="0" u="none">
                <a:solidFill>
                  <a:schemeClr val="bg1"/>
                </a:solidFill>
              </a:rPr>
              <a:t>На севере диком…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ночевала тучка золотая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75" name="TextBox 1"/>
          <p:cNvSpPr txBox="1">
            <a:spLocks noChangeArrowheads="1"/>
          </p:cNvSpPr>
          <p:nvPr/>
        </p:nvSpPr>
        <p:spPr bwMode="auto">
          <a:xfrm>
            <a:off x="1331913" y="692150"/>
            <a:ext cx="74707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400" b="0" u="none">
                <a:solidFill>
                  <a:srgbClr val="FFFF66"/>
                </a:solidFill>
              </a:rPr>
              <a:t>Ночевала тучка золотая…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но остался влажный след в морщине старого утёса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45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9699" name="TextBox 1"/>
          <p:cNvSpPr txBox="1">
            <a:spLocks noChangeArrowheads="1"/>
          </p:cNvSpPr>
          <p:nvPr/>
        </p:nvSpPr>
        <p:spPr bwMode="auto">
          <a:xfrm>
            <a:off x="1116013" y="620713"/>
            <a:ext cx="71834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000" b="0" u="none"/>
              <a:t>Но остался влажный след </a:t>
            </a:r>
          </a:p>
          <a:p>
            <a:pPr eaLnBrk="1" hangingPunct="1"/>
            <a:r>
              <a:rPr lang="ru-RU" sz="4000" b="0" u="none"/>
              <a:t>в морщине старого утёса…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23" name="Picture 5" descr="Гусева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5650" y="1268413"/>
            <a:ext cx="3689350" cy="4525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24" name="Picture 8" descr="Гусева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3438" y="1268413"/>
            <a:ext cx="403860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1747" name="Picture 7" descr="Смирнов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9750" y="1412875"/>
            <a:ext cx="4038600" cy="4229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1748" name="Picture 8" descr="Смирнов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32363" y="1412875"/>
            <a:ext cx="3482975" cy="4248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4"/>
          <p:cNvSpPr txBox="1">
            <a:spLocks noChangeArrowheads="1"/>
          </p:cNvSpPr>
          <p:nvPr/>
        </p:nvSpPr>
        <p:spPr bwMode="auto">
          <a:xfrm>
            <a:off x="1331913" y="1735138"/>
            <a:ext cx="6354762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400" b="0" u="none"/>
              <a:t>Викторина по сказкам </a:t>
            </a:r>
          </a:p>
          <a:p>
            <a:pPr eaLnBrk="1" hangingPunct="1"/>
            <a:r>
              <a:rPr lang="ru-RU" sz="4400" b="0" u="none"/>
              <a:t>        А.С.Пушкина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lerm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65400" y="404813"/>
            <a:ext cx="4395788" cy="5761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 descr="бочка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81313" y="1390650"/>
            <a:ext cx="3381375" cy="3619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5" descr="яблоко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76488" y="274638"/>
            <a:ext cx="4389437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корыто"/>
          <p:cNvPicPr>
            <a:picLocks noGrp="1" noChangeAspect="1" noChangeArrowheads="1"/>
          </p:cNvPicPr>
          <p:nvPr>
            <p:ph/>
          </p:nvPr>
        </p:nvPicPr>
        <p:blipFill>
          <a:blip r:embed="rId2">
            <a:lum contras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2000" y="547688"/>
            <a:ext cx="7620000" cy="53054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петух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95513" y="836613"/>
            <a:ext cx="4319587" cy="54006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5" descr="шмель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14500" y="342900"/>
            <a:ext cx="5715000" cy="5715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 descr="плисецкая"/>
          <p:cNvPicPr>
            <a:picLocks noGrp="1" noChangeAspect="1" noChangeArrowheads="1"/>
          </p:cNvPicPr>
          <p:nvPr>
            <p:ph/>
          </p:nvPr>
        </p:nvPicPr>
        <p:blipFill>
          <a:blip r:embed="rId2">
            <a:lum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76563" y="342900"/>
            <a:ext cx="3190875" cy="5715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5" descr="лебедь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1188" y="549275"/>
            <a:ext cx="7912100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5" descr="зеркальце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63713" y="692150"/>
            <a:ext cx="5600700" cy="5070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5" descr="белка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24075" y="404813"/>
            <a:ext cx="4895850" cy="6119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2565400"/>
            <a:ext cx="8229600" cy="10080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7200" smtClean="0">
                <a:solidFill>
                  <a:srgbClr val="FF0000"/>
                </a:solidFill>
              </a:rPr>
              <a:t>   </a:t>
            </a:r>
            <a:r>
              <a:rPr lang="en-US" sz="7200" smtClean="0">
                <a:solidFill>
                  <a:srgbClr val="FF0000"/>
                </a:solidFill>
              </a:rPr>
              <a:t>M</a:t>
            </a:r>
            <a:r>
              <a:rPr lang="ru-RU" sz="7200" smtClean="0">
                <a:solidFill>
                  <a:srgbClr val="FF0000"/>
                </a:solidFill>
              </a:rPr>
              <a:t>ОЛОДЦЫ!!!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348038" y="1196975"/>
            <a:ext cx="5267325" cy="42814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5400" smtClean="0">
                <a:latin typeface="Monotype Corsiva" pitchFamily="66" charset="0"/>
              </a:rPr>
              <a:t>  Михаил     Юрьевич Лермонтов</a:t>
            </a:r>
          </a:p>
        </p:txBody>
      </p:sp>
      <p:pic>
        <p:nvPicPr>
          <p:cNvPr id="7172" name="Picture 13" descr="lerm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3850" y="404813"/>
            <a:ext cx="2941638" cy="3960812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У этого поэта была любимая няня</a:t>
            </a:r>
            <a:r>
              <a:rPr lang="en-US" sz="3600" smtClean="0"/>
              <a:t>,</a:t>
            </a:r>
            <a:r>
              <a:rPr lang="ru-RU" sz="3600" smtClean="0"/>
              <a:t> о которой знают все.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photo1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33625" y="423863"/>
            <a:ext cx="4476750" cy="55530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3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140200" y="1484313"/>
            <a:ext cx="4038600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5400" smtClean="0">
                <a:latin typeface="Monotype Corsiva" pitchFamily="66" charset="0"/>
              </a:rPr>
              <a:t>  Александр        Сергеевич Пушкин</a:t>
            </a:r>
          </a:p>
        </p:txBody>
      </p:sp>
      <p:pic>
        <p:nvPicPr>
          <p:cNvPr id="10244" name="Picture 7" descr="photo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5450" y="476250"/>
            <a:ext cx="3473450" cy="43100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Этот писатель переводил стихи и прозу</a:t>
            </a:r>
            <a:r>
              <a:rPr lang="en-US" sz="3600" smtClean="0"/>
              <a:t>,</a:t>
            </a:r>
            <a:r>
              <a:rPr lang="ru-RU" sz="3600" smtClean="0"/>
              <a:t> великолепно знал литературу</a:t>
            </a:r>
            <a:r>
              <a:rPr lang="en-US" sz="3600" smtClean="0"/>
              <a:t>,</a:t>
            </a:r>
            <a:r>
              <a:rPr lang="ru-RU" sz="3600" smtClean="0"/>
              <a:t> интересовался театром.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photo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05050" y="836613"/>
            <a:ext cx="4211638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200" b="1" i="1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200" b="1" i="1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алют">
  <a:themeElements>
    <a:clrScheme name="Салют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200" b="1" i="1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200" b="1" i="1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Fireworks</Template>
  <TotalTime>354</TotalTime>
  <Words>144</Words>
  <Application>Microsoft Office PowerPoint</Application>
  <PresentationFormat>Экран (4:3)</PresentationFormat>
  <Paragraphs>26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39</vt:i4>
      </vt:variant>
    </vt:vector>
  </HeadingPairs>
  <TitlesOfParts>
    <vt:vector size="41" baseType="lpstr">
      <vt:lpstr>Оформление по умолчанию</vt:lpstr>
      <vt:lpstr>Салют</vt:lpstr>
      <vt:lpstr>Великие      русские писатели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Почитаем стихи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monsterscorporate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Великие русские писатели</dc:title>
  <dc:creator>Konstantin</dc:creator>
  <cp:lastModifiedBy>Valued Acer Customer</cp:lastModifiedBy>
  <cp:revision>17</cp:revision>
  <dcterms:created xsi:type="dcterms:W3CDTF">2007-11-18T14:15:04Z</dcterms:created>
  <dcterms:modified xsi:type="dcterms:W3CDTF">2012-05-31T20:13:27Z</dcterms:modified>
</cp:coreProperties>
</file>