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315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54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094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252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706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49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553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227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369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223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993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8D476-F485-4CCC-8EA1-5FC9A2C2D304}" type="datetimeFigureOut">
              <a:rPr lang="ru-RU" smtClean="0"/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3B2A0-4BE6-4C54-8F19-61DB46952C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71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10" Type="http://schemas.openxmlformats.org/officeDocument/2006/relationships/image" Target="../media/image16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568" y="332656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Использование технологии развития критического мышления на уроках литературного чтения в начальной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школе</a:t>
            </a:r>
            <a:endParaRPr lang="ru-RU" sz="24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317404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Е.И.Чарушин</a:t>
            </a:r>
            <a:r>
              <a:rPr lang="ru-RU" sz="3600" b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«Страшный рассказ</a:t>
            </a:r>
            <a:r>
              <a:rPr lang="ru-RU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»</a:t>
            </a:r>
            <a:endParaRPr lang="ru-RU" sz="3600" b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4489573"/>
            <a:ext cx="417646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Автор: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Старжинская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</a:p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Любовь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Владимировна, </a:t>
            </a:r>
          </a:p>
          <a:p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учитель начальных классов </a:t>
            </a:r>
          </a:p>
          <a:p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БГОУ СОШ № 414</a:t>
            </a:r>
          </a:p>
          <a:p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г. Санкт - Петербург</a:t>
            </a:r>
          </a:p>
        </p:txBody>
      </p:sp>
    </p:spTree>
    <p:extLst>
      <p:ext uri="{BB962C8B-B14F-4D97-AF65-F5344CB8AC3E}">
        <p14:creationId xmlns:p14="http://schemas.microsoft.com/office/powerpoint/2010/main" val="212583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760" y="539689"/>
            <a:ext cx="4604479" cy="577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64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556792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«Страшный рассказ»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010" y="3068960"/>
            <a:ext cx="3105979" cy="342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05" y="1628800"/>
            <a:ext cx="6907390" cy="48607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5856" y="332656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сени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3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27219"/>
            <a:ext cx="3384376" cy="45147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590" y="2564904"/>
            <a:ext cx="4792138" cy="31927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48395" y="620688"/>
            <a:ext cx="22493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чулан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74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"/>
            <a:ext cx="9144000" cy="68465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505055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114" y="548680"/>
            <a:ext cx="9534923" cy="56886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5715"/>
            <a:ext cx="9512070" cy="68465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113" y="0"/>
            <a:ext cx="9531648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5715"/>
            <a:ext cx="9467139" cy="68522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161" y="5715"/>
            <a:ext cx="9410488" cy="67356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161" y="0"/>
            <a:ext cx="9410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78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908720"/>
            <a:ext cx="7704856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Tahoma" pitchFamily="34" charset="0"/>
                <a:cs typeface="Tahoma" pitchFamily="34" charset="0"/>
              </a:rPr>
              <a:t>План:</a:t>
            </a:r>
          </a:p>
          <a:p>
            <a:r>
              <a:rPr lang="ru-RU" sz="4000" dirty="0">
                <a:latin typeface="Tahoma" pitchFamily="34" charset="0"/>
                <a:cs typeface="Tahoma" pitchFamily="34" charset="0"/>
              </a:rPr>
              <a:t>1)Мальчики остались одни.</a:t>
            </a:r>
          </a:p>
          <a:p>
            <a:r>
              <a:rPr lang="ru-RU" sz="4000" dirty="0">
                <a:latin typeface="Tahoma" pitchFamily="34" charset="0"/>
                <a:cs typeface="Tahoma" pitchFamily="34" charset="0"/>
              </a:rPr>
              <a:t>2)Странные звуки.</a:t>
            </a:r>
          </a:p>
          <a:p>
            <a:r>
              <a:rPr lang="ru-RU" sz="4000" dirty="0">
                <a:latin typeface="Tahoma" pitchFamily="34" charset="0"/>
                <a:cs typeface="Tahoma" pitchFamily="34" charset="0"/>
              </a:rPr>
              <a:t>3)Испуганные дети.</a:t>
            </a:r>
          </a:p>
          <a:p>
            <a:r>
              <a:rPr lang="ru-RU" sz="4000" dirty="0">
                <a:latin typeface="Tahoma" pitchFamily="34" charset="0"/>
                <a:cs typeface="Tahoma" pitchFamily="34" charset="0"/>
              </a:rPr>
              <a:t>4)Родители вернулись.</a:t>
            </a:r>
          </a:p>
          <a:p>
            <a:r>
              <a:rPr lang="ru-RU" sz="4000" dirty="0">
                <a:latin typeface="Tahoma" pitchFamily="34" charset="0"/>
                <a:cs typeface="Tahoma" pitchFamily="34" charset="0"/>
              </a:rPr>
              <a:t>5)Неожиданная находка.</a:t>
            </a:r>
          </a:p>
          <a:p>
            <a:r>
              <a:rPr lang="ru-RU" sz="4000" dirty="0">
                <a:latin typeface="Tahoma" pitchFamily="34" charset="0"/>
                <a:cs typeface="Tahoma" pitchFamily="34" charset="0"/>
              </a:rPr>
              <a:t>6)Ёжик остался на даче.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71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08081" y="2060848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Молодцы!</a:t>
            </a:r>
            <a:endParaRPr lang="ru-RU" sz="96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02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66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Люба</dc:creator>
  <cp:lastModifiedBy>Люба</cp:lastModifiedBy>
  <cp:revision>6</cp:revision>
  <dcterms:created xsi:type="dcterms:W3CDTF">2012-06-18T13:09:54Z</dcterms:created>
  <dcterms:modified xsi:type="dcterms:W3CDTF">2012-06-18T14:54:08Z</dcterms:modified>
</cp:coreProperties>
</file>