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7" r:id="rId4"/>
    <p:sldId id="258" r:id="rId5"/>
    <p:sldId id="259" r:id="rId6"/>
    <p:sldId id="268" r:id="rId7"/>
    <p:sldId id="260" r:id="rId8"/>
    <p:sldId id="265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9BD01169-EDB0-4BD6-8F93-804AD80FE9DD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1414D47D-AB84-43F4-B8A5-F23CF48CD1C9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/>
          <a:lstStyle/>
          <a:p>
            <a:r>
              <a:rPr lang="ru-RU" dirty="0" smtClean="0"/>
              <a:t>Способы нарезки овощей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105400"/>
            <a:ext cx="6400800" cy="1752600"/>
          </a:xfrm>
        </p:spPr>
        <p:txBody>
          <a:bodyPr/>
          <a:lstStyle/>
          <a:p>
            <a:r>
              <a:rPr lang="ru-RU" dirty="0" smtClean="0"/>
              <a:t>Учитель технологии: Дементьева Ирина Яковлевна, МБОУ СОШ № 13, г. </a:t>
            </a:r>
            <a:r>
              <a:rPr lang="ru-RU" smtClean="0"/>
              <a:t>Сургут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60848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875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Фигурная нарезка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06" y="1844824"/>
            <a:ext cx="37814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20888"/>
            <a:ext cx="428625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562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7125113" cy="924475"/>
          </a:xfrm>
        </p:spPr>
        <p:txBody>
          <a:bodyPr/>
          <a:lstStyle/>
          <a:p>
            <a:r>
              <a:rPr lang="ru-RU" dirty="0" err="1" smtClean="0"/>
              <a:t>Карвинг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6672"/>
            <a:ext cx="3240360" cy="4664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42744"/>
            <a:ext cx="3730277" cy="279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248472" cy="285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266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3008313" cy="1162050"/>
          </a:xfrm>
        </p:spPr>
        <p:txBody>
          <a:bodyPr>
            <a:noAutofit/>
          </a:bodyPr>
          <a:lstStyle/>
          <a:p>
            <a:r>
              <a:rPr lang="ru-RU" sz="2800" i="1" dirty="0" smtClean="0"/>
              <a:t>Кубики</a:t>
            </a:r>
            <a:endParaRPr lang="ru-RU" sz="2800" i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764704"/>
            <a:ext cx="2895851" cy="1713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sz="1800" dirty="0" smtClean="0"/>
              <a:t>Обычно так нарезают корнеплоды. Длина ребра составляет 0,5-2,5 см. В зависимости от размеров приготовление овощей будет занимать разное время. Этот вид нарезки применяется для картофеля и моркови. Такая нарезка помогает надолго сохранить форму при длительном приготовлении.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337" y="3068960"/>
            <a:ext cx="381000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437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3008313" cy="116205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Соломка</a:t>
            </a:r>
            <a:endParaRPr lang="ru-RU" sz="2800" i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9" t="-1128" r="-334" b="48757"/>
          <a:stretch/>
        </p:blipFill>
        <p:spPr bwMode="auto">
          <a:xfrm>
            <a:off x="4499992" y="1844824"/>
            <a:ext cx="387275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dirty="0" smtClean="0"/>
              <a:t>Соломкой нарезают картофель, корнеплоды, лук, капусту. Картофель и корнеплоды вначале разрезают на ломтики, которые затем режут тоненькими длинными кусочками толщиной от 2 до 4 мм.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007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i="1" dirty="0" smtClean="0"/>
              <a:t>Дольки</a:t>
            </a:r>
            <a:br>
              <a:rPr lang="ru-RU" sz="2400" i="1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23528" y="1484785"/>
            <a:ext cx="3346564" cy="4376264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Этот вид нарезки применяется в тех случаях, когда приготовление супа занимает много времени. В таком случае овощи не должны развариваться. Для более красивой формы нарезки овощи предварительно можно очистить и придать им форму бочонков. В таком случае дальнейшая нарезка на дольки будет очень простой, а сами дольки будут аккуратными и одинаковыми.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6" t="50000"/>
          <a:stretch/>
        </p:blipFill>
        <p:spPr bwMode="auto">
          <a:xfrm>
            <a:off x="4716016" y="1988840"/>
            <a:ext cx="392724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394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4000" b="0" i="1" dirty="0" smtClean="0"/>
              <a:t>Брусочки</a:t>
            </a:r>
            <a:br>
              <a:rPr lang="ru-RU" sz="4000" b="0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23528" y="1631949"/>
            <a:ext cx="3346564" cy="422909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800" dirty="0" smtClean="0"/>
              <a:t>Этот вид нарезки чем-то похож на нарезку </a:t>
            </a:r>
            <a:r>
              <a:rPr lang="ru-RU" sz="1800" dirty="0" err="1" smtClean="0"/>
              <a:t>жюльеном</a:t>
            </a:r>
            <a:r>
              <a:rPr lang="ru-RU" sz="1800" dirty="0" smtClean="0"/>
              <a:t>. Только есть одно очень важное отличие – размеры. При нарезке брусочками толщина бруска составляет 0,7 мм а длина 3,5-4 см. Это очень удобный способ нарезать овощи для длительного приготовления, потому что они очень долго смогут сохранять свою форму и приготовление не будет быстрым. 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4"/>
            <a:ext cx="4042420" cy="485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917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3213993" cy="160650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Шашечки</a:t>
            </a:r>
            <a:endParaRPr lang="ru-RU" sz="2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88840"/>
            <a:ext cx="525370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93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571625"/>
          </a:xfrm>
        </p:spPr>
        <p:txBody>
          <a:bodyPr>
            <a:no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2400" i="1" dirty="0" smtClean="0"/>
              <a:t>Кольца </a:t>
            </a:r>
            <a:r>
              <a:rPr lang="ru-RU" sz="2400" i="1" dirty="0"/>
              <a:t>и </a:t>
            </a:r>
            <a:r>
              <a:rPr lang="ru-RU" sz="2400" i="1" dirty="0" smtClean="0"/>
              <a:t>полукольца, кружочки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2060848"/>
            <a:ext cx="2925961" cy="406531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 smtClean="0"/>
              <a:t>Один из классических видов нарезки лука. Кольца должны быть очень тонкими. Для дополнительного измельчения кольца и полукольца можно  дополнительно разделить руками после нарезания. Такой вид нарезки удобен для дальнейшего обжаривания. 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909" y="476672"/>
            <a:ext cx="412094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933" y="3573016"/>
            <a:ext cx="368889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3449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Фигурная нарезка</a:t>
            </a:r>
            <a:endParaRPr lang="ru-RU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772816"/>
            <a:ext cx="4208308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92621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148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i="1" dirty="0" smtClean="0"/>
              <a:t>Стружка.</a:t>
            </a:r>
            <a:r>
              <a:rPr lang="ru-RU" sz="2700" dirty="0" smtClean="0"/>
              <a:t> Очень тонкие и длинные кусочки овощей. Как правило, для получения стружки используется тёрка. Этот вид удобен для дальнейшего приготовления супа-пюре. 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20574"/>
            <a:ext cx="428625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638478"/>
      </p:ext>
    </p:extLst>
  </p:cSld>
  <p:clrMapOvr>
    <a:masterClrMapping/>
  </p:clrMapOvr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</Template>
  <TotalTime>76</TotalTime>
  <Words>246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Autumn</vt:lpstr>
      <vt:lpstr>Способы нарезки овощей</vt:lpstr>
      <vt:lpstr>Кубики</vt:lpstr>
      <vt:lpstr>Соломка</vt:lpstr>
      <vt:lpstr>Дольки  </vt:lpstr>
      <vt:lpstr>    Брусочки  </vt:lpstr>
      <vt:lpstr>Шашечки</vt:lpstr>
      <vt:lpstr>                    Кольца и полукольца, кружочки  </vt:lpstr>
      <vt:lpstr>Фигурная нарезка</vt:lpstr>
      <vt:lpstr>        Стружка. Очень тонкие и длинные кусочки овощей. Как правило, для получения стружки используется тёрка. Этот вид удобен для дальнейшего приготовления супа-пюре.      </vt:lpstr>
      <vt:lpstr>Фигурная нарезка</vt:lpstr>
      <vt:lpstr>Карвинг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нарезки овощей</dc:title>
  <dc:creator>User</dc:creator>
  <cp:lastModifiedBy>User</cp:lastModifiedBy>
  <cp:revision>14</cp:revision>
  <dcterms:created xsi:type="dcterms:W3CDTF">2012-05-19T10:00:28Z</dcterms:created>
  <dcterms:modified xsi:type="dcterms:W3CDTF">2014-04-24T01:39:49Z</dcterms:modified>
</cp:coreProperties>
</file>