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70" r:id="rId6"/>
    <p:sldId id="269" r:id="rId7"/>
    <p:sldId id="260" r:id="rId8"/>
    <p:sldId id="261" r:id="rId9"/>
    <p:sldId id="262" r:id="rId10"/>
    <p:sldId id="273" r:id="rId11"/>
    <p:sldId id="274" r:id="rId12"/>
    <p:sldId id="25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5" autoAdjust="0"/>
    <p:restoredTop sz="94660"/>
  </p:normalViewPr>
  <p:slideViewPr>
    <p:cSldViewPr>
      <p:cViewPr varScale="1">
        <p:scale>
          <a:sx n="72" d="100"/>
          <a:sy n="72" d="100"/>
        </p:scale>
        <p:origin x="8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C4600-8B7F-46AF-98C5-23E28C7B88F1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0F9C-91B8-4B54-8B35-5487F9F8D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88F2F-1145-4617-BCDF-0633169EB10C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D48-4514-4B98-B652-A00E1B2EC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36480-B789-4315-8F1B-1BDDBBF77BA5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5EC9-AC43-48B2-A054-8F34203E1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416AA-B0E9-4FD9-9EBB-6AF32AB0FC73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1584E-CE77-4F72-83D8-5A327EE04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12E4-27FB-4B4B-BDC4-DA19C4BB01AE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E83F9-68F6-4D0D-976A-8C6710341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A14EB-FAF9-463D-90F1-72646863C854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D4AC5-9C56-4FCB-A3C9-D2ED63654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C2E68-4030-4E4C-BDBC-49DE088B001E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135F7-785B-4292-91E2-F7324C969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8F1C7-62AF-4F5A-B983-D0D0D1A629D2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6E88C-C5D4-402E-A02B-7D8FBB427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C311A-107C-4E18-8426-578BD2910C82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5E0B5-014A-4347-BA60-A1A8A2CCC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19C46-6A45-4216-A16B-F2758CE7F6D0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1020F-9CBD-45DF-A936-8E42397E7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381F8-4A3A-42AD-AFAE-FD2B55C4F067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23B2D-CC24-4E3C-BA42-A20129746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60C2A3-94D3-47F4-B93A-06A9BAE20D4E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9B9AA9-711A-42B3-BA5E-41180078A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>
            <a:off x="179388" y="188913"/>
            <a:ext cx="8785225" cy="6669087"/>
          </a:xfrm>
          <a:prstGeom prst="flowChartDocumen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10-1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388" y="188913"/>
            <a:ext cx="87852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antalpiti.ru/files/99604/10-1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2894" y="1658997"/>
            <a:ext cx="702146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Снеговики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3176"/>
            <a:ext cx="471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636912"/>
            <a:ext cx="7656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Уроки художественного труда</a:t>
            </a:r>
          </a:p>
          <a:p>
            <a:r>
              <a:rPr lang="ru-RU" sz="48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в</a:t>
            </a:r>
            <a:r>
              <a:rPr lang="ru-RU" sz="48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начальной школе </a:t>
            </a:r>
            <a:endParaRPr lang="ru-RU" sz="4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282870"/>
            <a:ext cx="3460612" cy="3460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980039"/>
            <a:ext cx="3089086" cy="303650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97281" y="6415645"/>
            <a:ext cx="3318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Шепель</a:t>
            </a:r>
            <a:r>
              <a:rPr lang="ru-RU" sz="24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М.В., Липина О.В.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3215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kern="0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Мастерская снеговиков</a:t>
            </a:r>
            <a:endParaRPr kumimoji="0" lang="ru-RU" sz="7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44824"/>
            <a:ext cx="45561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Лепит с самого утра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Детвора снеговика.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Снежные шары катает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И смеясь, соединяет.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Cнизу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 самый крупный ком,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Чуть поменьше ком на нём.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Ещё меньше – голова,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Дотянулись мы едва.</a:t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logopsi.ucoz.com/_ph/1/35503689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9" y="4221088"/>
            <a:ext cx="4538638" cy="258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0998" y="197204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Глазки- шишки, </a:t>
            </a:r>
            <a:r>
              <a:rPr lang="ru-RU" kern="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нос - </a:t>
            </a:r>
            <a: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морковка.</a:t>
            </a:r>
            <a:b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Шапочку надели ловко.</a:t>
            </a:r>
            <a:b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Яркий шарф, в руках метла.</a:t>
            </a:r>
            <a:b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И довольна детвора.</a:t>
            </a:r>
            <a:br>
              <a:rPr lang="ru-RU" kern="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6" name="Picture 2" descr="http://zimniaskazka.altstar25.com/attachments/Image/snegovik1.png-praviln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7659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116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-MSEXVUIca0E/UJfosQ-UPNI/AAAAAAAAYB0/Q07Q3dR2oPc/s1600/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40291"/>
            <a:ext cx="6032176" cy="292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5348" y="4947265"/>
            <a:ext cx="22846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Гирлянда 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из снеговиков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1742320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Складываем бумагу гармошкой, выбираем шаблон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снеговика, обводим и вырезаем. Получившуюся 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гирлянду раскрашиваем яркими фломастерами и украшаем класс.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592" y="2799947"/>
            <a:ext cx="3240360" cy="9817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4368" y="1797144"/>
            <a:ext cx="873432" cy="165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78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07504" y="2277908"/>
            <a:ext cx="4248472" cy="50405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Гирлянда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http://antalpiti.ru/files/99604/10-1.png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556792"/>
            <a:ext cx="38164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Интернет-ресурсы: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80721" y="2708920"/>
            <a:ext cx="7388514" cy="1397012"/>
            <a:chOff x="80721" y="1344094"/>
            <a:chExt cx="7388514" cy="1909833"/>
          </a:xfrm>
        </p:grpSpPr>
        <p:grpSp>
          <p:nvGrpSpPr>
            <p:cNvPr id="6" name="Группа 1"/>
            <p:cNvGrpSpPr>
              <a:grpSpLocks/>
            </p:cNvGrpSpPr>
            <p:nvPr/>
          </p:nvGrpSpPr>
          <p:grpSpPr bwMode="auto">
            <a:xfrm>
              <a:off x="80721" y="1344094"/>
              <a:ext cx="6867544" cy="1430574"/>
              <a:chOff x="80533" y="-815361"/>
              <a:chExt cx="6867394" cy="1788294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251329" y="-815361"/>
                <a:ext cx="6696598" cy="1104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latin typeface="Monotype Corsiva" pitchFamily="66" charset="0"/>
                  </a:rPr>
                  <a:t>И</a:t>
                </a:r>
                <a:r>
                  <a:rPr lang="ru-RU" dirty="0" smtClean="0">
                    <a:latin typeface="Monotype Corsiva" pitchFamily="66" charset="0"/>
                  </a:rPr>
                  <a:t>сточник </a:t>
                </a:r>
                <a:r>
                  <a:rPr lang="ru-RU" dirty="0">
                    <a:latin typeface="Monotype Corsiva" pitchFamily="66" charset="0"/>
                  </a:rPr>
                  <a:t>шаблона: </a:t>
                </a:r>
                <a:r>
                  <a:rPr lang="ru-RU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Фокина </a:t>
                </a:r>
                <a:r>
                  <a:rPr lang="ru-RU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Лидия </a:t>
                </a:r>
                <a:r>
                  <a:rPr lang="ru-RU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Петровна учитель </a:t>
                </a:r>
                <a:r>
                  <a:rPr lang="ru-RU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начальных классов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МКОУ «СОШ ст. </a:t>
                </a:r>
                <a:r>
                  <a:rPr lang="ru-RU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Евсино» </a:t>
                </a:r>
                <a:r>
                  <a:rPr lang="ru-RU" b="1" dirty="0" err="1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Искитимского</a:t>
                </a:r>
                <a:r>
                  <a:rPr lang="ru-RU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 района Новосибирской </a:t>
                </a:r>
                <a:r>
                  <a:rPr lang="ru-RU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области</a:t>
                </a:r>
                <a:endParaRPr lang="ru-RU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" name="Прямоугольник 3"/>
              <p:cNvSpPr>
                <a:spLocks noChangeArrowheads="1"/>
              </p:cNvSpPr>
              <p:nvPr/>
            </p:nvSpPr>
            <p:spPr bwMode="auto">
              <a:xfrm>
                <a:off x="80533" y="289173"/>
                <a:ext cx="3628503" cy="6837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latin typeface="Monotype Corsiva" pitchFamily="66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411760" y="2749019"/>
              <a:ext cx="5057475" cy="5049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СПАСИБО АВТОРАМ ФОНОВ И КАРТИНОК</a:t>
              </a:r>
              <a:endParaRPr lang="ru-RU" b="1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29" y="4023983"/>
            <a:ext cx="3051119" cy="27628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1880" y="4759081"/>
            <a:ext cx="5220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Презентацию приготовили Шепель Марина Викторовна,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Липина Ольга Валентиновна, гимназия №18, </a:t>
            </a:r>
            <a:r>
              <a:rPr lang="ru-RU" b="1" dirty="0" err="1" smtClean="0">
                <a:solidFill>
                  <a:srgbClr val="0070C0"/>
                </a:solidFill>
                <a:latin typeface="Monotype Corsiva" pitchFamily="66" charset="0"/>
              </a:rPr>
              <a:t>г.Томск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ea typeface="+mn-ea"/>
                <a:cs typeface="Arial" charset="0"/>
              </a:rPr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Что за нелепый человек</a:t>
            </a:r>
            <a:b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Пробрался в двадцать первый </a:t>
            </a:r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век?</a:t>
            </a: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Морковкой нос, в руке метла,</a:t>
            </a:r>
            <a:b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Боится солнца и тепла.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94503"/>
            <a:ext cx="3101939" cy="386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125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Из истории снеговиков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18276" y="1811725"/>
            <a:ext cx="5686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Кто первым слепил снеговика?</a:t>
            </a:r>
            <a:endParaRPr lang="ru-RU" sz="2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2378497"/>
            <a:ext cx="63590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Старинное предание гласит, что в конце XV 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века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итальянский скульптор и архитектор, а еще поэт по имени 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Микеланджело </a:t>
            </a:r>
            <a:r>
              <a:rPr lang="ru-RU" dirty="0" err="1">
                <a:solidFill>
                  <a:srgbClr val="7030A0"/>
                </a:solidFill>
                <a:latin typeface="Arial Black" panose="020B0A04020102020204" pitchFamily="34" charset="0"/>
              </a:rPr>
              <a:t>Буонарроти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впервые в жизни и в мире слепил снежную фигуру.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2606" y="5305228"/>
            <a:ext cx="62876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Само слово </a:t>
            </a:r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</a:t>
            </a:r>
            <a:r>
              <a:rPr lang="ru-RU" sz="2000" dirty="0">
                <a:solidFill>
                  <a:srgbClr val="7030A0"/>
                </a:solidFill>
                <a:latin typeface="Arial Black" panose="020B0A04020102020204" pitchFamily="34" charset="0"/>
              </a:rPr>
              <a:t>снеговик» 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изначально появилось в немецком языке.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12" y="1988840"/>
            <a:ext cx="2160240" cy="3086058"/>
          </a:xfrm>
          <a:prstGeom prst="rect">
            <a:avLst/>
          </a:prstGeom>
        </p:spPr>
      </p:pic>
      <p:pic>
        <p:nvPicPr>
          <p:cNvPr id="2050" name="Picture 2" descr="http://img15.hostingpics.net/pics/48760495220561large06a353e9eac85e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77072"/>
            <a:ext cx="2512960" cy="265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125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Из истории снеговиков</a:t>
            </a:r>
            <a:endParaRPr lang="ru-RU" sz="7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859340"/>
            <a:ext cx="51125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Первые снеговики выглядели как недобрые свирепые снежные монстры впечатляющих размеров. </a:t>
            </a:r>
            <a:endParaRPr lang="ru-RU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это совершенно не случайно, так как в давние времена лютые зимы с безжалостными морозами и промозглыми вьюгами доставляли людям немало хлопот. Именно тогда появились поверья, в которых снеговики представляли реальную угрозу людям.</a:t>
            </a: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 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921" y="4959126"/>
            <a:ext cx="727280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XIX веке 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снежные фигуры стали добрыми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они стали атрибутом Рождества и Нового года.</a:t>
            </a:r>
            <a:endParaRPr lang="ru-RU" dirty="0">
              <a:solidFill>
                <a:srgbClr val="0070C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21" y="1859340"/>
            <a:ext cx="3467929" cy="29473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1909" y="5657672"/>
            <a:ext cx="5533711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снеговикам на Руси относились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уважением, как к духу зимы.</a:t>
            </a:r>
            <a:endParaRPr lang="ru-RU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27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125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Из истории снеговиков</a:t>
            </a:r>
            <a:endParaRPr lang="ru-RU" sz="7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91" y="1916832"/>
            <a:ext cx="3968985" cy="32124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33676" y="1916832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Любопытно, что в представлении европейских народов снеговик – это всегда существо мужского пола, 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Снежных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баб и 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Снегурочек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у них никогда не было.</a:t>
            </a:r>
          </a:p>
        </p:txBody>
      </p:sp>
      <p:pic>
        <p:nvPicPr>
          <p:cNvPr id="6146" name="Picture 2" descr="http://millledi.ucoz.ru/_pu/17/8870114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34738"/>
            <a:ext cx="2467709" cy="282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252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060848"/>
            <a:ext cx="7992888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были придуманы Снежная баба и Снегурочка</a:t>
            </a:r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6431" y="2482502"/>
            <a:ext cx="1435008" cy="7362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Руси.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5013176"/>
            <a:ext cx="4572000" cy="2721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115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img-fotki.yandex.ru/get/4122/27302857.a92/0_b7ef8_8a4dedf4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94930"/>
            <a:ext cx="2952328" cy="29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4.bp.blogspot.com/-qyP9TMglK3c/UqC3StUcWXI/AAAAAAAAIaE/wt-q5B8X3u0/s1600/24ce935a319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95152"/>
            <a:ext cx="3221269" cy="424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444247"/>
            <a:ext cx="8016935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3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5665" y="27892"/>
            <a:ext cx="61606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Снежный человек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314234"/>
            <a:ext cx="806489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Что символизирует морковка у снеговика?</a:t>
            </a:r>
            <a:endParaRPr lang="ru-RU" dirty="0">
              <a:solidFill>
                <a:srgbClr val="0070C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353" y="5339041"/>
            <a:ext cx="882047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Символом чего 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являлось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перевернутое </a:t>
            </a:r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ведро на голове снеговика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srgbClr val="0070C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3304" y="1669208"/>
            <a:ext cx="604867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Зачем искать его в горах?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Его найдете во дворах.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Из года в год, из века в век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Живет здесь снежный человек.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Он на дворовом пяточке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Стоит, держа метлу в руке.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Он веселит ребят весь день, </a:t>
            </a:r>
            <a:b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Ведро напялив набекрень…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609" y="4687613"/>
            <a:ext cx="531651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i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старину просили милости у духа, </a:t>
            </a:r>
            <a:endParaRPr lang="ru-RU" i="1" dirty="0" smtClean="0">
              <a:solidFill>
                <a:srgbClr val="0070C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посылающего </a:t>
            </a:r>
            <a:r>
              <a:rPr lang="ru-RU" i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урожай, плодородие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7353" y="5957912"/>
            <a:ext cx="259077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 достатка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3.bp.blogspot.com/-F6zM0zl9jFc/UJfoXviIemI/AAAAAAAAYBk/sGd6mTLtsqU/s1600/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968" y="2561727"/>
            <a:ext cx="4058953" cy="426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3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125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Из истории снеговиков</a:t>
            </a:r>
            <a:endParaRPr lang="ru-RU" sz="7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2731" y="202182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C0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Международный 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снеговика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0685" y="2489376"/>
            <a:ext cx="83340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20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именно 18 января</a:t>
            </a:r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Потому-что 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многих странах уже лежит снег в январе, и число 18 похоже на снеговика, </a:t>
            </a:r>
            <a:endParaRPr lang="ru-RU" sz="2000" dirty="0" smtClean="0">
              <a:solidFill>
                <a:srgbClr val="0070C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держит в руках </a:t>
            </a:r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метлу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379" y="4509120"/>
            <a:ext cx="8786621" cy="799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России </a:t>
            </a:r>
            <a:r>
              <a:rPr lang="ru-RU" sz="2000" b="1" dirty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снеговика </a:t>
            </a:r>
            <a:endParaRPr lang="ru-RU" sz="2000" b="1" dirty="0" smtClean="0">
              <a:solidFill>
                <a:srgbClr val="0070C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празднуется 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choosing-jesus.my1.ru/_ph/18/22375451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68960"/>
            <a:ext cx="3960440" cy="389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243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125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Из истории снеговиков</a:t>
            </a:r>
            <a:endParaRPr lang="ru-RU" sz="7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12" y="3450425"/>
            <a:ext cx="4521815" cy="27148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302" y="2945717"/>
            <a:ext cx="3545650" cy="236376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8814" y="2244851"/>
            <a:ext cx="8262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В Москве ежегодно в усадьбе Деда Мороза, которая находится в </a:t>
            </a:r>
            <a:r>
              <a:rPr lang="ru-RU" sz="2000" dirty="0" err="1">
                <a:solidFill>
                  <a:srgbClr val="0070C0"/>
                </a:solidFill>
                <a:latin typeface="Arial Black" panose="020B0A04020102020204" pitchFamily="34" charset="0"/>
              </a:rPr>
              <a:t>Кузьминском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 парке, проводится конкурс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«Парад снеговиков».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 </a:t>
            </a:r>
          </a:p>
        </p:txBody>
      </p:sp>
      <p:pic>
        <p:nvPicPr>
          <p:cNvPr id="4098" name="Picture 2" descr="http://savepic.su/318532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652" y="4649104"/>
            <a:ext cx="2662300" cy="22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8814" y="1636211"/>
            <a:ext cx="8195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</a:rPr>
              <a:t>Сегодняшние зимние праздники просто немыслимы без веселого снеговика!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6086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389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Monotype Corsiva</vt:lpstr>
      <vt:lpstr>Times New Roman</vt:lpstr>
      <vt:lpstr>Тема Office</vt:lpstr>
      <vt:lpstr>Презентация PowerPoint</vt:lpstr>
      <vt:lpstr>Загадка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Microsoft Office</cp:lastModifiedBy>
  <cp:revision>64</cp:revision>
  <dcterms:created xsi:type="dcterms:W3CDTF">2013-12-04T14:53:15Z</dcterms:created>
  <dcterms:modified xsi:type="dcterms:W3CDTF">2016-01-17T15:42:19Z</dcterms:modified>
</cp:coreProperties>
</file>