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3D36D63-3636-4F63-89D6-BE292FCE20E0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6C7AC9F-DCAF-40E8-8FC2-9BFCA2BBC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77;&#1090;&#1088;&#1086;&#1089;\&#1052;&#1086;&#1080;%20&#1076;&#1086;&#1082;&#1091;&#1084;&#1077;&#1085;&#1090;&#1099;\42_03_.-_--_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внеклассного мероприятия в 4 классе «Праздник осени».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МБОУ-СОШ № 10 </a:t>
            </a:r>
            <a:br>
              <a:rPr lang="ru-RU" dirty="0" smtClean="0"/>
            </a:br>
            <a:r>
              <a:rPr lang="ru-RU" dirty="0" smtClean="0"/>
              <a:t>г. Армавира</a:t>
            </a:r>
            <a:br>
              <a:rPr lang="ru-RU" dirty="0" smtClean="0"/>
            </a:br>
            <a:r>
              <a:rPr lang="ru-RU" dirty="0" smtClean="0"/>
              <a:t>Краснодарского края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Загадка: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Я-  красная девица,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Зелёная косица!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Собой горжусь,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Для всего гожусь!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И для сока , и для щей,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Для салатов и для борщей,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В пироги и винегрет,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И….. зайчишкам на обед!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Морковь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1277148022_kak_radikalno_i_bystro_poxudet_s_pomoshhyu_die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57356" y="3357562"/>
            <a:ext cx="5667388" cy="3000375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Загадка: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Я кругла и крепка,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Тёмно- красные бока,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Я гожусь  на обед ,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И в борщи, и в винегрет . 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</a:rPr>
              <a:t>Свёкла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6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488" y="3143248"/>
            <a:ext cx="3643338" cy="320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Загадка: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Кафтан на мне зелёный,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А сердце - как кумач;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На вкус, как сахар, сладок, 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А сам похож на мяч.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Арбуз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02829443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3000372"/>
            <a:ext cx="4500594" cy="335758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Спасибо, ребята!</a:t>
            </a:r>
          </a:p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До новых встреч!</a:t>
            </a:r>
            <a:endParaRPr lang="ru-RU" sz="66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ab51ea39f4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714612" y="4071942"/>
            <a:ext cx="3643338" cy="2057395"/>
          </a:xfrm>
          <a:prstGeom prst="rect">
            <a:avLst/>
          </a:prstGeom>
        </p:spPr>
      </p:pic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Осень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0_74bc1_c895aa4b_XL.jpeg"/>
          <p:cNvPicPr>
            <a:picLocks noGrp="1" noChangeAspect="1"/>
          </p:cNvPicPr>
          <p:nvPr>
            <p:ph sz="quarter" idx="1"/>
          </p:nvPr>
        </p:nvPicPr>
        <p:blipFill>
          <a:blip r:embed="rId3" cstate="email"/>
          <a:stretch>
            <a:fillRect/>
          </a:stretch>
        </p:blipFill>
        <p:spPr>
          <a:xfrm>
            <a:off x="1485287" y="1527175"/>
            <a:ext cx="6136913" cy="4572000"/>
          </a:xfrm>
        </p:spPr>
      </p:pic>
      <p:pic>
        <p:nvPicPr>
          <p:cNvPr id="5" name="42_03_.-_--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64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Осень: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5400" dirty="0" smtClean="0">
                <a:solidFill>
                  <a:srgbClr val="FFFF00"/>
                </a:solidFill>
              </a:rPr>
              <a:t>Сентябрь</a:t>
            </a:r>
          </a:p>
          <a:p>
            <a:pPr>
              <a:buNone/>
            </a:pPr>
            <a:r>
              <a:rPr lang="ru-RU" sz="5400" dirty="0" smtClean="0">
                <a:solidFill>
                  <a:srgbClr val="FFFF00"/>
                </a:solidFill>
              </a:rPr>
              <a:t>                                       Октябрь</a:t>
            </a:r>
          </a:p>
          <a:p>
            <a:pPr>
              <a:buNone/>
            </a:pPr>
            <a:r>
              <a:rPr lang="ru-RU" sz="5400" dirty="0" smtClean="0">
                <a:solidFill>
                  <a:srgbClr val="FFFF00"/>
                </a:solidFill>
              </a:rPr>
              <a:t>                                                                                  Ноябрь            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fvrosen2x10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00562" y="2000240"/>
            <a:ext cx="4214810" cy="3857628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34400" cy="75895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Конкурс народных примет и названий.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1. Какой месяц называют </a:t>
            </a:r>
            <a:r>
              <a:rPr lang="ru-RU" sz="4800" dirty="0" err="1" smtClean="0">
                <a:solidFill>
                  <a:srgbClr val="FF0000"/>
                </a:solidFill>
              </a:rPr>
              <a:t>листопадником</a:t>
            </a:r>
            <a:r>
              <a:rPr lang="ru-RU" sz="4800" dirty="0" smtClean="0">
                <a:solidFill>
                  <a:srgbClr val="FF0000"/>
                </a:solidFill>
              </a:rPr>
              <a:t>, </a:t>
            </a:r>
            <a:r>
              <a:rPr lang="ru-RU" sz="4800" dirty="0" err="1" smtClean="0">
                <a:solidFill>
                  <a:srgbClr val="FF0000"/>
                </a:solidFill>
              </a:rPr>
              <a:t>грязником</a:t>
            </a:r>
            <a:r>
              <a:rPr lang="ru-RU" sz="4800" dirty="0" smtClean="0">
                <a:solidFill>
                  <a:srgbClr val="FF0000"/>
                </a:solidFill>
              </a:rPr>
              <a:t>, </a:t>
            </a:r>
            <a:r>
              <a:rPr lang="ru-RU" sz="4800" dirty="0" err="1" smtClean="0">
                <a:solidFill>
                  <a:srgbClr val="FF0000"/>
                </a:solidFill>
              </a:rPr>
              <a:t>свадебником</a:t>
            </a:r>
            <a:r>
              <a:rPr lang="ru-RU" sz="4800" dirty="0" smtClean="0">
                <a:solidFill>
                  <a:srgbClr val="FF0000"/>
                </a:solidFill>
              </a:rPr>
              <a:t>, </a:t>
            </a:r>
            <a:r>
              <a:rPr lang="ru-RU" sz="4800" dirty="0" err="1" smtClean="0">
                <a:solidFill>
                  <a:srgbClr val="FF0000"/>
                </a:solidFill>
              </a:rPr>
              <a:t>позимником</a:t>
            </a:r>
            <a:r>
              <a:rPr lang="ru-RU" sz="4800" dirty="0" smtClean="0">
                <a:solidFill>
                  <a:srgbClr val="FF0000"/>
                </a:solidFill>
              </a:rPr>
              <a:t>?     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2. Почему сентябрь называют </a:t>
            </a:r>
            <a:r>
              <a:rPr lang="ru-RU" sz="4800" dirty="0" err="1" smtClean="0">
                <a:solidFill>
                  <a:srgbClr val="FF0000"/>
                </a:solidFill>
              </a:rPr>
              <a:t>заревником</a:t>
            </a:r>
            <a:r>
              <a:rPr lang="ru-RU" sz="4800" dirty="0" smtClean="0">
                <a:solidFill>
                  <a:srgbClr val="FF0000"/>
                </a:solidFill>
              </a:rPr>
              <a:t>?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Пословицы о сентябре: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Холоден сентябрь, да сыт.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i="1" dirty="0" smtClean="0">
                <a:solidFill>
                  <a:srgbClr val="FF0000"/>
                </a:solidFill>
              </a:rPr>
              <a:t>В сентябре и лист на дереве не держится.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i="1" dirty="0" smtClean="0">
                <a:solidFill>
                  <a:srgbClr val="FF0000"/>
                </a:solidFill>
              </a:rPr>
              <a:t>Сентябрь покажет : посеешь жито наспех – оно родит на смех.</a:t>
            </a:r>
            <a:endParaRPr lang="ru-RU" sz="3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_32c0_29384512_XL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388" y="4572008"/>
            <a:ext cx="2332395" cy="1543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Пословицы об октябре: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Октябрь – капустник, пропах капустой.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4000" i="1" dirty="0" smtClean="0">
                <a:solidFill>
                  <a:srgbClr val="FF0000"/>
                </a:solidFill>
              </a:rPr>
              <a:t>Октябрь – ложка воды, ведро грязи. </a:t>
            </a:r>
            <a:endParaRPr lang="ru-RU" sz="4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33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488" y="4000504"/>
            <a:ext cx="3924297" cy="2095245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Пословицы о ноябре: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sz="4400" i="1" dirty="0" smtClean="0">
                <a:solidFill>
                  <a:srgbClr val="FF0000"/>
                </a:solidFill>
              </a:rPr>
              <a:t>Ноябрь – сентябрев внук, октябрев сын, зиме родной батюшка.</a:t>
            </a:r>
            <a:endParaRPr lang="ru-RU" sz="4400" dirty="0" smtClean="0">
              <a:solidFill>
                <a:srgbClr val="FF0000"/>
              </a:solidFill>
            </a:endParaRPr>
          </a:p>
          <a:p>
            <a:r>
              <a:rPr lang="ru-RU" sz="4400" i="1" dirty="0" smtClean="0">
                <a:solidFill>
                  <a:srgbClr val="FF0000"/>
                </a:solidFill>
              </a:rPr>
              <a:t>Ноябрь – ворота зимы.</a:t>
            </a:r>
            <a:endParaRPr lang="ru-RU" sz="4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28926" y="4429132"/>
            <a:ext cx="3429024" cy="1666876"/>
          </a:xfrm>
          <a:prstGeom prst="rect">
            <a:avLst/>
          </a:prstGeo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Загадка: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Под землёю птица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Гнездо свила,</a:t>
            </a:r>
          </a:p>
          <a:p>
            <a:r>
              <a:rPr lang="ru-RU" sz="4400" dirty="0" smtClean="0">
                <a:solidFill>
                  <a:srgbClr val="FF0000"/>
                </a:solidFill>
              </a:rPr>
              <a:t>Яиц нанесла. 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Картофель</a:t>
            </a:r>
            <a:endParaRPr lang="ru-RU" sz="6600" dirty="0"/>
          </a:p>
        </p:txBody>
      </p:sp>
      <p:pic>
        <p:nvPicPr>
          <p:cNvPr id="4" name="Рисунок 3" descr="potatoes-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5918" y="2857496"/>
            <a:ext cx="6024573" cy="350683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</TotalTime>
  <Words>236</Words>
  <Application>Microsoft Office PowerPoint</Application>
  <PresentationFormat>Экран (4:3)</PresentationFormat>
  <Paragraphs>49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МБОУ-СОШ № 10  г. Армавира Краснодарского края</vt:lpstr>
      <vt:lpstr>Осень</vt:lpstr>
      <vt:lpstr>Осень:</vt:lpstr>
      <vt:lpstr>Конкурс народных примет и названий.</vt:lpstr>
      <vt:lpstr>Пословицы о сентябре:</vt:lpstr>
      <vt:lpstr>Пословицы об октябре:</vt:lpstr>
      <vt:lpstr>Пословицы о ноябре:</vt:lpstr>
      <vt:lpstr>Загадка:</vt:lpstr>
      <vt:lpstr>Слайд 9</vt:lpstr>
      <vt:lpstr>Загадка:</vt:lpstr>
      <vt:lpstr>Слайд 11</vt:lpstr>
      <vt:lpstr>Загадка:</vt:lpstr>
      <vt:lpstr>Слайд 13</vt:lpstr>
      <vt:lpstr>Загадка: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МБОУ-СОШ № 10  г. Армавира Краснодарского края</dc:title>
  <dc:creator>Петрос</dc:creator>
  <cp:lastModifiedBy>Олег</cp:lastModifiedBy>
  <cp:revision>5</cp:revision>
  <dcterms:created xsi:type="dcterms:W3CDTF">2011-11-11T17:32:57Z</dcterms:created>
  <dcterms:modified xsi:type="dcterms:W3CDTF">2011-11-11T18:23:59Z</dcterms:modified>
</cp:coreProperties>
</file>