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8" r:id="rId4"/>
    <p:sldId id="261" r:id="rId5"/>
    <p:sldId id="259" r:id="rId6"/>
    <p:sldId id="264" r:id="rId7"/>
    <p:sldId id="265" r:id="rId8"/>
    <p:sldId id="266" r:id="rId9"/>
    <p:sldId id="267" r:id="rId10"/>
    <p:sldId id="268" r:id="rId11"/>
    <p:sldId id="270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8B2E-2467-4D94-AF29-BDF8DC1EC10F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D85-2B51-4CBD-AC40-D21D36A6C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8B2E-2467-4D94-AF29-BDF8DC1EC10F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D85-2B51-4CBD-AC40-D21D36A6C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8B2E-2467-4D94-AF29-BDF8DC1EC10F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D85-2B51-4CBD-AC40-D21D36A6C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8B2E-2467-4D94-AF29-BDF8DC1EC10F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D85-2B51-4CBD-AC40-D21D36A6C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8B2E-2467-4D94-AF29-BDF8DC1EC10F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D85-2B51-4CBD-AC40-D21D36A6C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8B2E-2467-4D94-AF29-BDF8DC1EC10F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D85-2B51-4CBD-AC40-D21D36A6C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8B2E-2467-4D94-AF29-BDF8DC1EC10F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D85-2B51-4CBD-AC40-D21D36A6C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8B2E-2467-4D94-AF29-BDF8DC1EC10F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D85-2B51-4CBD-AC40-D21D36A6C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8B2E-2467-4D94-AF29-BDF8DC1EC10F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D85-2B51-4CBD-AC40-D21D36A6C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8B2E-2467-4D94-AF29-BDF8DC1EC10F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D85-2B51-4CBD-AC40-D21D36A6C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28B2E-2467-4D94-AF29-BDF8DC1EC10F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DBBD85-2B51-4CBD-AC40-D21D36A6C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28B2E-2467-4D94-AF29-BDF8DC1EC10F}" type="datetimeFigureOut">
              <a:rPr lang="ru-RU" smtClean="0"/>
              <a:pPr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BBD85-2B51-4CBD-AC40-D21D36A6C9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9;&#1095;&#1080;&#1090;&#1077;&#1083;&#1100;\&#1056;&#1072;&#1073;&#1086;&#1095;&#1080;&#1081;%20&#1089;&#1090;&#1086;&#1083;\Health%20Habits\operaciya%20Y%20-%20Iz%20SHurika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1"/>
            <a:ext cx="7772400" cy="1214445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2800" dirty="0" smtClean="0"/>
              <a:t>МОУ «СОШ №7 г.Ртищево Саратовской области»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85992"/>
            <a:ext cx="6400800" cy="3352808"/>
          </a:xfrm>
          <a:solidFill>
            <a:srgbClr val="92D050"/>
          </a:solidFill>
        </p:spPr>
        <p:txBody>
          <a:bodyPr>
            <a:normAutofit fontScale="47500" lnSpcReduction="20000"/>
          </a:bodyPr>
          <a:lstStyle/>
          <a:p>
            <a:r>
              <a:rPr lang="ru-RU" sz="5100" dirty="0" smtClean="0">
                <a:solidFill>
                  <a:schemeClr val="tx1"/>
                </a:solidFill>
              </a:rPr>
              <a:t>Бердникова Татьяна Анатольевна</a:t>
            </a:r>
          </a:p>
          <a:p>
            <a:r>
              <a:rPr lang="ru-RU" sz="5100" dirty="0" smtClean="0">
                <a:solidFill>
                  <a:schemeClr val="tx1"/>
                </a:solidFill>
              </a:rPr>
              <a:t>учитель английского языка</a:t>
            </a:r>
          </a:p>
          <a:p>
            <a:endParaRPr lang="ru-RU" sz="5100" smtClean="0">
              <a:solidFill>
                <a:schemeClr val="tx1"/>
              </a:solidFill>
            </a:endParaRPr>
          </a:p>
          <a:p>
            <a:r>
              <a:rPr lang="ru-RU" sz="5100" smtClean="0">
                <a:solidFill>
                  <a:schemeClr val="tx1"/>
                </a:solidFill>
              </a:rPr>
              <a:t>ПРЕЗЕНТАЦИЯ </a:t>
            </a:r>
            <a:r>
              <a:rPr lang="ru-RU" sz="5100" dirty="0" smtClean="0">
                <a:solidFill>
                  <a:schemeClr val="tx1"/>
                </a:solidFill>
              </a:rPr>
              <a:t>К УРОКУ</a:t>
            </a:r>
          </a:p>
          <a:p>
            <a:r>
              <a:rPr lang="ru-RU" sz="5100" dirty="0" smtClean="0">
                <a:solidFill>
                  <a:schemeClr val="tx1"/>
                </a:solidFill>
              </a:rPr>
              <a:t> «Здоровые привычки в Британии»</a:t>
            </a:r>
          </a:p>
          <a:p>
            <a:r>
              <a:rPr lang="ru-RU" sz="5100" dirty="0" smtClean="0">
                <a:solidFill>
                  <a:schemeClr val="tx1"/>
                </a:solidFill>
              </a:rPr>
              <a:t>9 КЛАСС</a:t>
            </a:r>
          </a:p>
          <a:p>
            <a:r>
              <a:rPr lang="ru-RU" sz="5100" dirty="0" smtClean="0">
                <a:solidFill>
                  <a:schemeClr val="tx1"/>
                </a:solidFill>
              </a:rPr>
              <a:t>Тема</a:t>
            </a:r>
            <a:r>
              <a:rPr lang="en-US" sz="5100" dirty="0" smtClean="0">
                <a:solidFill>
                  <a:schemeClr val="tx1"/>
                </a:solidFill>
              </a:rPr>
              <a:t>: </a:t>
            </a:r>
            <a:r>
              <a:rPr lang="ru-RU" sz="5100" dirty="0" smtClean="0">
                <a:solidFill>
                  <a:schemeClr val="tx1"/>
                </a:solidFill>
              </a:rPr>
              <a:t>«Популярные способы потери веса»</a:t>
            </a:r>
          </a:p>
          <a:p>
            <a:r>
              <a:rPr lang="ru-RU" sz="5100" dirty="0" smtClean="0">
                <a:solidFill>
                  <a:schemeClr val="tx1"/>
                </a:solidFill>
              </a:rPr>
              <a:t>УМК  В.П. </a:t>
            </a:r>
            <a:r>
              <a:rPr lang="ru-RU" sz="5100" dirty="0" err="1" smtClean="0">
                <a:solidFill>
                  <a:schemeClr val="tx1"/>
                </a:solidFill>
              </a:rPr>
              <a:t>Кузовлев</a:t>
            </a:r>
            <a:r>
              <a:rPr lang="ru-RU" sz="5100" dirty="0" smtClean="0">
                <a:solidFill>
                  <a:schemeClr val="tx1"/>
                </a:solidFill>
              </a:rPr>
              <a:t>, Н.М.Лапа, Э.Ш. </a:t>
            </a:r>
            <a:r>
              <a:rPr lang="ru-RU" sz="5100" dirty="0" err="1" smtClean="0">
                <a:solidFill>
                  <a:schemeClr val="tx1"/>
                </a:solidFill>
              </a:rPr>
              <a:t>Перегудова</a:t>
            </a:r>
            <a:r>
              <a:rPr lang="ru-RU" sz="5100" dirty="0" smtClean="0">
                <a:solidFill>
                  <a:schemeClr val="tx1"/>
                </a:solidFill>
              </a:rPr>
              <a:t> и др.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дерзкий\Desktop\презентация\totaltrain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97200"/>
            <a:ext cx="5334000" cy="3860800"/>
          </a:xfrm>
          <a:prstGeom prst="rect">
            <a:avLst/>
          </a:prstGeom>
          <a:noFill/>
        </p:spPr>
      </p:pic>
      <p:pic>
        <p:nvPicPr>
          <p:cNvPr id="9218" name="Picture 2" descr="C:\Users\дерзкий\Desktop\презентация\healthy-diet-pl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2000250"/>
            <a:ext cx="4953000" cy="4857750"/>
          </a:xfrm>
          <a:prstGeom prst="rect">
            <a:avLst/>
          </a:prstGeom>
          <a:noFill/>
        </p:spPr>
      </p:pic>
      <p:pic>
        <p:nvPicPr>
          <p:cNvPr id="9222" name="Picture 6" descr="C:\Users\дерзкий\Desktop\презентация\Body_Solid_GRCH-32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76925" y="0"/>
            <a:ext cx="3267075" cy="3810000"/>
          </a:xfrm>
          <a:prstGeom prst="rect">
            <a:avLst/>
          </a:prstGeom>
          <a:noFill/>
        </p:spPr>
      </p:pic>
      <p:pic>
        <p:nvPicPr>
          <p:cNvPr id="9221" name="Picture 5" descr="C:\Users\дерзкий\Desktop\презентация\krupniy_plan_prizhok_snoubordista_6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5715000" cy="42862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Exercise more</a:t>
            </a:r>
            <a:endParaRPr lang="ru-RU" sz="9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9219" name="Picture 3" descr="C:\Users\дерзкий\Desktop\презентация\on_road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1428736"/>
            <a:ext cx="349567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дерзкий\Desktop\презентация\73b26359f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0"/>
            <a:ext cx="4000496" cy="3286124"/>
          </a:xfrm>
          <a:prstGeom prst="rect">
            <a:avLst/>
          </a:prstGeom>
          <a:noFill/>
        </p:spPr>
      </p:pic>
      <p:pic>
        <p:nvPicPr>
          <p:cNvPr id="10245" name="Picture 5" descr="C:\Users\дерзкий\Desktop\презентация\tumblr_kzb4vvMQWk1qb4yi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072066" cy="2952750"/>
          </a:xfrm>
          <a:prstGeom prst="rect">
            <a:avLst/>
          </a:prstGeom>
          <a:noFill/>
        </p:spPr>
      </p:pic>
      <p:pic>
        <p:nvPicPr>
          <p:cNvPr id="10244" name="Picture 4" descr="C:\Users\дерзкий\Desktop\презентация\diet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714620"/>
            <a:ext cx="5864507" cy="4143380"/>
          </a:xfrm>
          <a:prstGeom prst="rect">
            <a:avLst/>
          </a:prstGeom>
          <a:noFill/>
        </p:spPr>
      </p:pic>
      <p:pic>
        <p:nvPicPr>
          <p:cNvPr id="10242" name="Picture 2" descr="C:\Users\дерзкий\Desktop\презентация\127843980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286124"/>
            <a:ext cx="3929058" cy="35718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3116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Eat less of everything 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C:\Users\дерзкий\Desktop\презентация\fo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"/>
            <a:ext cx="5500694" cy="3857628"/>
          </a:xfrm>
          <a:prstGeom prst="rect">
            <a:avLst/>
          </a:prstGeom>
          <a:noFill/>
        </p:spPr>
      </p:pic>
      <p:pic>
        <p:nvPicPr>
          <p:cNvPr id="11267" name="Picture 3" descr="C:\Users\дерзкий\Desktop\презентация\d0bad0bbd183d0b1d0bdd0b8d0bad0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286120"/>
            <a:ext cx="5357818" cy="3571879"/>
          </a:xfrm>
          <a:prstGeom prst="rect">
            <a:avLst/>
          </a:prstGeom>
          <a:noFill/>
        </p:spPr>
      </p:pic>
      <p:pic>
        <p:nvPicPr>
          <p:cNvPr id="11268" name="Picture 4" descr="C:\Users\дерзкий\Desktop\презентация\sushikaji0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428992" cy="2500306"/>
          </a:xfrm>
          <a:prstGeom prst="rect">
            <a:avLst/>
          </a:prstGeom>
          <a:noFill/>
        </p:spPr>
      </p:pic>
      <p:pic>
        <p:nvPicPr>
          <p:cNvPr id="11266" name="Picture 2" descr="C:\Users\дерзкий\Desktop\презентация\clor-adikici-Art-3D_larg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2535376"/>
            <a:ext cx="3714743" cy="43226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00024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Cut out desserts </a:t>
            </a:r>
            <a:endParaRPr lang="ru-RU" sz="9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000372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Good </a:t>
            </a:r>
            <a:b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luck!!!</a:t>
            </a:r>
            <a:b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sym typeface="Wingdings" pitchFamily="2" charset="2"/>
              </a:rPr>
              <a:t>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дерзкий\Desktop\презентация\enc_entry_64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4500570"/>
            <a:ext cx="379240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C:\Users\дерзкий\Desktop\презентация\5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048000"/>
            <a:ext cx="2286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 descr="C:\Users\дерзкий\Desktop\презентация\Tolstozad_ru_tolstye_genshiny_2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61416" y="1"/>
            <a:ext cx="3482584" cy="4643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5" name="Picture 7" descr="C:\Users\дерзкий\Desktop\презентация\221806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868" y="857232"/>
            <a:ext cx="238125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4" name="Picture 6" descr="C:\Users\дерзкий\Desktop\презентация\weightlosscoupl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3771900" cy="513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10 TOP </a:t>
            </a:r>
            <a:b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</a:br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popular ways to lose </a:t>
            </a:r>
            <a:b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</a:br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weight and avoid gaining</a:t>
            </a: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 </a:t>
            </a:r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hiller" pitchFamily="82" charset="0"/>
              </a:rPr>
              <a:t>it.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operaciya Y - Iz SHuri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 showWhenStopped="0">
                <p:cTn id="4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дерзкий\Desktop\презентация\gr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0"/>
            <a:ext cx="4786314" cy="4383256"/>
          </a:xfrm>
          <a:prstGeom prst="rect">
            <a:avLst/>
          </a:prstGeom>
          <a:noFill/>
        </p:spPr>
      </p:pic>
      <p:pic>
        <p:nvPicPr>
          <p:cNvPr id="2050" name="Picture 2" descr="C:\Users\дерзкий\Desktop\презентация\1278171694_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819525"/>
            <a:ext cx="4214827" cy="3038475"/>
          </a:xfrm>
          <a:prstGeom prst="rect">
            <a:avLst/>
          </a:prstGeom>
          <a:noFill/>
        </p:spPr>
      </p:pic>
      <p:pic>
        <p:nvPicPr>
          <p:cNvPr id="2052" name="Picture 4" descr="C:\Users\дерзкий\Desktop\презентация\0668b1641aa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0"/>
            <a:ext cx="3305192" cy="4504709"/>
          </a:xfrm>
          <a:prstGeom prst="rect">
            <a:avLst/>
          </a:prstGeom>
          <a:noFill/>
        </p:spPr>
      </p:pic>
      <p:pic>
        <p:nvPicPr>
          <p:cNvPr id="2051" name="Picture 3" descr="C:\Users\дерзкий\Desktop\презентация\overeat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048000"/>
            <a:ext cx="3057525" cy="381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Follow a diet </a:t>
            </a:r>
            <a:endParaRPr lang="ru-RU" sz="9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дерзкий\Desktop\презентация\55332744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643570" cy="4572000"/>
          </a:xfrm>
          <a:prstGeom prst="rect">
            <a:avLst/>
          </a:prstGeom>
          <a:noFill/>
        </p:spPr>
      </p:pic>
      <p:pic>
        <p:nvPicPr>
          <p:cNvPr id="3076" name="Picture 4" descr="C:\Users\дерзкий\Desktop\презентация\resized_Meet_Vitamin_D_and_Calcium_slideshow_ima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0"/>
            <a:ext cx="3810000" cy="57277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2225668"/>
          </a:xfrm>
        </p:spPr>
        <p:txBody>
          <a:bodyPr>
            <a:noAutofit/>
          </a:bodyPr>
          <a:lstStyle/>
          <a:p>
            <a:r>
              <a:rPr lang="en-US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Use low-calorie foods</a:t>
            </a:r>
            <a:endParaRPr lang="ru-RU" sz="8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074" name="Picture 2" descr="C:\Users\дерзкий\Desktop\презентация\1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3819525"/>
            <a:ext cx="5810248" cy="303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дерзкий\Desktop\презентация\Marinated_stea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0"/>
            <a:ext cx="5381636" cy="4036227"/>
          </a:xfrm>
          <a:prstGeom prst="rect">
            <a:avLst/>
          </a:prstGeom>
          <a:noFill/>
        </p:spPr>
      </p:pic>
      <p:pic>
        <p:nvPicPr>
          <p:cNvPr id="4098" name="Picture 2" descr="C:\Users\дерзкий\Desktop\презентация\5DF24C4B76CF4BD38159F7C39FC3329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661642"/>
            <a:ext cx="5598991" cy="419635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736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Eat less red meat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9" name="Picture 3" descr="C:\Users\дерзкий\Desktop\презентация\2487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4000500"/>
            <a:ext cx="428625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дерзкий\Desktop\презентация\pic150635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486400" cy="3657600"/>
          </a:xfrm>
          <a:prstGeom prst="rect">
            <a:avLst/>
          </a:prstGeom>
          <a:noFill/>
        </p:spPr>
      </p:pic>
      <p:pic>
        <p:nvPicPr>
          <p:cNvPr id="5122" name="Picture 2" descr="C:\Users\дерзкий\Desktop\презентация\71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09902"/>
            <a:ext cx="5293924" cy="3748098"/>
          </a:xfrm>
          <a:prstGeom prst="rect">
            <a:avLst/>
          </a:prstGeom>
          <a:noFill/>
        </p:spPr>
      </p:pic>
      <p:pic>
        <p:nvPicPr>
          <p:cNvPr id="5124" name="Picture 4" descr="C:\Users\дерзкий\Desktop\презентация\schitaemkalori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3824" y="0"/>
            <a:ext cx="511017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Count calories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125" name="Picture 5" descr="C:\Users\дерзкий\Desktop\презентация\4cce8df791f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642918"/>
            <a:ext cx="5005403" cy="5330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8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ерзкий\Desktop\презентация\1223190641prbig_rfood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86058"/>
            <a:ext cx="3929058" cy="4071942"/>
          </a:xfrm>
          <a:prstGeom prst="rect">
            <a:avLst/>
          </a:prstGeom>
          <a:noFill/>
        </p:spPr>
      </p:pic>
      <p:pic>
        <p:nvPicPr>
          <p:cNvPr id="6149" name="Picture 5" descr="C:\Users\дерзкий\Desktop\презентация\26268993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572000" cy="2924175"/>
          </a:xfrm>
          <a:prstGeom prst="rect">
            <a:avLst/>
          </a:prstGeom>
          <a:noFill/>
        </p:spPr>
      </p:pic>
      <p:pic>
        <p:nvPicPr>
          <p:cNvPr id="6148" name="Picture 4" descr="C:\Users\дерзкий\Desktop\презентация\080903080858-lar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0"/>
            <a:ext cx="5715000" cy="3905250"/>
          </a:xfrm>
          <a:prstGeom prst="rect">
            <a:avLst/>
          </a:prstGeom>
          <a:noFill/>
        </p:spPr>
      </p:pic>
      <p:pic>
        <p:nvPicPr>
          <p:cNvPr id="6147" name="Picture 3" descr="C:\Users\дерзкий\Desktop\презентация\58108616_celery_main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3174941"/>
            <a:ext cx="5214942" cy="368305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571744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Eat more fruit and vegetables</a:t>
            </a:r>
            <a:endParaRPr lang="ru-RU" sz="9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дерзкий\Desktop\презентация\6506-0001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24300" cy="3943350"/>
          </a:xfrm>
          <a:prstGeom prst="rect">
            <a:avLst/>
          </a:prstGeom>
          <a:noFill/>
        </p:spPr>
      </p:pic>
      <p:pic>
        <p:nvPicPr>
          <p:cNvPr id="7172" name="Picture 4" descr="C:\Users\дерзкий\Desktop\презентация\gordinhosnaberlind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357166"/>
            <a:ext cx="4286250" cy="2857500"/>
          </a:xfrm>
          <a:prstGeom prst="rect">
            <a:avLst/>
          </a:prstGeom>
          <a:noFill/>
        </p:spPr>
      </p:pic>
      <p:pic>
        <p:nvPicPr>
          <p:cNvPr id="7170" name="Picture 2" descr="C:\Users\дерзкий\Desktop\презентация\kak_ukrast_million_kaloriy_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3048000"/>
            <a:ext cx="4953000" cy="3810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357430"/>
            <a:ext cx="8229600" cy="1143000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Don’t eat at night </a:t>
            </a:r>
            <a:endParaRPr lang="ru-RU" sz="9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C:\Users\дерзкий\Desktop\презентация\burger_4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829050"/>
            <a:ext cx="4572000" cy="3028950"/>
          </a:xfrm>
          <a:prstGeom prst="rect">
            <a:avLst/>
          </a:prstGeom>
          <a:noFill/>
        </p:spPr>
      </p:pic>
      <p:pic>
        <p:nvPicPr>
          <p:cNvPr id="8198" name="Picture 6" descr="C:\Users\дерзкий\Desktop\презентация\FatKids.311155840_st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57700" cy="3152775"/>
          </a:xfrm>
          <a:prstGeom prst="rect">
            <a:avLst/>
          </a:prstGeom>
          <a:noFill/>
        </p:spPr>
      </p:pic>
      <p:pic>
        <p:nvPicPr>
          <p:cNvPr id="8200" name="Picture 8" descr="C:\Users\дерзкий\Desktop\презентация\kuryatina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0"/>
            <a:ext cx="5143504" cy="3829050"/>
          </a:xfrm>
          <a:prstGeom prst="rect">
            <a:avLst/>
          </a:prstGeom>
          <a:noFill/>
        </p:spPr>
      </p:pic>
      <p:pic>
        <p:nvPicPr>
          <p:cNvPr id="8201" name="Picture 9" descr="C:\Users\дерзкий\Desktop\презентация\Food_Mea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200400"/>
            <a:ext cx="5072066" cy="3657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14554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Cut down on fat  </a:t>
            </a:r>
            <a:endParaRPr lang="ru-RU" sz="9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125</TotalTime>
  <Words>85</Words>
  <Application>Microsoft Office PowerPoint</Application>
  <PresentationFormat>Экран (4:3)</PresentationFormat>
  <Paragraphs>21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МОУ «СОШ №7 г.Ртищево Саратовской области»</vt:lpstr>
      <vt:lpstr>10 TOP  popular ways to lose  weight and avoid gaining it.</vt:lpstr>
      <vt:lpstr>Follow a diet </vt:lpstr>
      <vt:lpstr>Use low-calorie foods</vt:lpstr>
      <vt:lpstr>Eat less red meat</vt:lpstr>
      <vt:lpstr>Count calories</vt:lpstr>
      <vt:lpstr>Eat more fruit and vegetables</vt:lpstr>
      <vt:lpstr>Don’t eat at night </vt:lpstr>
      <vt:lpstr>Cut down on fat  </vt:lpstr>
      <vt:lpstr>Exercise more</vt:lpstr>
      <vt:lpstr>Eat less of everything </vt:lpstr>
      <vt:lpstr>Cut out desserts </vt:lpstr>
      <vt:lpstr>Good  luck!!! 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10 popular ways to lose  weight and avoid gaining</dc:title>
  <dc:creator>дерзкий</dc:creator>
  <cp:lastModifiedBy>Учитель</cp:lastModifiedBy>
  <cp:revision>17</cp:revision>
  <dcterms:created xsi:type="dcterms:W3CDTF">2011-01-21T14:00:31Z</dcterms:created>
  <dcterms:modified xsi:type="dcterms:W3CDTF">2012-06-07T09:00:24Z</dcterms:modified>
</cp:coreProperties>
</file>