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2C820-FC54-4624-B6D4-43465B231E59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682C820-FC54-4624-B6D4-43465B231E59}" type="datetimeFigureOut">
              <a:rPr lang="ru-RU" smtClean="0"/>
              <a:pPr/>
              <a:t>01.12.2011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70BA0F8-0DD0-4837-9122-C5611773FE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785794"/>
            <a:ext cx="8305800" cy="3057766"/>
          </a:xfrm>
        </p:spPr>
        <p:txBody>
          <a:bodyPr/>
          <a:lstStyle/>
          <a:p>
            <a:r>
              <a:rPr sz="7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sz="7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sz="7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sz="7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sz="7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sz="7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8000" dirty="0" smtClean="0">
                <a:solidFill>
                  <a:srgbClr val="00B050"/>
                </a:solidFill>
              </a:rPr>
              <a:t>Поощрение и наказание в семье»</a:t>
            </a:r>
            <a:endParaRPr lang="ru-RU" sz="8000" dirty="0">
              <a:solidFill>
                <a:srgbClr val="00B050"/>
              </a:solidFill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2786050" y="6143620"/>
            <a:ext cx="3571900" cy="71438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14348" y="0"/>
            <a:ext cx="6929486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Наказание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причинение вреда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причиняющему  вред.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Похвала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педагогический домкрат.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 Кротов.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500034" y="214290"/>
            <a:ext cx="785818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Цели собрания: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Обсудить с родителями проблему поощрения и наказания ребёнка в семье.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у родителей культуру поощрения ребёнка в семье.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Убедить родителей во вреде насилия над детьми.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Обсудить пути, средства и приёмы построения взаимоотношений с детьми в семье.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500034" y="0"/>
            <a:ext cx="828680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законы детской психики:</a:t>
            </a:r>
            <a:endParaRPr kumimoji="0" lang="en-US" sz="3600" b="0" i="0" u="sng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400" u="sng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sng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Ребёнку трудно осознать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что он подвергся телесному наказанию из-за своего неверного поведения. Для него гораздо естественнее считать, что такое наказание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проявление гнева или нелюбви со стороны того, кто его наказал.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Ребёнку важно чувствовать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что родители желают ему добра, а детям, которых ударили, порой трудно не потерять веру в добрые намерения родителей.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тех, кого в детстве били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душевная рана не заживает в течение многих лет. Нередко они не могут избавиться от чувства боли и обиды и во взрослом состоянии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можем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Привить детям самостоятельность и чувство ответственности.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в детях послушание и самообладание.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Установить для детей чёткие рамки поведения, применяя систему поощрений и наказаний (за исключением телесных) и следуя за тем, чтобы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воздаяние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было справедливо и логически вытекало из поступков детей.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9144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60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Уважаемые папы и мамы!</a:t>
            </a:r>
            <a:endParaRPr kumimoji="0" lang="en-US" sz="4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60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Помните!</a:t>
            </a:r>
            <a:endParaRPr kumimoji="0" lang="en-US" sz="36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60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460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Ваше внимание, любовь и ласка, дружеское участие и расположение могут сделать для вашего ребёнка больше, чем самый дорогой подарок!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60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Раны унижения и издевательства не заживают годами, шрамы безразличия и игнорирования остаются на всю жизнь!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21</TotalTime>
  <Words>262</Words>
  <Application>Microsoft Office PowerPoint</Application>
  <PresentationFormat>Экран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   Поощрение и наказание в семье»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Поощрение и наказание в семье»</dc:title>
  <dc:creator>XTreme</dc:creator>
  <cp:lastModifiedBy>Admin</cp:lastModifiedBy>
  <cp:revision>5</cp:revision>
  <dcterms:created xsi:type="dcterms:W3CDTF">2011-06-08T09:19:09Z</dcterms:created>
  <dcterms:modified xsi:type="dcterms:W3CDTF">2011-12-01T15:31:25Z</dcterms:modified>
</cp:coreProperties>
</file>