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2" r:id="rId4"/>
    <p:sldId id="257" r:id="rId5"/>
    <p:sldId id="258" r:id="rId6"/>
    <p:sldId id="259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C2B-A700-4FE7-AEDF-6B74C545690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9522A-1C9E-4B57-B9F3-42A315F64D6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C2B-A700-4FE7-AEDF-6B74C545690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9522A-1C9E-4B57-B9F3-42A315F64D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C2B-A700-4FE7-AEDF-6B74C545690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9522A-1C9E-4B57-B9F3-42A315F64D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C2B-A700-4FE7-AEDF-6B74C545690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9522A-1C9E-4B57-B9F3-42A315F64D6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C2B-A700-4FE7-AEDF-6B74C545690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9522A-1C9E-4B57-B9F3-42A315F64D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C2B-A700-4FE7-AEDF-6B74C545690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9522A-1C9E-4B57-B9F3-42A315F64D6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C2B-A700-4FE7-AEDF-6B74C545690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9522A-1C9E-4B57-B9F3-42A315F64D6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C2B-A700-4FE7-AEDF-6B74C545690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9522A-1C9E-4B57-B9F3-42A315F64D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C2B-A700-4FE7-AEDF-6B74C545690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9522A-1C9E-4B57-B9F3-42A315F64D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C2B-A700-4FE7-AEDF-6B74C545690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9522A-1C9E-4B57-B9F3-42A315F64D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C1C2B-A700-4FE7-AEDF-6B74C545690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9522A-1C9E-4B57-B9F3-42A315F64D6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62C1C2B-A700-4FE7-AEDF-6B74C5456901}" type="datetimeFigureOut">
              <a:rPr lang="ru-RU" smtClean="0"/>
              <a:t>15.02.2016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D69522A-1C9E-4B57-B9F3-42A315F64D6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43608" y="805354"/>
            <a:ext cx="1911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Праведники 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419872" y="805354"/>
            <a:ext cx="1997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Подвижники 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796136" y="805354"/>
            <a:ext cx="24486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Землепроходцы 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23953" y="2227337"/>
            <a:ext cx="31390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- люди, которые ищут правду. </a:t>
            </a: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923953" y="2708920"/>
            <a:ext cx="43721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- люди, которые двигают вперед жизнь, </a:t>
            </a:r>
          </a:p>
          <a:p>
            <a:r>
              <a:rPr lang="ru-RU" sz="1600" dirty="0" smtClean="0"/>
              <a:t>привносят в нее что – то новое.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891930" y="1625749"/>
            <a:ext cx="5161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- люди, которые ищут новые земли и осваивают их.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832098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07407E-6 L 0.05312 0.1916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6" y="9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07407E-6 L -0.25087 0.2754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52" y="13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07407E-6 L -0.51962 0.1076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90" y="5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7315" y="487338"/>
            <a:ext cx="705193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Бог не в силе, а в правде.</a:t>
            </a:r>
          </a:p>
          <a:p>
            <a:r>
              <a:rPr lang="ru-RU" sz="2400" b="1" dirty="0" smtClean="0">
                <a:latin typeface="Monotype Corsiva" pitchFamily="66" charset="0"/>
              </a:rPr>
              <a:t>Не стоит город без святого, селение – без праведника.</a:t>
            </a:r>
          </a:p>
          <a:p>
            <a:r>
              <a:rPr lang="ru-RU" sz="2400" b="1" dirty="0" smtClean="0">
                <a:latin typeface="Monotype Corsiva" pitchFamily="66" charset="0"/>
              </a:rPr>
              <a:t>И в Сибири люди живут.</a:t>
            </a:r>
          </a:p>
          <a:p>
            <a:r>
              <a:rPr lang="ru-RU" sz="2400" b="1" dirty="0" smtClean="0">
                <a:latin typeface="Monotype Corsiva" pitchFamily="66" charset="0"/>
              </a:rPr>
              <a:t>Кто плывёт по течению, никогда не достигнет источника.</a:t>
            </a:r>
          </a:p>
          <a:p>
            <a:r>
              <a:rPr lang="ru-RU" sz="2400" b="1" dirty="0" smtClean="0">
                <a:latin typeface="Monotype Corsiva" pitchFamily="66" charset="0"/>
              </a:rPr>
              <a:t>Испокон века книга растит человека.</a:t>
            </a:r>
          </a:p>
          <a:p>
            <a:r>
              <a:rPr lang="ru-RU" sz="2400" b="1" dirty="0" smtClean="0">
                <a:latin typeface="Monotype Corsiva" pitchFamily="66" charset="0"/>
              </a:rPr>
              <a:t>Под лежачий камень вода не течет.</a:t>
            </a:r>
            <a:endParaRPr lang="ru-RU" sz="24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40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9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895"/>
          <a:stretch/>
        </p:blipFill>
        <p:spPr bwMode="auto">
          <a:xfrm>
            <a:off x="-33139" y="908720"/>
            <a:ext cx="9144000" cy="1914525"/>
          </a:xfrm>
          <a:prstGeom prst="rect">
            <a:avLst/>
          </a:prstGeom>
          <a:noFill/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94251" y="1409998"/>
            <a:ext cx="4026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XVI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19144" y="1409997"/>
            <a:ext cx="4443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XVII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94251" y="1877487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16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6458094" y="1877487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17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05159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5130" y="458312"/>
            <a:ext cx="3024336" cy="241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48064" y="88980"/>
            <a:ext cx="3485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Святитель </a:t>
            </a:r>
            <a:r>
              <a:rPr lang="ru-RU" b="1" dirty="0" err="1" smtClean="0"/>
              <a:t>Макарий</a:t>
            </a:r>
            <a:r>
              <a:rPr lang="ru-RU" b="1" dirty="0" smtClean="0"/>
              <a:t>, митрополит</a:t>
            </a:r>
            <a:endParaRPr lang="ru-RU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84" r="2880"/>
          <a:stretch/>
        </p:blipFill>
        <p:spPr bwMode="auto">
          <a:xfrm>
            <a:off x="840907" y="2852936"/>
            <a:ext cx="3133588" cy="2728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4" y="2267580"/>
            <a:ext cx="2440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Великие Четьи-Минеи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114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9095" y="1268760"/>
            <a:ext cx="3133431" cy="36004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350428" y="5267190"/>
            <a:ext cx="3270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Иван Фёдоров - первопечатник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885" y="465282"/>
            <a:ext cx="4031083" cy="6060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006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523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83717"/>
            <a:ext cx="3386296" cy="226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39952" y="83717"/>
            <a:ext cx="3275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Пётр Тимофеевич </a:t>
            </a:r>
            <a:r>
              <a:rPr lang="ru-RU" dirty="0" err="1" smtClean="0"/>
              <a:t>Мстиславец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4" y="2708920"/>
            <a:ext cx="4995407" cy="3139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591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86483"/>
            <a:ext cx="7044273" cy="5283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3848" y="116632"/>
            <a:ext cx="2455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 марта 1564 г.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987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0403" y="116483"/>
            <a:ext cx="3109167" cy="5832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5046" y="461080"/>
            <a:ext cx="53130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22 января, 16  июля, 18 октября – день памяти </a:t>
            </a:r>
          </a:p>
          <a:p>
            <a:r>
              <a:rPr lang="ru-RU" sz="2000" dirty="0" smtClean="0"/>
              <a:t>святого митрополита Филиппа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814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69</TotalTime>
  <Words>123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Лена</cp:lastModifiedBy>
  <cp:revision>18</cp:revision>
  <dcterms:created xsi:type="dcterms:W3CDTF">2016-02-15T11:53:49Z</dcterms:created>
  <dcterms:modified xsi:type="dcterms:W3CDTF">2016-02-15T13:13:17Z</dcterms:modified>
</cp:coreProperties>
</file>