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6" r:id="rId11"/>
    <p:sldId id="267" r:id="rId12"/>
    <p:sldId id="268" r:id="rId13"/>
    <p:sldId id="269" r:id="rId14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media/audio1.wav>
</file>

<file path=ppt/media/audio10.wav>
</file>

<file path=ppt/media/audio11.wav>
</file>

<file path=ppt/media/audio12.wav>
</file>

<file path=ppt/media/audio13.wav>
</file>

<file path=ppt/media/audio14.wav>
</file>

<file path=ppt/media/audio2.wav>
</file>

<file path=ppt/media/audio3.wav>
</file>

<file path=ppt/media/audio4.wav>
</file>

<file path=ppt/media/audio5.wav>
</file>

<file path=ppt/media/audio6.wav>
</file>

<file path=ppt/media/audio7.wav>
</file>

<file path=ppt/media/audio8.wav>
</file>

<file path=ppt/media/audio9.wav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2.wav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1.wav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2.wav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3.wav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4.wav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3.wav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4.wav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5.wav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6.wav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7.wav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8.wav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9.wav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0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-6350" y="20638"/>
            <a:ext cx="9144000" cy="6858000"/>
            <a:chOff x="0" y="0"/>
            <a:chExt cx="5760" cy="4320"/>
          </a:xfrm>
        </p:grpSpPr>
        <p:sp>
          <p:nvSpPr>
            <p:cNvPr id="5" name="Freeform 3"/>
            <p:cNvSpPr>
              <a:spLocks/>
            </p:cNvSpPr>
            <p:nvPr/>
          </p:nvSpPr>
          <p:spPr bwMode="hidden">
            <a:xfrm>
              <a:off x="0" y="3072"/>
              <a:ext cx="5760" cy="1248"/>
            </a:xfrm>
            <a:custGeom>
              <a:avLst/>
              <a:gdLst/>
              <a:ahLst/>
              <a:cxnLst>
                <a:cxn ang="0">
                  <a:pos x="6027" y="2296"/>
                </a:cxn>
                <a:cxn ang="0">
                  <a:pos x="0" y="2296"/>
                </a:cxn>
                <a:cxn ang="0">
                  <a:pos x="0" y="0"/>
                </a:cxn>
                <a:cxn ang="0">
                  <a:pos x="6027" y="0"/>
                </a:cxn>
                <a:cxn ang="0">
                  <a:pos x="6027" y="2296"/>
                </a:cxn>
                <a:cxn ang="0">
                  <a:pos x="6027" y="2296"/>
                </a:cxn>
              </a:cxnLst>
              <a:rect l="0" t="0" r="r" b="b"/>
              <a:pathLst>
                <a:path w="6027" h="2296">
                  <a:moveTo>
                    <a:pt x="6027" y="2296"/>
                  </a:moveTo>
                  <a:lnTo>
                    <a:pt x="0" y="2296"/>
                  </a:lnTo>
                  <a:lnTo>
                    <a:pt x="0" y="0"/>
                  </a:lnTo>
                  <a:lnTo>
                    <a:pt x="6027" y="0"/>
                  </a:lnTo>
                  <a:lnTo>
                    <a:pt x="6027" y="2296"/>
                  </a:lnTo>
                  <a:lnTo>
                    <a:pt x="6027" y="229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6" name="Freeform 4"/>
            <p:cNvSpPr>
              <a:spLocks/>
            </p:cNvSpPr>
            <p:nvPr/>
          </p:nvSpPr>
          <p:spPr bwMode="hidden">
            <a:xfrm>
              <a:off x="0" y="0"/>
              <a:ext cx="5760" cy="3072"/>
            </a:xfrm>
            <a:custGeom>
              <a:avLst/>
              <a:gdLst/>
              <a:ahLst/>
              <a:cxnLst>
                <a:cxn ang="0">
                  <a:pos x="6027" y="2296"/>
                </a:cxn>
                <a:cxn ang="0">
                  <a:pos x="0" y="2296"/>
                </a:cxn>
                <a:cxn ang="0">
                  <a:pos x="0" y="0"/>
                </a:cxn>
                <a:cxn ang="0">
                  <a:pos x="6027" y="0"/>
                </a:cxn>
                <a:cxn ang="0">
                  <a:pos x="6027" y="2296"/>
                </a:cxn>
                <a:cxn ang="0">
                  <a:pos x="6027" y="2296"/>
                </a:cxn>
              </a:cxnLst>
              <a:rect l="0" t="0" r="r" b="b"/>
              <a:pathLst>
                <a:path w="6027" h="2296">
                  <a:moveTo>
                    <a:pt x="6027" y="2296"/>
                  </a:moveTo>
                  <a:lnTo>
                    <a:pt x="0" y="2296"/>
                  </a:lnTo>
                  <a:lnTo>
                    <a:pt x="0" y="0"/>
                  </a:lnTo>
                  <a:lnTo>
                    <a:pt x="6027" y="0"/>
                  </a:lnTo>
                  <a:lnTo>
                    <a:pt x="6027" y="2296"/>
                  </a:lnTo>
                  <a:lnTo>
                    <a:pt x="6027" y="2296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sp>
        <p:nvSpPr>
          <p:cNvPr id="7" name="Freeform 5"/>
          <p:cNvSpPr>
            <a:spLocks/>
          </p:cNvSpPr>
          <p:nvPr/>
        </p:nvSpPr>
        <p:spPr bwMode="hidden">
          <a:xfrm>
            <a:off x="6242050" y="6269038"/>
            <a:ext cx="2895600" cy="609600"/>
          </a:xfrm>
          <a:custGeom>
            <a:avLst/>
            <a:gdLst/>
            <a:ahLst/>
            <a:cxnLst>
              <a:cxn ang="0">
                <a:pos x="5748" y="246"/>
              </a:cxn>
              <a:cxn ang="0">
                <a:pos x="0" y="246"/>
              </a:cxn>
              <a:cxn ang="0">
                <a:pos x="0" y="0"/>
              </a:cxn>
              <a:cxn ang="0">
                <a:pos x="5748" y="0"/>
              </a:cxn>
              <a:cxn ang="0">
                <a:pos x="5748" y="246"/>
              </a:cxn>
              <a:cxn ang="0">
                <a:pos x="5748" y="246"/>
              </a:cxn>
            </a:cxnLst>
            <a:rect l="0" t="0" r="r" b="b"/>
            <a:pathLst>
              <a:path w="5748" h="246">
                <a:moveTo>
                  <a:pt x="5748" y="246"/>
                </a:moveTo>
                <a:lnTo>
                  <a:pt x="0" y="246"/>
                </a:lnTo>
                <a:lnTo>
                  <a:pt x="0" y="0"/>
                </a:lnTo>
                <a:lnTo>
                  <a:pt x="5748" y="0"/>
                </a:lnTo>
                <a:lnTo>
                  <a:pt x="5748" y="246"/>
                </a:lnTo>
                <a:lnTo>
                  <a:pt x="5748" y="246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>
              <a:latin typeface="Arial" pitchFamily="34" charset="-78"/>
            </a:endParaRPr>
          </a:p>
        </p:txBody>
      </p:sp>
      <p:grpSp>
        <p:nvGrpSpPr>
          <p:cNvPr id="8" name="Group 6"/>
          <p:cNvGrpSpPr>
            <a:grpSpLocks/>
          </p:cNvGrpSpPr>
          <p:nvPr/>
        </p:nvGrpSpPr>
        <p:grpSpPr bwMode="auto">
          <a:xfrm>
            <a:off x="-1588" y="6034088"/>
            <a:ext cx="7845426" cy="850900"/>
            <a:chOff x="0" y="3792"/>
            <a:chExt cx="4942" cy="536"/>
          </a:xfrm>
        </p:grpSpPr>
        <p:sp>
          <p:nvSpPr>
            <p:cNvPr id="9" name="Freeform 7"/>
            <p:cNvSpPr>
              <a:spLocks/>
            </p:cNvSpPr>
            <p:nvPr userDrawn="1"/>
          </p:nvSpPr>
          <p:spPr bwMode="ltGray">
            <a:xfrm>
              <a:off x="1488" y="3792"/>
              <a:ext cx="3240" cy="536"/>
            </a:xfrm>
            <a:custGeom>
              <a:avLst/>
              <a:gdLst/>
              <a:ahLst/>
              <a:cxnLst>
                <a:cxn ang="0">
                  <a:pos x="3132" y="469"/>
                </a:cxn>
                <a:cxn ang="0">
                  <a:pos x="2995" y="395"/>
                </a:cxn>
                <a:cxn ang="0">
                  <a:pos x="2911" y="375"/>
                </a:cxn>
                <a:cxn ang="0">
                  <a:pos x="2678" y="228"/>
                </a:cxn>
                <a:cxn ang="0">
                  <a:pos x="2553" y="74"/>
                </a:cxn>
                <a:cxn ang="0">
                  <a:pos x="2457" y="7"/>
                </a:cxn>
                <a:cxn ang="0">
                  <a:pos x="2403" y="47"/>
                </a:cxn>
                <a:cxn ang="0">
                  <a:pos x="2289" y="74"/>
                </a:cxn>
                <a:cxn ang="0">
                  <a:pos x="2134" y="74"/>
                </a:cxn>
                <a:cxn ang="0">
                  <a:pos x="2044" y="128"/>
                </a:cxn>
                <a:cxn ang="0">
                  <a:pos x="1775" y="222"/>
                </a:cxn>
                <a:cxn ang="0">
                  <a:pos x="1602" y="181"/>
                </a:cxn>
                <a:cxn ang="0">
                  <a:pos x="1560" y="101"/>
                </a:cxn>
                <a:cxn ang="0">
                  <a:pos x="1542" y="87"/>
                </a:cxn>
                <a:cxn ang="0">
                  <a:pos x="1446" y="60"/>
                </a:cxn>
                <a:cxn ang="0">
                  <a:pos x="1375" y="74"/>
                </a:cxn>
                <a:cxn ang="0">
                  <a:pos x="1309" y="87"/>
                </a:cxn>
                <a:cxn ang="0">
                  <a:pos x="1243" y="13"/>
                </a:cxn>
                <a:cxn ang="0">
                  <a:pos x="1225" y="0"/>
                </a:cxn>
                <a:cxn ang="0">
                  <a:pos x="1189" y="0"/>
                </a:cxn>
                <a:cxn ang="0">
                  <a:pos x="1106" y="34"/>
                </a:cxn>
                <a:cxn ang="0">
                  <a:pos x="1106" y="34"/>
                </a:cxn>
                <a:cxn ang="0">
                  <a:pos x="1094" y="40"/>
                </a:cxn>
                <a:cxn ang="0">
                  <a:pos x="1070" y="54"/>
                </a:cxn>
                <a:cxn ang="0">
                  <a:pos x="1034" y="74"/>
                </a:cxn>
                <a:cxn ang="0">
                  <a:pos x="1004" y="74"/>
                </a:cxn>
                <a:cxn ang="0">
                  <a:pos x="986" y="74"/>
                </a:cxn>
                <a:cxn ang="0">
                  <a:pos x="956" y="81"/>
                </a:cxn>
                <a:cxn ang="0">
                  <a:pos x="920" y="94"/>
                </a:cxn>
                <a:cxn ang="0">
                  <a:pos x="884" y="107"/>
                </a:cxn>
                <a:cxn ang="0">
                  <a:pos x="843" y="128"/>
                </a:cxn>
                <a:cxn ang="0">
                  <a:pos x="813" y="141"/>
                </a:cxn>
                <a:cxn ang="0">
                  <a:pos x="789" y="148"/>
                </a:cxn>
                <a:cxn ang="0">
                  <a:pos x="783" y="154"/>
                </a:cxn>
                <a:cxn ang="0">
                  <a:pos x="556" y="228"/>
                </a:cxn>
                <a:cxn ang="0">
                  <a:pos x="394" y="294"/>
                </a:cxn>
                <a:cxn ang="0">
                  <a:pos x="107" y="462"/>
                </a:cxn>
                <a:cxn ang="0">
                  <a:pos x="0" y="536"/>
                </a:cxn>
                <a:cxn ang="0">
                  <a:pos x="3240" y="536"/>
                </a:cxn>
                <a:cxn ang="0">
                  <a:pos x="3132" y="469"/>
                </a:cxn>
                <a:cxn ang="0">
                  <a:pos x="3132" y="469"/>
                </a:cxn>
              </a:cxnLst>
              <a:rect l="0" t="0" r="r" b="b"/>
              <a:pathLst>
                <a:path w="3240" h="536">
                  <a:moveTo>
                    <a:pt x="3132" y="469"/>
                  </a:moveTo>
                  <a:lnTo>
                    <a:pt x="2995" y="395"/>
                  </a:lnTo>
                  <a:lnTo>
                    <a:pt x="2911" y="375"/>
                  </a:lnTo>
                  <a:lnTo>
                    <a:pt x="2678" y="228"/>
                  </a:lnTo>
                  <a:lnTo>
                    <a:pt x="2553" y="74"/>
                  </a:lnTo>
                  <a:lnTo>
                    <a:pt x="2457" y="7"/>
                  </a:lnTo>
                  <a:lnTo>
                    <a:pt x="2403" y="47"/>
                  </a:lnTo>
                  <a:lnTo>
                    <a:pt x="2289" y="74"/>
                  </a:lnTo>
                  <a:lnTo>
                    <a:pt x="2134" y="74"/>
                  </a:lnTo>
                  <a:lnTo>
                    <a:pt x="2044" y="128"/>
                  </a:lnTo>
                  <a:lnTo>
                    <a:pt x="1775" y="222"/>
                  </a:lnTo>
                  <a:lnTo>
                    <a:pt x="1602" y="181"/>
                  </a:lnTo>
                  <a:lnTo>
                    <a:pt x="1560" y="101"/>
                  </a:lnTo>
                  <a:lnTo>
                    <a:pt x="1542" y="87"/>
                  </a:lnTo>
                  <a:lnTo>
                    <a:pt x="1446" y="60"/>
                  </a:lnTo>
                  <a:lnTo>
                    <a:pt x="1375" y="74"/>
                  </a:lnTo>
                  <a:lnTo>
                    <a:pt x="1309" y="87"/>
                  </a:lnTo>
                  <a:lnTo>
                    <a:pt x="1243" y="13"/>
                  </a:lnTo>
                  <a:lnTo>
                    <a:pt x="1225" y="0"/>
                  </a:lnTo>
                  <a:lnTo>
                    <a:pt x="1189" y="0"/>
                  </a:lnTo>
                  <a:lnTo>
                    <a:pt x="1106" y="34"/>
                  </a:lnTo>
                  <a:lnTo>
                    <a:pt x="1106" y="34"/>
                  </a:lnTo>
                  <a:lnTo>
                    <a:pt x="1094" y="40"/>
                  </a:lnTo>
                  <a:lnTo>
                    <a:pt x="1070" y="54"/>
                  </a:lnTo>
                  <a:lnTo>
                    <a:pt x="1034" y="74"/>
                  </a:lnTo>
                  <a:lnTo>
                    <a:pt x="1004" y="74"/>
                  </a:lnTo>
                  <a:lnTo>
                    <a:pt x="986" y="74"/>
                  </a:lnTo>
                  <a:lnTo>
                    <a:pt x="956" y="81"/>
                  </a:lnTo>
                  <a:lnTo>
                    <a:pt x="920" y="94"/>
                  </a:lnTo>
                  <a:lnTo>
                    <a:pt x="884" y="107"/>
                  </a:lnTo>
                  <a:lnTo>
                    <a:pt x="843" y="128"/>
                  </a:lnTo>
                  <a:lnTo>
                    <a:pt x="813" y="141"/>
                  </a:lnTo>
                  <a:lnTo>
                    <a:pt x="789" y="148"/>
                  </a:lnTo>
                  <a:lnTo>
                    <a:pt x="783" y="154"/>
                  </a:lnTo>
                  <a:lnTo>
                    <a:pt x="556" y="228"/>
                  </a:lnTo>
                  <a:lnTo>
                    <a:pt x="394" y="294"/>
                  </a:lnTo>
                  <a:lnTo>
                    <a:pt x="107" y="462"/>
                  </a:lnTo>
                  <a:lnTo>
                    <a:pt x="0" y="536"/>
                  </a:lnTo>
                  <a:lnTo>
                    <a:pt x="3240" y="536"/>
                  </a:lnTo>
                  <a:lnTo>
                    <a:pt x="3132" y="469"/>
                  </a:lnTo>
                  <a:lnTo>
                    <a:pt x="3132" y="469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tint val="66667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grpSp>
          <p:nvGrpSpPr>
            <p:cNvPr id="10" name="Group 8"/>
            <p:cNvGrpSpPr>
              <a:grpSpLocks/>
            </p:cNvGrpSpPr>
            <p:nvPr userDrawn="1"/>
          </p:nvGrpSpPr>
          <p:grpSpPr bwMode="auto">
            <a:xfrm>
              <a:off x="2486" y="3792"/>
              <a:ext cx="2456" cy="536"/>
              <a:chOff x="2486" y="3792"/>
              <a:chExt cx="2456" cy="536"/>
            </a:xfrm>
          </p:grpSpPr>
          <p:sp>
            <p:nvSpPr>
              <p:cNvPr id="12" name="Freeform 9"/>
              <p:cNvSpPr>
                <a:spLocks/>
              </p:cNvSpPr>
              <p:nvPr userDrawn="1"/>
            </p:nvSpPr>
            <p:spPr bwMode="ltGray">
              <a:xfrm>
                <a:off x="3948" y="3799"/>
                <a:ext cx="994" cy="529"/>
              </a:xfrm>
              <a:custGeom>
                <a:avLst/>
                <a:gdLst/>
                <a:ahLst/>
                <a:cxnLst>
                  <a:cxn ang="0">
                    <a:pos x="636" y="373"/>
                  </a:cxn>
                  <a:cxn ang="0">
                    <a:pos x="495" y="370"/>
                  </a:cxn>
                  <a:cxn ang="0">
                    <a:pos x="280" y="249"/>
                  </a:cxn>
                  <a:cxn ang="0">
                    <a:pos x="127" y="66"/>
                  </a:cxn>
                  <a:cxn ang="0">
                    <a:pos x="0" y="0"/>
                  </a:cxn>
                  <a:cxn ang="0">
                    <a:pos x="22" y="26"/>
                  </a:cxn>
                  <a:cxn ang="0">
                    <a:pos x="0" y="65"/>
                  </a:cxn>
                  <a:cxn ang="0">
                    <a:pos x="30" y="119"/>
                  </a:cxn>
                  <a:cxn ang="0">
                    <a:pos x="75" y="243"/>
                  </a:cxn>
                  <a:cxn ang="0">
                    <a:pos x="45" y="422"/>
                  </a:cxn>
                  <a:cxn ang="0">
                    <a:pos x="200" y="329"/>
                  </a:cxn>
                  <a:cxn ang="0">
                    <a:pos x="592" y="527"/>
                  </a:cxn>
                  <a:cxn ang="0">
                    <a:pos x="994" y="529"/>
                  </a:cxn>
                  <a:cxn ang="0">
                    <a:pos x="828" y="473"/>
                  </a:cxn>
                  <a:cxn ang="0">
                    <a:pos x="636" y="373"/>
                  </a:cxn>
                </a:cxnLst>
                <a:rect l="0" t="0" r="r" b="b"/>
                <a:pathLst>
                  <a:path w="994" h="529">
                    <a:moveTo>
                      <a:pt x="636" y="373"/>
                    </a:moveTo>
                    <a:lnTo>
                      <a:pt x="495" y="370"/>
                    </a:lnTo>
                    <a:lnTo>
                      <a:pt x="280" y="249"/>
                    </a:lnTo>
                    <a:lnTo>
                      <a:pt x="127" y="66"/>
                    </a:lnTo>
                    <a:lnTo>
                      <a:pt x="0" y="0"/>
                    </a:lnTo>
                    <a:lnTo>
                      <a:pt x="22" y="26"/>
                    </a:lnTo>
                    <a:lnTo>
                      <a:pt x="0" y="65"/>
                    </a:lnTo>
                    <a:lnTo>
                      <a:pt x="30" y="119"/>
                    </a:lnTo>
                    <a:lnTo>
                      <a:pt x="75" y="243"/>
                    </a:lnTo>
                    <a:lnTo>
                      <a:pt x="45" y="422"/>
                    </a:lnTo>
                    <a:lnTo>
                      <a:pt x="200" y="329"/>
                    </a:lnTo>
                    <a:lnTo>
                      <a:pt x="592" y="527"/>
                    </a:lnTo>
                    <a:lnTo>
                      <a:pt x="994" y="529"/>
                    </a:lnTo>
                    <a:lnTo>
                      <a:pt x="828" y="473"/>
                    </a:lnTo>
                    <a:lnTo>
                      <a:pt x="636" y="373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13" name="Freeform 10"/>
              <p:cNvSpPr>
                <a:spLocks/>
              </p:cNvSpPr>
              <p:nvPr userDrawn="1"/>
            </p:nvSpPr>
            <p:spPr bwMode="ltGray">
              <a:xfrm>
                <a:off x="2677" y="3792"/>
                <a:ext cx="186" cy="395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54" y="18"/>
                  </a:cxn>
                  <a:cxn ang="0">
                    <a:pos x="24" y="30"/>
                  </a:cxn>
                  <a:cxn ang="0">
                    <a:pos x="18" y="66"/>
                  </a:cxn>
                  <a:cxn ang="0">
                    <a:pos x="42" y="114"/>
                  </a:cxn>
                  <a:cxn ang="0">
                    <a:pos x="48" y="162"/>
                  </a:cxn>
                  <a:cxn ang="0">
                    <a:pos x="0" y="353"/>
                  </a:cxn>
                  <a:cxn ang="0">
                    <a:pos x="54" y="233"/>
                  </a:cxn>
                  <a:cxn ang="0">
                    <a:pos x="84" y="216"/>
                  </a:cxn>
                  <a:cxn ang="0">
                    <a:pos x="126" y="126"/>
                  </a:cxn>
                  <a:cxn ang="0">
                    <a:pos x="144" y="120"/>
                  </a:cxn>
                  <a:cxn ang="0">
                    <a:pos x="144" y="90"/>
                  </a:cxn>
                  <a:cxn ang="0">
                    <a:pos x="186" y="66"/>
                  </a:cxn>
                  <a:cxn ang="0">
                    <a:pos x="162" y="60"/>
                  </a:cxn>
                  <a:cxn ang="0">
                    <a:pos x="36" y="0"/>
                  </a:cxn>
                  <a:cxn ang="0">
                    <a:pos x="36" y="0"/>
                  </a:cxn>
                </a:cxnLst>
                <a:rect l="0" t="0" r="r" b="b"/>
                <a:pathLst>
                  <a:path w="186" h="353">
                    <a:moveTo>
                      <a:pt x="36" y="0"/>
                    </a:moveTo>
                    <a:lnTo>
                      <a:pt x="54" y="18"/>
                    </a:lnTo>
                    <a:lnTo>
                      <a:pt x="24" y="30"/>
                    </a:lnTo>
                    <a:lnTo>
                      <a:pt x="18" y="66"/>
                    </a:lnTo>
                    <a:lnTo>
                      <a:pt x="42" y="114"/>
                    </a:lnTo>
                    <a:lnTo>
                      <a:pt x="48" y="162"/>
                    </a:lnTo>
                    <a:lnTo>
                      <a:pt x="0" y="353"/>
                    </a:lnTo>
                    <a:lnTo>
                      <a:pt x="54" y="233"/>
                    </a:lnTo>
                    <a:lnTo>
                      <a:pt x="84" y="216"/>
                    </a:lnTo>
                    <a:lnTo>
                      <a:pt x="126" y="126"/>
                    </a:lnTo>
                    <a:lnTo>
                      <a:pt x="144" y="120"/>
                    </a:lnTo>
                    <a:lnTo>
                      <a:pt x="144" y="90"/>
                    </a:lnTo>
                    <a:lnTo>
                      <a:pt x="186" y="66"/>
                    </a:lnTo>
                    <a:lnTo>
                      <a:pt x="162" y="60"/>
                    </a:lnTo>
                    <a:lnTo>
                      <a:pt x="36" y="0"/>
                    </a:lnTo>
                    <a:lnTo>
                      <a:pt x="36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14" name="Freeform 11"/>
              <p:cNvSpPr>
                <a:spLocks/>
              </p:cNvSpPr>
              <p:nvPr userDrawn="1"/>
            </p:nvSpPr>
            <p:spPr bwMode="ltGray">
              <a:xfrm>
                <a:off x="3030" y="3893"/>
                <a:ext cx="378" cy="271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2" y="13"/>
                  </a:cxn>
                  <a:cxn ang="0">
                    <a:pos x="0" y="40"/>
                  </a:cxn>
                  <a:cxn ang="0">
                    <a:pos x="60" y="121"/>
                  </a:cxn>
                  <a:cxn ang="0">
                    <a:pos x="310" y="271"/>
                  </a:cxn>
                  <a:cxn ang="0">
                    <a:pos x="290" y="139"/>
                  </a:cxn>
                  <a:cxn ang="0">
                    <a:pos x="378" y="76"/>
                  </a:cxn>
                  <a:cxn ang="0">
                    <a:pos x="251" y="94"/>
                  </a:cxn>
                  <a:cxn ang="0">
                    <a:pos x="90" y="54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378" h="271">
                    <a:moveTo>
                      <a:pt x="18" y="0"/>
                    </a:moveTo>
                    <a:lnTo>
                      <a:pt x="12" y="13"/>
                    </a:lnTo>
                    <a:lnTo>
                      <a:pt x="0" y="40"/>
                    </a:lnTo>
                    <a:lnTo>
                      <a:pt x="60" y="121"/>
                    </a:lnTo>
                    <a:lnTo>
                      <a:pt x="310" y="271"/>
                    </a:lnTo>
                    <a:lnTo>
                      <a:pt x="290" y="139"/>
                    </a:lnTo>
                    <a:lnTo>
                      <a:pt x="378" y="76"/>
                    </a:lnTo>
                    <a:lnTo>
                      <a:pt x="251" y="94"/>
                    </a:lnTo>
                    <a:lnTo>
                      <a:pt x="90" y="54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15" name="Freeform 12"/>
              <p:cNvSpPr>
                <a:spLocks/>
              </p:cNvSpPr>
              <p:nvPr userDrawn="1"/>
            </p:nvSpPr>
            <p:spPr bwMode="ltGray">
              <a:xfrm>
                <a:off x="3628" y="3866"/>
                <a:ext cx="155" cy="74"/>
              </a:xfrm>
              <a:custGeom>
                <a:avLst/>
                <a:gdLst/>
                <a:ahLst/>
                <a:cxnLst>
                  <a:cxn ang="0">
                    <a:pos x="114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6" y="6"/>
                  </a:cxn>
                  <a:cxn ang="0">
                    <a:pos x="6" y="18"/>
                  </a:cxn>
                  <a:cxn ang="0">
                    <a:pos x="0" y="24"/>
                  </a:cxn>
                  <a:cxn ang="0">
                    <a:pos x="78" y="60"/>
                  </a:cxn>
                  <a:cxn ang="0">
                    <a:pos x="96" y="42"/>
                  </a:cxn>
                  <a:cxn ang="0">
                    <a:pos x="155" y="66"/>
                  </a:cxn>
                  <a:cxn ang="0">
                    <a:pos x="126" y="24"/>
                  </a:cxn>
                  <a:cxn ang="0">
                    <a:pos x="149" y="0"/>
                  </a:cxn>
                  <a:cxn ang="0">
                    <a:pos x="114" y="0"/>
                  </a:cxn>
                  <a:cxn ang="0">
                    <a:pos x="114" y="0"/>
                  </a:cxn>
                </a:cxnLst>
                <a:rect l="0" t="0" r="r" b="b"/>
                <a:pathLst>
                  <a:path w="155" h="66">
                    <a:moveTo>
                      <a:pt x="114" y="0"/>
                    </a:moveTo>
                    <a:lnTo>
                      <a:pt x="0" y="0"/>
                    </a:lnTo>
                    <a:lnTo>
                      <a:pt x="0" y="0"/>
                    </a:lnTo>
                    <a:lnTo>
                      <a:pt x="6" y="6"/>
                    </a:lnTo>
                    <a:lnTo>
                      <a:pt x="6" y="18"/>
                    </a:lnTo>
                    <a:lnTo>
                      <a:pt x="0" y="24"/>
                    </a:lnTo>
                    <a:lnTo>
                      <a:pt x="78" y="60"/>
                    </a:lnTo>
                    <a:lnTo>
                      <a:pt x="96" y="42"/>
                    </a:lnTo>
                    <a:lnTo>
                      <a:pt x="155" y="66"/>
                    </a:lnTo>
                    <a:lnTo>
                      <a:pt x="126" y="24"/>
                    </a:lnTo>
                    <a:lnTo>
                      <a:pt x="149" y="0"/>
                    </a:lnTo>
                    <a:lnTo>
                      <a:pt x="114" y="0"/>
                    </a:lnTo>
                    <a:lnTo>
                      <a:pt x="114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16" name="Freeform 13"/>
              <p:cNvSpPr>
                <a:spLocks/>
              </p:cNvSpPr>
              <p:nvPr userDrawn="1"/>
            </p:nvSpPr>
            <p:spPr bwMode="ltGray">
              <a:xfrm>
                <a:off x="2486" y="3859"/>
                <a:ext cx="42" cy="81"/>
              </a:xfrm>
              <a:custGeom>
                <a:avLst/>
                <a:gdLst/>
                <a:ahLst/>
                <a:cxnLst>
                  <a:cxn ang="0">
                    <a:pos x="6" y="36"/>
                  </a:cxn>
                  <a:cxn ang="0">
                    <a:pos x="0" y="18"/>
                  </a:cxn>
                  <a:cxn ang="0">
                    <a:pos x="12" y="6"/>
                  </a:cxn>
                  <a:cxn ang="0">
                    <a:pos x="0" y="6"/>
                  </a:cxn>
                  <a:cxn ang="0">
                    <a:pos x="12" y="6"/>
                  </a:cxn>
                  <a:cxn ang="0">
                    <a:pos x="24" y="6"/>
                  </a:cxn>
                  <a:cxn ang="0">
                    <a:pos x="36" y="6"/>
                  </a:cxn>
                  <a:cxn ang="0">
                    <a:pos x="42" y="0"/>
                  </a:cxn>
                  <a:cxn ang="0">
                    <a:pos x="30" y="18"/>
                  </a:cxn>
                  <a:cxn ang="0">
                    <a:pos x="42" y="48"/>
                  </a:cxn>
                  <a:cxn ang="0">
                    <a:pos x="12" y="72"/>
                  </a:cxn>
                  <a:cxn ang="0">
                    <a:pos x="6" y="36"/>
                  </a:cxn>
                  <a:cxn ang="0">
                    <a:pos x="6" y="36"/>
                  </a:cxn>
                </a:cxnLst>
                <a:rect l="0" t="0" r="r" b="b"/>
                <a:pathLst>
                  <a:path w="42" h="72">
                    <a:moveTo>
                      <a:pt x="6" y="36"/>
                    </a:moveTo>
                    <a:lnTo>
                      <a:pt x="0" y="18"/>
                    </a:lnTo>
                    <a:lnTo>
                      <a:pt x="12" y="6"/>
                    </a:lnTo>
                    <a:lnTo>
                      <a:pt x="0" y="6"/>
                    </a:lnTo>
                    <a:lnTo>
                      <a:pt x="12" y="6"/>
                    </a:lnTo>
                    <a:lnTo>
                      <a:pt x="24" y="6"/>
                    </a:lnTo>
                    <a:lnTo>
                      <a:pt x="36" y="6"/>
                    </a:lnTo>
                    <a:lnTo>
                      <a:pt x="42" y="0"/>
                    </a:lnTo>
                    <a:lnTo>
                      <a:pt x="30" y="18"/>
                    </a:lnTo>
                    <a:lnTo>
                      <a:pt x="42" y="48"/>
                    </a:lnTo>
                    <a:lnTo>
                      <a:pt x="12" y="72"/>
                    </a:lnTo>
                    <a:lnTo>
                      <a:pt x="6" y="36"/>
                    </a:lnTo>
                    <a:lnTo>
                      <a:pt x="6" y="36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</p:grpSp>
        <p:sp>
          <p:nvSpPr>
            <p:cNvPr id="11" name="Freeform 14"/>
            <p:cNvSpPr>
              <a:spLocks/>
            </p:cNvSpPr>
            <p:nvPr userDrawn="1"/>
          </p:nvSpPr>
          <p:spPr bwMode="ltGray">
            <a:xfrm>
              <a:off x="0" y="3792"/>
              <a:ext cx="3976" cy="535"/>
            </a:xfrm>
            <a:custGeom>
              <a:avLst/>
              <a:gdLst/>
              <a:ahLst/>
              <a:cxnLst>
                <a:cxn ang="0">
                  <a:pos x="3976" y="527"/>
                </a:cxn>
                <a:cxn ang="0">
                  <a:pos x="3970" y="527"/>
                </a:cxn>
                <a:cxn ang="0">
                  <a:pos x="3844" y="509"/>
                </a:cxn>
                <a:cxn ang="0">
                  <a:pos x="2487" y="305"/>
                </a:cxn>
                <a:cxn ang="0">
                  <a:pos x="2039" y="36"/>
                </a:cxn>
                <a:cxn ang="0">
                  <a:pos x="1907" y="24"/>
                </a:cxn>
                <a:cxn ang="0">
                  <a:pos x="1883" y="54"/>
                </a:cxn>
                <a:cxn ang="0">
                  <a:pos x="1859" y="54"/>
                </a:cxn>
                <a:cxn ang="0">
                  <a:pos x="1830" y="30"/>
                </a:cxn>
                <a:cxn ang="0">
                  <a:pos x="1704" y="102"/>
                </a:cxn>
                <a:cxn ang="0">
                  <a:pos x="1608" y="126"/>
                </a:cxn>
                <a:cxn ang="0">
                  <a:pos x="1561" y="132"/>
                </a:cxn>
                <a:cxn ang="0">
                  <a:pos x="1495" y="102"/>
                </a:cxn>
                <a:cxn ang="0">
                  <a:pos x="1357" y="126"/>
                </a:cxn>
                <a:cxn ang="0">
                  <a:pos x="1285" y="24"/>
                </a:cxn>
                <a:cxn ang="0">
                  <a:pos x="1280" y="18"/>
                </a:cxn>
                <a:cxn ang="0">
                  <a:pos x="1262" y="12"/>
                </a:cxn>
                <a:cxn ang="0">
                  <a:pos x="1238" y="6"/>
                </a:cxn>
                <a:cxn ang="0">
                  <a:pos x="1220" y="0"/>
                </a:cxn>
                <a:cxn ang="0">
                  <a:pos x="1196" y="0"/>
                </a:cxn>
                <a:cxn ang="0">
                  <a:pos x="1166" y="0"/>
                </a:cxn>
                <a:cxn ang="0">
                  <a:pos x="1142" y="0"/>
                </a:cxn>
                <a:cxn ang="0">
                  <a:pos x="1136" y="0"/>
                </a:cxn>
                <a:cxn ang="0">
                  <a:pos x="1130" y="0"/>
                </a:cxn>
                <a:cxn ang="0">
                  <a:pos x="1124" y="6"/>
                </a:cxn>
                <a:cxn ang="0">
                  <a:pos x="1118" y="12"/>
                </a:cxn>
                <a:cxn ang="0">
                  <a:pos x="1100" y="18"/>
                </a:cxn>
                <a:cxn ang="0">
                  <a:pos x="1088" y="18"/>
                </a:cxn>
                <a:cxn ang="0">
                  <a:pos x="1070" y="24"/>
                </a:cxn>
                <a:cxn ang="0">
                  <a:pos x="1052" y="30"/>
                </a:cxn>
                <a:cxn ang="0">
                  <a:pos x="1034" y="36"/>
                </a:cxn>
                <a:cxn ang="0">
                  <a:pos x="1028" y="42"/>
                </a:cxn>
                <a:cxn ang="0">
                  <a:pos x="969" y="60"/>
                </a:cxn>
                <a:cxn ang="0">
                  <a:pos x="921" y="72"/>
                </a:cxn>
                <a:cxn ang="0">
                  <a:pos x="855" y="48"/>
                </a:cxn>
                <a:cxn ang="0">
                  <a:pos x="825" y="48"/>
                </a:cxn>
                <a:cxn ang="0">
                  <a:pos x="759" y="72"/>
                </a:cxn>
                <a:cxn ang="0">
                  <a:pos x="735" y="72"/>
                </a:cxn>
                <a:cxn ang="0">
                  <a:pos x="706" y="60"/>
                </a:cxn>
                <a:cxn ang="0">
                  <a:pos x="640" y="60"/>
                </a:cxn>
                <a:cxn ang="0">
                  <a:pos x="544" y="72"/>
                </a:cxn>
                <a:cxn ang="0">
                  <a:pos x="389" y="18"/>
                </a:cxn>
                <a:cxn ang="0">
                  <a:pos x="323" y="60"/>
                </a:cxn>
                <a:cxn ang="0">
                  <a:pos x="317" y="60"/>
                </a:cxn>
                <a:cxn ang="0">
                  <a:pos x="305" y="72"/>
                </a:cxn>
                <a:cxn ang="0">
                  <a:pos x="287" y="78"/>
                </a:cxn>
                <a:cxn ang="0">
                  <a:pos x="263" y="90"/>
                </a:cxn>
                <a:cxn ang="0">
                  <a:pos x="203" y="120"/>
                </a:cxn>
                <a:cxn ang="0">
                  <a:pos x="149" y="150"/>
                </a:cxn>
                <a:cxn ang="0">
                  <a:pos x="78" y="168"/>
                </a:cxn>
                <a:cxn ang="0">
                  <a:pos x="0" y="180"/>
                </a:cxn>
                <a:cxn ang="0">
                  <a:pos x="0" y="527"/>
                </a:cxn>
                <a:cxn ang="0">
                  <a:pos x="1010" y="527"/>
                </a:cxn>
                <a:cxn ang="0">
                  <a:pos x="3725" y="527"/>
                </a:cxn>
                <a:cxn ang="0">
                  <a:pos x="3976" y="527"/>
                </a:cxn>
                <a:cxn ang="0">
                  <a:pos x="3976" y="527"/>
                </a:cxn>
              </a:cxnLst>
              <a:rect l="0" t="0" r="r" b="b"/>
              <a:pathLst>
                <a:path w="3976" h="527">
                  <a:moveTo>
                    <a:pt x="3976" y="527"/>
                  </a:moveTo>
                  <a:lnTo>
                    <a:pt x="3970" y="527"/>
                  </a:lnTo>
                  <a:lnTo>
                    <a:pt x="3844" y="509"/>
                  </a:lnTo>
                  <a:lnTo>
                    <a:pt x="2487" y="305"/>
                  </a:lnTo>
                  <a:lnTo>
                    <a:pt x="2039" y="36"/>
                  </a:lnTo>
                  <a:lnTo>
                    <a:pt x="1907" y="24"/>
                  </a:lnTo>
                  <a:lnTo>
                    <a:pt x="1883" y="54"/>
                  </a:lnTo>
                  <a:lnTo>
                    <a:pt x="1859" y="54"/>
                  </a:lnTo>
                  <a:lnTo>
                    <a:pt x="1830" y="30"/>
                  </a:lnTo>
                  <a:lnTo>
                    <a:pt x="1704" y="102"/>
                  </a:lnTo>
                  <a:lnTo>
                    <a:pt x="1608" y="126"/>
                  </a:lnTo>
                  <a:lnTo>
                    <a:pt x="1561" y="132"/>
                  </a:lnTo>
                  <a:lnTo>
                    <a:pt x="1495" y="102"/>
                  </a:lnTo>
                  <a:lnTo>
                    <a:pt x="1357" y="126"/>
                  </a:lnTo>
                  <a:lnTo>
                    <a:pt x="1285" y="24"/>
                  </a:lnTo>
                  <a:lnTo>
                    <a:pt x="1280" y="18"/>
                  </a:lnTo>
                  <a:lnTo>
                    <a:pt x="1262" y="12"/>
                  </a:lnTo>
                  <a:lnTo>
                    <a:pt x="1238" y="6"/>
                  </a:lnTo>
                  <a:lnTo>
                    <a:pt x="1220" y="0"/>
                  </a:lnTo>
                  <a:lnTo>
                    <a:pt x="1196" y="0"/>
                  </a:lnTo>
                  <a:lnTo>
                    <a:pt x="1166" y="0"/>
                  </a:lnTo>
                  <a:lnTo>
                    <a:pt x="1142" y="0"/>
                  </a:lnTo>
                  <a:lnTo>
                    <a:pt x="1136" y="0"/>
                  </a:lnTo>
                  <a:lnTo>
                    <a:pt x="1130" y="0"/>
                  </a:lnTo>
                  <a:lnTo>
                    <a:pt x="1124" y="6"/>
                  </a:lnTo>
                  <a:lnTo>
                    <a:pt x="1118" y="12"/>
                  </a:lnTo>
                  <a:lnTo>
                    <a:pt x="1100" y="18"/>
                  </a:lnTo>
                  <a:lnTo>
                    <a:pt x="1088" y="18"/>
                  </a:lnTo>
                  <a:lnTo>
                    <a:pt x="1070" y="24"/>
                  </a:lnTo>
                  <a:lnTo>
                    <a:pt x="1052" y="30"/>
                  </a:lnTo>
                  <a:lnTo>
                    <a:pt x="1034" y="36"/>
                  </a:lnTo>
                  <a:lnTo>
                    <a:pt x="1028" y="42"/>
                  </a:lnTo>
                  <a:lnTo>
                    <a:pt x="969" y="60"/>
                  </a:lnTo>
                  <a:lnTo>
                    <a:pt x="921" y="72"/>
                  </a:lnTo>
                  <a:lnTo>
                    <a:pt x="855" y="48"/>
                  </a:lnTo>
                  <a:lnTo>
                    <a:pt x="825" y="48"/>
                  </a:lnTo>
                  <a:lnTo>
                    <a:pt x="759" y="72"/>
                  </a:lnTo>
                  <a:lnTo>
                    <a:pt x="735" y="72"/>
                  </a:lnTo>
                  <a:lnTo>
                    <a:pt x="706" y="60"/>
                  </a:lnTo>
                  <a:lnTo>
                    <a:pt x="640" y="60"/>
                  </a:lnTo>
                  <a:lnTo>
                    <a:pt x="544" y="72"/>
                  </a:lnTo>
                  <a:lnTo>
                    <a:pt x="389" y="18"/>
                  </a:lnTo>
                  <a:lnTo>
                    <a:pt x="323" y="60"/>
                  </a:lnTo>
                  <a:lnTo>
                    <a:pt x="317" y="60"/>
                  </a:lnTo>
                  <a:lnTo>
                    <a:pt x="305" y="72"/>
                  </a:lnTo>
                  <a:lnTo>
                    <a:pt x="287" y="78"/>
                  </a:lnTo>
                  <a:lnTo>
                    <a:pt x="263" y="90"/>
                  </a:lnTo>
                  <a:lnTo>
                    <a:pt x="203" y="120"/>
                  </a:lnTo>
                  <a:lnTo>
                    <a:pt x="149" y="150"/>
                  </a:lnTo>
                  <a:lnTo>
                    <a:pt x="78" y="168"/>
                  </a:lnTo>
                  <a:lnTo>
                    <a:pt x="0" y="180"/>
                  </a:lnTo>
                  <a:lnTo>
                    <a:pt x="0" y="527"/>
                  </a:lnTo>
                  <a:lnTo>
                    <a:pt x="1010" y="527"/>
                  </a:lnTo>
                  <a:lnTo>
                    <a:pt x="3725" y="527"/>
                  </a:lnTo>
                  <a:lnTo>
                    <a:pt x="3976" y="527"/>
                  </a:lnTo>
                  <a:lnTo>
                    <a:pt x="3976" y="527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tint val="75686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grpSp>
        <p:nvGrpSpPr>
          <p:cNvPr id="17" name="Group 15"/>
          <p:cNvGrpSpPr>
            <a:grpSpLocks/>
          </p:cNvGrpSpPr>
          <p:nvPr/>
        </p:nvGrpSpPr>
        <p:grpSpPr bwMode="auto">
          <a:xfrm>
            <a:off x="627063" y="6021388"/>
            <a:ext cx="5684837" cy="849312"/>
            <a:chOff x="395" y="3793"/>
            <a:chExt cx="3581" cy="535"/>
          </a:xfrm>
        </p:grpSpPr>
        <p:sp>
          <p:nvSpPr>
            <p:cNvPr id="18" name="Freeform 16"/>
            <p:cNvSpPr>
              <a:spLocks/>
            </p:cNvSpPr>
            <p:nvPr userDrawn="1"/>
          </p:nvSpPr>
          <p:spPr bwMode="auto">
            <a:xfrm>
              <a:off x="1196" y="3793"/>
              <a:ext cx="365" cy="291"/>
            </a:xfrm>
            <a:custGeom>
              <a:avLst/>
              <a:gdLst/>
              <a:ahLst/>
              <a:cxnLst>
                <a:cxn ang="0">
                  <a:pos x="24" y="24"/>
                </a:cxn>
                <a:cxn ang="0">
                  <a:pos x="0" y="60"/>
                </a:cxn>
                <a:cxn ang="0">
                  <a:pos x="66" y="108"/>
                </a:cxn>
                <a:cxn ang="0">
                  <a:pos x="143" y="180"/>
                </a:cxn>
                <a:cxn ang="0">
                  <a:pos x="191" y="168"/>
                </a:cxn>
                <a:cxn ang="0">
                  <a:pos x="341" y="287"/>
                </a:cxn>
                <a:cxn ang="0">
                  <a:pos x="305" y="174"/>
                </a:cxn>
                <a:cxn ang="0">
                  <a:pos x="365" y="132"/>
                </a:cxn>
                <a:cxn ang="0">
                  <a:pos x="359" y="126"/>
                </a:cxn>
                <a:cxn ang="0">
                  <a:pos x="335" y="114"/>
                </a:cxn>
                <a:cxn ang="0">
                  <a:pos x="299" y="90"/>
                </a:cxn>
                <a:cxn ang="0">
                  <a:pos x="257" y="72"/>
                </a:cxn>
                <a:cxn ang="0">
                  <a:pos x="215" y="54"/>
                </a:cxn>
                <a:cxn ang="0">
                  <a:pos x="173" y="36"/>
                </a:cxn>
                <a:cxn ang="0">
                  <a:pos x="143" y="24"/>
                </a:cxn>
                <a:cxn ang="0">
                  <a:pos x="131" y="18"/>
                </a:cxn>
                <a:cxn ang="0">
                  <a:pos x="107" y="18"/>
                </a:cxn>
                <a:cxn ang="0">
                  <a:pos x="95" y="18"/>
                </a:cxn>
                <a:cxn ang="0">
                  <a:pos x="72" y="12"/>
                </a:cxn>
                <a:cxn ang="0">
                  <a:pos x="66" y="12"/>
                </a:cxn>
                <a:cxn ang="0">
                  <a:pos x="54" y="6"/>
                </a:cxn>
                <a:cxn ang="0">
                  <a:pos x="42" y="0"/>
                </a:cxn>
                <a:cxn ang="0">
                  <a:pos x="30" y="0"/>
                </a:cxn>
                <a:cxn ang="0">
                  <a:pos x="24" y="24"/>
                </a:cxn>
                <a:cxn ang="0">
                  <a:pos x="24" y="24"/>
                </a:cxn>
              </a:cxnLst>
              <a:rect l="0" t="0" r="r" b="b"/>
              <a:pathLst>
                <a:path w="365" h="287">
                  <a:moveTo>
                    <a:pt x="24" y="24"/>
                  </a:moveTo>
                  <a:lnTo>
                    <a:pt x="0" y="60"/>
                  </a:lnTo>
                  <a:lnTo>
                    <a:pt x="66" y="108"/>
                  </a:lnTo>
                  <a:lnTo>
                    <a:pt x="143" y="180"/>
                  </a:lnTo>
                  <a:lnTo>
                    <a:pt x="191" y="168"/>
                  </a:lnTo>
                  <a:lnTo>
                    <a:pt x="341" y="287"/>
                  </a:lnTo>
                  <a:lnTo>
                    <a:pt x="305" y="174"/>
                  </a:lnTo>
                  <a:lnTo>
                    <a:pt x="365" y="132"/>
                  </a:lnTo>
                  <a:lnTo>
                    <a:pt x="359" y="126"/>
                  </a:lnTo>
                  <a:lnTo>
                    <a:pt x="335" y="114"/>
                  </a:lnTo>
                  <a:lnTo>
                    <a:pt x="299" y="90"/>
                  </a:lnTo>
                  <a:lnTo>
                    <a:pt x="257" y="72"/>
                  </a:lnTo>
                  <a:lnTo>
                    <a:pt x="215" y="54"/>
                  </a:lnTo>
                  <a:lnTo>
                    <a:pt x="173" y="36"/>
                  </a:lnTo>
                  <a:lnTo>
                    <a:pt x="143" y="24"/>
                  </a:lnTo>
                  <a:lnTo>
                    <a:pt x="131" y="18"/>
                  </a:lnTo>
                  <a:lnTo>
                    <a:pt x="107" y="18"/>
                  </a:lnTo>
                  <a:lnTo>
                    <a:pt x="95" y="18"/>
                  </a:lnTo>
                  <a:lnTo>
                    <a:pt x="72" y="12"/>
                  </a:lnTo>
                  <a:lnTo>
                    <a:pt x="66" y="12"/>
                  </a:lnTo>
                  <a:lnTo>
                    <a:pt x="54" y="6"/>
                  </a:lnTo>
                  <a:lnTo>
                    <a:pt x="42" y="0"/>
                  </a:lnTo>
                  <a:lnTo>
                    <a:pt x="30" y="0"/>
                  </a:lnTo>
                  <a:lnTo>
                    <a:pt x="24" y="24"/>
                  </a:lnTo>
                  <a:lnTo>
                    <a:pt x="24" y="24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19" name="Freeform 17"/>
            <p:cNvSpPr>
              <a:spLocks/>
            </p:cNvSpPr>
            <p:nvPr userDrawn="1"/>
          </p:nvSpPr>
          <p:spPr bwMode="auto">
            <a:xfrm>
              <a:off x="1943" y="3829"/>
              <a:ext cx="2033" cy="499"/>
            </a:xfrm>
            <a:custGeom>
              <a:avLst/>
              <a:gdLst/>
              <a:ahLst/>
              <a:cxnLst>
                <a:cxn ang="0">
                  <a:pos x="186" y="18"/>
                </a:cxn>
                <a:cxn ang="0">
                  <a:pos x="138" y="6"/>
                </a:cxn>
                <a:cxn ang="0">
                  <a:pos x="96" y="0"/>
                </a:cxn>
                <a:cxn ang="0">
                  <a:pos x="36" y="0"/>
                </a:cxn>
                <a:cxn ang="0">
                  <a:pos x="12" y="25"/>
                </a:cxn>
                <a:cxn ang="0">
                  <a:pos x="0" y="128"/>
                </a:cxn>
                <a:cxn ang="0">
                  <a:pos x="60" y="104"/>
                </a:cxn>
                <a:cxn ang="0">
                  <a:pos x="90" y="134"/>
                </a:cxn>
                <a:cxn ang="0">
                  <a:pos x="150" y="153"/>
                </a:cxn>
                <a:cxn ang="0">
                  <a:pos x="209" y="273"/>
                </a:cxn>
                <a:cxn ang="0">
                  <a:pos x="401" y="359"/>
                </a:cxn>
                <a:cxn ang="0">
                  <a:pos x="777" y="359"/>
                </a:cxn>
                <a:cxn ang="0">
                  <a:pos x="2033" y="499"/>
                </a:cxn>
                <a:cxn ang="0">
                  <a:pos x="2033" y="499"/>
                </a:cxn>
                <a:cxn ang="0">
                  <a:pos x="1991" y="493"/>
                </a:cxn>
                <a:cxn ang="0">
                  <a:pos x="676" y="243"/>
                </a:cxn>
                <a:cxn ang="0">
                  <a:pos x="514" y="159"/>
                </a:cxn>
                <a:cxn ang="0">
                  <a:pos x="425" y="110"/>
                </a:cxn>
                <a:cxn ang="0">
                  <a:pos x="365" y="92"/>
                </a:cxn>
                <a:cxn ang="0">
                  <a:pos x="281" y="61"/>
                </a:cxn>
                <a:cxn ang="0">
                  <a:pos x="186" y="18"/>
                </a:cxn>
                <a:cxn ang="0">
                  <a:pos x="186" y="18"/>
                </a:cxn>
              </a:cxnLst>
              <a:rect l="0" t="0" r="r" b="b"/>
              <a:pathLst>
                <a:path w="2033" h="499">
                  <a:moveTo>
                    <a:pt x="186" y="18"/>
                  </a:moveTo>
                  <a:lnTo>
                    <a:pt x="138" y="6"/>
                  </a:lnTo>
                  <a:lnTo>
                    <a:pt x="96" y="0"/>
                  </a:lnTo>
                  <a:lnTo>
                    <a:pt x="36" y="0"/>
                  </a:lnTo>
                  <a:lnTo>
                    <a:pt x="12" y="25"/>
                  </a:lnTo>
                  <a:lnTo>
                    <a:pt x="0" y="128"/>
                  </a:lnTo>
                  <a:lnTo>
                    <a:pt x="60" y="104"/>
                  </a:lnTo>
                  <a:lnTo>
                    <a:pt x="90" y="134"/>
                  </a:lnTo>
                  <a:lnTo>
                    <a:pt x="150" y="153"/>
                  </a:lnTo>
                  <a:lnTo>
                    <a:pt x="209" y="273"/>
                  </a:lnTo>
                  <a:lnTo>
                    <a:pt x="401" y="359"/>
                  </a:lnTo>
                  <a:lnTo>
                    <a:pt x="777" y="359"/>
                  </a:lnTo>
                  <a:lnTo>
                    <a:pt x="2033" y="499"/>
                  </a:lnTo>
                  <a:lnTo>
                    <a:pt x="2033" y="499"/>
                  </a:lnTo>
                  <a:lnTo>
                    <a:pt x="1991" y="493"/>
                  </a:lnTo>
                  <a:lnTo>
                    <a:pt x="676" y="243"/>
                  </a:lnTo>
                  <a:lnTo>
                    <a:pt x="514" y="159"/>
                  </a:lnTo>
                  <a:lnTo>
                    <a:pt x="425" y="110"/>
                  </a:lnTo>
                  <a:lnTo>
                    <a:pt x="365" y="92"/>
                  </a:lnTo>
                  <a:lnTo>
                    <a:pt x="281" y="61"/>
                  </a:lnTo>
                  <a:lnTo>
                    <a:pt x="186" y="18"/>
                  </a:lnTo>
                  <a:lnTo>
                    <a:pt x="186" y="18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0" name="Freeform 18"/>
            <p:cNvSpPr>
              <a:spLocks/>
            </p:cNvSpPr>
            <p:nvPr userDrawn="1"/>
          </p:nvSpPr>
          <p:spPr bwMode="auto">
            <a:xfrm>
              <a:off x="1830" y="3823"/>
              <a:ext cx="71" cy="61"/>
            </a:xfrm>
            <a:custGeom>
              <a:avLst/>
              <a:gdLst/>
              <a:ahLst/>
              <a:cxnLst>
                <a:cxn ang="0">
                  <a:pos x="0" y="18"/>
                </a:cxn>
                <a:cxn ang="0">
                  <a:pos x="6" y="18"/>
                </a:cxn>
                <a:cxn ang="0">
                  <a:pos x="12" y="12"/>
                </a:cxn>
                <a:cxn ang="0">
                  <a:pos x="6" y="6"/>
                </a:cxn>
                <a:cxn ang="0">
                  <a:pos x="0" y="0"/>
                </a:cxn>
                <a:cxn ang="0">
                  <a:pos x="29" y="18"/>
                </a:cxn>
                <a:cxn ang="0">
                  <a:pos x="53" y="18"/>
                </a:cxn>
                <a:cxn ang="0">
                  <a:pos x="59" y="30"/>
                </a:cxn>
                <a:cxn ang="0">
                  <a:pos x="65" y="42"/>
                </a:cxn>
                <a:cxn ang="0">
                  <a:pos x="71" y="54"/>
                </a:cxn>
                <a:cxn ang="0">
                  <a:pos x="71" y="60"/>
                </a:cxn>
                <a:cxn ang="0">
                  <a:pos x="59" y="54"/>
                </a:cxn>
                <a:cxn ang="0">
                  <a:pos x="47" y="42"/>
                </a:cxn>
                <a:cxn ang="0">
                  <a:pos x="23" y="30"/>
                </a:cxn>
                <a:cxn ang="0">
                  <a:pos x="23" y="36"/>
                </a:cxn>
                <a:cxn ang="0">
                  <a:pos x="18" y="42"/>
                </a:cxn>
                <a:cxn ang="0">
                  <a:pos x="12" y="48"/>
                </a:cxn>
                <a:cxn ang="0">
                  <a:pos x="6" y="48"/>
                </a:cxn>
                <a:cxn ang="0">
                  <a:pos x="6" y="48"/>
                </a:cxn>
                <a:cxn ang="0">
                  <a:pos x="6" y="36"/>
                </a:cxn>
                <a:cxn ang="0">
                  <a:pos x="0" y="18"/>
                </a:cxn>
                <a:cxn ang="0">
                  <a:pos x="0" y="18"/>
                </a:cxn>
              </a:cxnLst>
              <a:rect l="0" t="0" r="r" b="b"/>
              <a:pathLst>
                <a:path w="71" h="60">
                  <a:moveTo>
                    <a:pt x="0" y="18"/>
                  </a:moveTo>
                  <a:lnTo>
                    <a:pt x="6" y="18"/>
                  </a:lnTo>
                  <a:lnTo>
                    <a:pt x="12" y="12"/>
                  </a:lnTo>
                  <a:lnTo>
                    <a:pt x="6" y="6"/>
                  </a:lnTo>
                  <a:lnTo>
                    <a:pt x="0" y="0"/>
                  </a:lnTo>
                  <a:lnTo>
                    <a:pt x="29" y="18"/>
                  </a:lnTo>
                  <a:lnTo>
                    <a:pt x="53" y="18"/>
                  </a:lnTo>
                  <a:lnTo>
                    <a:pt x="59" y="30"/>
                  </a:lnTo>
                  <a:lnTo>
                    <a:pt x="65" y="42"/>
                  </a:lnTo>
                  <a:lnTo>
                    <a:pt x="71" y="54"/>
                  </a:lnTo>
                  <a:lnTo>
                    <a:pt x="71" y="60"/>
                  </a:lnTo>
                  <a:lnTo>
                    <a:pt x="59" y="54"/>
                  </a:lnTo>
                  <a:lnTo>
                    <a:pt x="47" y="42"/>
                  </a:lnTo>
                  <a:lnTo>
                    <a:pt x="23" y="30"/>
                  </a:lnTo>
                  <a:lnTo>
                    <a:pt x="23" y="36"/>
                  </a:lnTo>
                  <a:lnTo>
                    <a:pt x="18" y="42"/>
                  </a:lnTo>
                  <a:lnTo>
                    <a:pt x="12" y="48"/>
                  </a:lnTo>
                  <a:lnTo>
                    <a:pt x="6" y="48"/>
                  </a:lnTo>
                  <a:lnTo>
                    <a:pt x="6" y="48"/>
                  </a:lnTo>
                  <a:lnTo>
                    <a:pt x="6" y="36"/>
                  </a:lnTo>
                  <a:lnTo>
                    <a:pt x="0" y="18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1" name="Freeform 19"/>
            <p:cNvSpPr>
              <a:spLocks/>
            </p:cNvSpPr>
            <p:nvPr userDrawn="1"/>
          </p:nvSpPr>
          <p:spPr bwMode="auto">
            <a:xfrm>
              <a:off x="855" y="3842"/>
              <a:ext cx="161" cy="164"/>
            </a:xfrm>
            <a:custGeom>
              <a:avLst/>
              <a:gdLst/>
              <a:ahLst/>
              <a:cxnLst>
                <a:cxn ang="0">
                  <a:pos x="30" y="0"/>
                </a:cxn>
                <a:cxn ang="0">
                  <a:pos x="48" y="6"/>
                </a:cxn>
                <a:cxn ang="0">
                  <a:pos x="72" y="6"/>
                </a:cxn>
                <a:cxn ang="0">
                  <a:pos x="114" y="12"/>
                </a:cxn>
                <a:cxn ang="0">
                  <a:pos x="96" y="54"/>
                </a:cxn>
                <a:cxn ang="0">
                  <a:pos x="96" y="60"/>
                </a:cxn>
                <a:cxn ang="0">
                  <a:pos x="102" y="72"/>
                </a:cxn>
                <a:cxn ang="0">
                  <a:pos x="108" y="84"/>
                </a:cxn>
                <a:cxn ang="0">
                  <a:pos x="120" y="96"/>
                </a:cxn>
                <a:cxn ang="0">
                  <a:pos x="143" y="114"/>
                </a:cxn>
                <a:cxn ang="0">
                  <a:pos x="155" y="138"/>
                </a:cxn>
                <a:cxn ang="0">
                  <a:pos x="161" y="156"/>
                </a:cxn>
                <a:cxn ang="0">
                  <a:pos x="161" y="162"/>
                </a:cxn>
                <a:cxn ang="0">
                  <a:pos x="96" y="102"/>
                </a:cxn>
                <a:cxn ang="0">
                  <a:pos x="30" y="54"/>
                </a:cxn>
                <a:cxn ang="0">
                  <a:pos x="0" y="0"/>
                </a:cxn>
                <a:cxn ang="0">
                  <a:pos x="30" y="0"/>
                </a:cxn>
                <a:cxn ang="0">
                  <a:pos x="30" y="0"/>
                </a:cxn>
              </a:cxnLst>
              <a:rect l="0" t="0" r="r" b="b"/>
              <a:pathLst>
                <a:path w="161" h="162">
                  <a:moveTo>
                    <a:pt x="30" y="0"/>
                  </a:moveTo>
                  <a:lnTo>
                    <a:pt x="48" y="6"/>
                  </a:lnTo>
                  <a:lnTo>
                    <a:pt x="72" y="6"/>
                  </a:lnTo>
                  <a:lnTo>
                    <a:pt x="114" y="12"/>
                  </a:lnTo>
                  <a:lnTo>
                    <a:pt x="96" y="54"/>
                  </a:lnTo>
                  <a:lnTo>
                    <a:pt x="96" y="60"/>
                  </a:lnTo>
                  <a:lnTo>
                    <a:pt x="102" y="72"/>
                  </a:lnTo>
                  <a:lnTo>
                    <a:pt x="108" y="84"/>
                  </a:lnTo>
                  <a:lnTo>
                    <a:pt x="120" y="96"/>
                  </a:lnTo>
                  <a:lnTo>
                    <a:pt x="143" y="114"/>
                  </a:lnTo>
                  <a:lnTo>
                    <a:pt x="155" y="138"/>
                  </a:lnTo>
                  <a:lnTo>
                    <a:pt x="161" y="156"/>
                  </a:lnTo>
                  <a:lnTo>
                    <a:pt x="161" y="162"/>
                  </a:lnTo>
                  <a:lnTo>
                    <a:pt x="96" y="102"/>
                  </a:lnTo>
                  <a:lnTo>
                    <a:pt x="30" y="54"/>
                  </a:lnTo>
                  <a:lnTo>
                    <a:pt x="0" y="0"/>
                  </a:lnTo>
                  <a:lnTo>
                    <a:pt x="30" y="0"/>
                  </a:lnTo>
                  <a:lnTo>
                    <a:pt x="30" y="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2" name="Freeform 20"/>
            <p:cNvSpPr>
              <a:spLocks/>
            </p:cNvSpPr>
            <p:nvPr userDrawn="1"/>
          </p:nvSpPr>
          <p:spPr bwMode="auto">
            <a:xfrm>
              <a:off x="706" y="3854"/>
              <a:ext cx="59" cy="61"/>
            </a:xfrm>
            <a:custGeom>
              <a:avLst/>
              <a:gdLst/>
              <a:ahLst/>
              <a:cxnLst>
                <a:cxn ang="0">
                  <a:pos x="59" y="6"/>
                </a:cxn>
                <a:cxn ang="0">
                  <a:pos x="41" y="30"/>
                </a:cxn>
                <a:cxn ang="0">
                  <a:pos x="41" y="36"/>
                </a:cxn>
                <a:cxn ang="0">
                  <a:pos x="47" y="42"/>
                </a:cxn>
                <a:cxn ang="0">
                  <a:pos x="53" y="54"/>
                </a:cxn>
                <a:cxn ang="0">
                  <a:pos x="53" y="60"/>
                </a:cxn>
                <a:cxn ang="0">
                  <a:pos x="47" y="54"/>
                </a:cxn>
                <a:cxn ang="0">
                  <a:pos x="35" y="48"/>
                </a:cxn>
                <a:cxn ang="0">
                  <a:pos x="23" y="36"/>
                </a:cxn>
                <a:cxn ang="0">
                  <a:pos x="17" y="30"/>
                </a:cxn>
                <a:cxn ang="0">
                  <a:pos x="0" y="0"/>
                </a:cxn>
                <a:cxn ang="0">
                  <a:pos x="59" y="6"/>
                </a:cxn>
                <a:cxn ang="0">
                  <a:pos x="59" y="6"/>
                </a:cxn>
              </a:cxnLst>
              <a:rect l="0" t="0" r="r" b="b"/>
              <a:pathLst>
                <a:path w="59" h="60">
                  <a:moveTo>
                    <a:pt x="59" y="6"/>
                  </a:moveTo>
                  <a:lnTo>
                    <a:pt x="41" y="30"/>
                  </a:lnTo>
                  <a:lnTo>
                    <a:pt x="41" y="36"/>
                  </a:lnTo>
                  <a:lnTo>
                    <a:pt x="47" y="42"/>
                  </a:lnTo>
                  <a:lnTo>
                    <a:pt x="53" y="54"/>
                  </a:lnTo>
                  <a:lnTo>
                    <a:pt x="53" y="60"/>
                  </a:lnTo>
                  <a:lnTo>
                    <a:pt x="47" y="54"/>
                  </a:lnTo>
                  <a:lnTo>
                    <a:pt x="35" y="48"/>
                  </a:lnTo>
                  <a:lnTo>
                    <a:pt x="23" y="36"/>
                  </a:lnTo>
                  <a:lnTo>
                    <a:pt x="17" y="30"/>
                  </a:lnTo>
                  <a:lnTo>
                    <a:pt x="0" y="0"/>
                  </a:lnTo>
                  <a:lnTo>
                    <a:pt x="59" y="6"/>
                  </a:lnTo>
                  <a:lnTo>
                    <a:pt x="59" y="6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3" name="Freeform 21"/>
            <p:cNvSpPr>
              <a:spLocks/>
            </p:cNvSpPr>
            <p:nvPr userDrawn="1"/>
          </p:nvSpPr>
          <p:spPr bwMode="auto">
            <a:xfrm>
              <a:off x="395" y="3811"/>
              <a:ext cx="245" cy="207"/>
            </a:xfrm>
            <a:custGeom>
              <a:avLst/>
              <a:gdLst/>
              <a:ahLst/>
              <a:cxnLst>
                <a:cxn ang="0">
                  <a:pos x="233" y="36"/>
                </a:cxn>
                <a:cxn ang="0">
                  <a:pos x="245" y="42"/>
                </a:cxn>
                <a:cxn ang="0">
                  <a:pos x="209" y="84"/>
                </a:cxn>
                <a:cxn ang="0">
                  <a:pos x="143" y="132"/>
                </a:cxn>
                <a:cxn ang="0">
                  <a:pos x="167" y="156"/>
                </a:cxn>
                <a:cxn ang="0">
                  <a:pos x="179" y="204"/>
                </a:cxn>
                <a:cxn ang="0">
                  <a:pos x="77" y="132"/>
                </a:cxn>
                <a:cxn ang="0">
                  <a:pos x="47" y="84"/>
                </a:cxn>
                <a:cxn ang="0">
                  <a:pos x="89" y="66"/>
                </a:cxn>
                <a:cxn ang="0">
                  <a:pos x="59" y="36"/>
                </a:cxn>
                <a:cxn ang="0">
                  <a:pos x="0" y="12"/>
                </a:cxn>
                <a:cxn ang="0">
                  <a:pos x="0" y="0"/>
                </a:cxn>
                <a:cxn ang="0">
                  <a:pos x="6" y="0"/>
                </a:cxn>
                <a:cxn ang="0">
                  <a:pos x="12" y="0"/>
                </a:cxn>
                <a:cxn ang="0">
                  <a:pos x="47" y="6"/>
                </a:cxn>
                <a:cxn ang="0">
                  <a:pos x="77" y="6"/>
                </a:cxn>
                <a:cxn ang="0">
                  <a:pos x="83" y="6"/>
                </a:cxn>
                <a:cxn ang="0">
                  <a:pos x="89" y="6"/>
                </a:cxn>
                <a:cxn ang="0">
                  <a:pos x="101" y="12"/>
                </a:cxn>
                <a:cxn ang="0">
                  <a:pos x="125" y="12"/>
                </a:cxn>
                <a:cxn ang="0">
                  <a:pos x="143" y="18"/>
                </a:cxn>
                <a:cxn ang="0">
                  <a:pos x="149" y="18"/>
                </a:cxn>
                <a:cxn ang="0">
                  <a:pos x="149" y="18"/>
                </a:cxn>
                <a:cxn ang="0">
                  <a:pos x="203" y="24"/>
                </a:cxn>
                <a:cxn ang="0">
                  <a:pos x="233" y="36"/>
                </a:cxn>
                <a:cxn ang="0">
                  <a:pos x="233" y="36"/>
                </a:cxn>
              </a:cxnLst>
              <a:rect l="0" t="0" r="r" b="b"/>
              <a:pathLst>
                <a:path w="245" h="204">
                  <a:moveTo>
                    <a:pt x="233" y="36"/>
                  </a:moveTo>
                  <a:lnTo>
                    <a:pt x="245" y="42"/>
                  </a:lnTo>
                  <a:lnTo>
                    <a:pt x="209" y="84"/>
                  </a:lnTo>
                  <a:lnTo>
                    <a:pt x="143" y="132"/>
                  </a:lnTo>
                  <a:lnTo>
                    <a:pt x="167" y="156"/>
                  </a:lnTo>
                  <a:lnTo>
                    <a:pt x="179" y="204"/>
                  </a:lnTo>
                  <a:lnTo>
                    <a:pt x="77" y="132"/>
                  </a:lnTo>
                  <a:lnTo>
                    <a:pt x="47" y="84"/>
                  </a:lnTo>
                  <a:lnTo>
                    <a:pt x="89" y="66"/>
                  </a:lnTo>
                  <a:lnTo>
                    <a:pt x="59" y="36"/>
                  </a:lnTo>
                  <a:lnTo>
                    <a:pt x="0" y="12"/>
                  </a:lnTo>
                  <a:lnTo>
                    <a:pt x="0" y="0"/>
                  </a:lnTo>
                  <a:lnTo>
                    <a:pt x="6" y="0"/>
                  </a:lnTo>
                  <a:lnTo>
                    <a:pt x="12" y="0"/>
                  </a:lnTo>
                  <a:lnTo>
                    <a:pt x="47" y="6"/>
                  </a:lnTo>
                  <a:lnTo>
                    <a:pt x="77" y="6"/>
                  </a:lnTo>
                  <a:lnTo>
                    <a:pt x="83" y="6"/>
                  </a:lnTo>
                  <a:lnTo>
                    <a:pt x="89" y="6"/>
                  </a:lnTo>
                  <a:lnTo>
                    <a:pt x="101" y="12"/>
                  </a:lnTo>
                  <a:lnTo>
                    <a:pt x="125" y="12"/>
                  </a:lnTo>
                  <a:lnTo>
                    <a:pt x="143" y="18"/>
                  </a:lnTo>
                  <a:lnTo>
                    <a:pt x="149" y="18"/>
                  </a:lnTo>
                  <a:lnTo>
                    <a:pt x="149" y="18"/>
                  </a:lnTo>
                  <a:lnTo>
                    <a:pt x="203" y="24"/>
                  </a:lnTo>
                  <a:lnTo>
                    <a:pt x="233" y="36"/>
                  </a:lnTo>
                  <a:lnTo>
                    <a:pt x="233" y="36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sp>
        <p:nvSpPr>
          <p:cNvPr id="5142" name="Rectangle 22"/>
          <p:cNvSpPr>
            <a:spLocks noGrp="1" noChangeArrowheads="1"/>
          </p:cNvSpPr>
          <p:nvPr>
            <p:ph type="ctrTitle" sz="quarter"/>
          </p:nvPr>
        </p:nvSpPr>
        <p:spPr>
          <a:xfrm>
            <a:off x="457200" y="1447800"/>
            <a:ext cx="8229600" cy="1736725"/>
          </a:xfrm>
        </p:spPr>
        <p:txBody>
          <a:bodyPr/>
          <a:lstStyle>
            <a:lvl1pPr>
              <a:defRPr sz="54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5143" name="Rectangle 2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4290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24" name="Rectangle 24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5" name="Rectangle 25"/>
          <p:cNvSpPr>
            <a:spLocks noGrp="1" noChangeArrowheads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25772D-7A80-4E02-98D0-2304D2E5018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26" name="Rectangle 26"/>
          <p:cNvSpPr>
            <a:spLocks noGrp="1" noChangeArrowheads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D01D41-59B7-4189-A68F-F9C3C2D13DE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28600"/>
            <a:ext cx="2057400" cy="58674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28600"/>
            <a:ext cx="6019800" cy="5867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B2E3C1-0053-48B4-905D-97C83AF0A3D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hart" preserve="1">
  <p:cSld name="Заголовок, текст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495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иаграмма 3"/>
          <p:cNvSpPr>
            <a:spLocks noGrp="1"/>
          </p:cNvSpPr>
          <p:nvPr>
            <p:ph type="chart" sz="half" idx="2"/>
          </p:nvPr>
        </p:nvSpPr>
        <p:spPr>
          <a:xfrm>
            <a:off x="4648200" y="1600200"/>
            <a:ext cx="4038600" cy="4495800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5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B9883F-59FF-4260-A9A4-226D852B61B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Заголовок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иаграмма 2"/>
          <p:cNvSpPr>
            <a:spLocks noGrp="1"/>
          </p:cNvSpPr>
          <p:nvPr>
            <p:ph type="chart" idx="1"/>
          </p:nvPr>
        </p:nvSpPr>
        <p:spPr>
          <a:xfrm>
            <a:off x="457200" y="1600200"/>
            <a:ext cx="8229600" cy="4495800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E97437-362D-48F5-B81A-873A7F42C03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AEA8B4-90CC-4E9A-881C-8316B587C88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EA900C-72A6-4B38-B907-521D4927420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495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495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3970B1-15B4-467A-8FB6-DD939E0D932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7FAB74-7CFA-43DF-B5A1-6D00B4BC411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5B0C39-22B1-4148-87DC-FE0207F5100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F0FB79-CE01-4799-A672-3EC11EFF692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C3B544-A6A3-44A4-A810-652094B53AF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B71AEE-297B-4928-8788-C18D244D909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audio" Target="../media/audio1.wav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>
                <a:gamma/>
                <a:shade val="46275"/>
                <a:invGamma/>
              </a:schemeClr>
            </a:gs>
            <a:gs pos="100000">
              <a:schemeClr val="bg1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4099" name="Freeform 3"/>
            <p:cNvSpPr>
              <a:spLocks/>
            </p:cNvSpPr>
            <p:nvPr/>
          </p:nvSpPr>
          <p:spPr bwMode="hidden">
            <a:xfrm>
              <a:off x="0" y="3072"/>
              <a:ext cx="5760" cy="1248"/>
            </a:xfrm>
            <a:custGeom>
              <a:avLst/>
              <a:gdLst/>
              <a:ahLst/>
              <a:cxnLst>
                <a:cxn ang="0">
                  <a:pos x="6027" y="2296"/>
                </a:cxn>
                <a:cxn ang="0">
                  <a:pos x="0" y="2296"/>
                </a:cxn>
                <a:cxn ang="0">
                  <a:pos x="0" y="0"/>
                </a:cxn>
                <a:cxn ang="0">
                  <a:pos x="6027" y="0"/>
                </a:cxn>
                <a:cxn ang="0">
                  <a:pos x="6027" y="2296"/>
                </a:cxn>
                <a:cxn ang="0">
                  <a:pos x="6027" y="2296"/>
                </a:cxn>
              </a:cxnLst>
              <a:rect l="0" t="0" r="r" b="b"/>
              <a:pathLst>
                <a:path w="6027" h="2296">
                  <a:moveTo>
                    <a:pt x="6027" y="2296"/>
                  </a:moveTo>
                  <a:lnTo>
                    <a:pt x="0" y="2296"/>
                  </a:lnTo>
                  <a:lnTo>
                    <a:pt x="0" y="0"/>
                  </a:lnTo>
                  <a:lnTo>
                    <a:pt x="6027" y="0"/>
                  </a:lnTo>
                  <a:lnTo>
                    <a:pt x="6027" y="2296"/>
                  </a:lnTo>
                  <a:lnTo>
                    <a:pt x="6027" y="229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" name="Freeform 4"/>
            <p:cNvSpPr>
              <a:spLocks/>
            </p:cNvSpPr>
            <p:nvPr/>
          </p:nvSpPr>
          <p:spPr bwMode="hidden">
            <a:xfrm>
              <a:off x="0" y="0"/>
              <a:ext cx="5760" cy="3072"/>
            </a:xfrm>
            <a:custGeom>
              <a:avLst/>
              <a:gdLst/>
              <a:ahLst/>
              <a:cxnLst>
                <a:cxn ang="0">
                  <a:pos x="6027" y="2296"/>
                </a:cxn>
                <a:cxn ang="0">
                  <a:pos x="0" y="2296"/>
                </a:cxn>
                <a:cxn ang="0">
                  <a:pos x="0" y="0"/>
                </a:cxn>
                <a:cxn ang="0">
                  <a:pos x="6027" y="0"/>
                </a:cxn>
                <a:cxn ang="0">
                  <a:pos x="6027" y="2296"/>
                </a:cxn>
                <a:cxn ang="0">
                  <a:pos x="6027" y="2296"/>
                </a:cxn>
              </a:cxnLst>
              <a:rect l="0" t="0" r="r" b="b"/>
              <a:pathLst>
                <a:path w="6027" h="2296">
                  <a:moveTo>
                    <a:pt x="6027" y="2296"/>
                  </a:moveTo>
                  <a:lnTo>
                    <a:pt x="0" y="2296"/>
                  </a:lnTo>
                  <a:lnTo>
                    <a:pt x="0" y="0"/>
                  </a:lnTo>
                  <a:lnTo>
                    <a:pt x="6027" y="0"/>
                  </a:lnTo>
                  <a:lnTo>
                    <a:pt x="6027" y="2296"/>
                  </a:lnTo>
                  <a:lnTo>
                    <a:pt x="6027" y="2296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sp>
        <p:nvSpPr>
          <p:cNvPr id="4101" name="Freeform 5"/>
          <p:cNvSpPr>
            <a:spLocks/>
          </p:cNvSpPr>
          <p:nvPr/>
        </p:nvSpPr>
        <p:spPr bwMode="hidden">
          <a:xfrm>
            <a:off x="6248400" y="6262688"/>
            <a:ext cx="2895600" cy="609600"/>
          </a:xfrm>
          <a:custGeom>
            <a:avLst/>
            <a:gdLst/>
            <a:ahLst/>
            <a:cxnLst>
              <a:cxn ang="0">
                <a:pos x="5748" y="246"/>
              </a:cxn>
              <a:cxn ang="0">
                <a:pos x="0" y="246"/>
              </a:cxn>
              <a:cxn ang="0">
                <a:pos x="0" y="0"/>
              </a:cxn>
              <a:cxn ang="0">
                <a:pos x="5748" y="0"/>
              </a:cxn>
              <a:cxn ang="0">
                <a:pos x="5748" y="246"/>
              </a:cxn>
              <a:cxn ang="0">
                <a:pos x="5748" y="246"/>
              </a:cxn>
            </a:cxnLst>
            <a:rect l="0" t="0" r="r" b="b"/>
            <a:pathLst>
              <a:path w="5748" h="246">
                <a:moveTo>
                  <a:pt x="5748" y="246"/>
                </a:moveTo>
                <a:lnTo>
                  <a:pt x="0" y="246"/>
                </a:lnTo>
                <a:lnTo>
                  <a:pt x="0" y="0"/>
                </a:lnTo>
                <a:lnTo>
                  <a:pt x="5748" y="0"/>
                </a:lnTo>
                <a:lnTo>
                  <a:pt x="5748" y="246"/>
                </a:lnTo>
                <a:lnTo>
                  <a:pt x="5748" y="246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>
              <a:latin typeface="Arial" pitchFamily="34" charset="-78"/>
            </a:endParaRPr>
          </a:p>
        </p:txBody>
      </p:sp>
      <p:grpSp>
        <p:nvGrpSpPr>
          <p:cNvPr id="4100" name="Group 6"/>
          <p:cNvGrpSpPr>
            <a:grpSpLocks/>
          </p:cNvGrpSpPr>
          <p:nvPr/>
        </p:nvGrpSpPr>
        <p:grpSpPr bwMode="auto">
          <a:xfrm>
            <a:off x="0" y="6019800"/>
            <a:ext cx="7848600" cy="857250"/>
            <a:chOff x="0" y="3792"/>
            <a:chExt cx="4944" cy="540"/>
          </a:xfrm>
        </p:grpSpPr>
        <p:sp>
          <p:nvSpPr>
            <p:cNvPr id="3" name="Freeform 7"/>
            <p:cNvSpPr>
              <a:spLocks/>
            </p:cNvSpPr>
            <p:nvPr userDrawn="1"/>
          </p:nvSpPr>
          <p:spPr bwMode="ltGray">
            <a:xfrm>
              <a:off x="1488" y="3792"/>
              <a:ext cx="3240" cy="536"/>
            </a:xfrm>
            <a:custGeom>
              <a:avLst/>
              <a:gdLst/>
              <a:ahLst/>
              <a:cxnLst>
                <a:cxn ang="0">
                  <a:pos x="3132" y="469"/>
                </a:cxn>
                <a:cxn ang="0">
                  <a:pos x="2995" y="395"/>
                </a:cxn>
                <a:cxn ang="0">
                  <a:pos x="2911" y="375"/>
                </a:cxn>
                <a:cxn ang="0">
                  <a:pos x="2678" y="228"/>
                </a:cxn>
                <a:cxn ang="0">
                  <a:pos x="2553" y="74"/>
                </a:cxn>
                <a:cxn ang="0">
                  <a:pos x="2457" y="7"/>
                </a:cxn>
                <a:cxn ang="0">
                  <a:pos x="2403" y="47"/>
                </a:cxn>
                <a:cxn ang="0">
                  <a:pos x="2289" y="74"/>
                </a:cxn>
                <a:cxn ang="0">
                  <a:pos x="2134" y="74"/>
                </a:cxn>
                <a:cxn ang="0">
                  <a:pos x="2044" y="128"/>
                </a:cxn>
                <a:cxn ang="0">
                  <a:pos x="1775" y="222"/>
                </a:cxn>
                <a:cxn ang="0">
                  <a:pos x="1602" y="181"/>
                </a:cxn>
                <a:cxn ang="0">
                  <a:pos x="1560" y="101"/>
                </a:cxn>
                <a:cxn ang="0">
                  <a:pos x="1542" y="87"/>
                </a:cxn>
                <a:cxn ang="0">
                  <a:pos x="1446" y="60"/>
                </a:cxn>
                <a:cxn ang="0">
                  <a:pos x="1375" y="74"/>
                </a:cxn>
                <a:cxn ang="0">
                  <a:pos x="1309" y="87"/>
                </a:cxn>
                <a:cxn ang="0">
                  <a:pos x="1243" y="13"/>
                </a:cxn>
                <a:cxn ang="0">
                  <a:pos x="1225" y="0"/>
                </a:cxn>
                <a:cxn ang="0">
                  <a:pos x="1189" y="0"/>
                </a:cxn>
                <a:cxn ang="0">
                  <a:pos x="1106" y="34"/>
                </a:cxn>
                <a:cxn ang="0">
                  <a:pos x="1106" y="34"/>
                </a:cxn>
                <a:cxn ang="0">
                  <a:pos x="1094" y="40"/>
                </a:cxn>
                <a:cxn ang="0">
                  <a:pos x="1070" y="54"/>
                </a:cxn>
                <a:cxn ang="0">
                  <a:pos x="1034" y="74"/>
                </a:cxn>
                <a:cxn ang="0">
                  <a:pos x="1004" y="74"/>
                </a:cxn>
                <a:cxn ang="0">
                  <a:pos x="986" y="74"/>
                </a:cxn>
                <a:cxn ang="0">
                  <a:pos x="956" y="81"/>
                </a:cxn>
                <a:cxn ang="0">
                  <a:pos x="920" y="94"/>
                </a:cxn>
                <a:cxn ang="0">
                  <a:pos x="884" y="107"/>
                </a:cxn>
                <a:cxn ang="0">
                  <a:pos x="843" y="128"/>
                </a:cxn>
                <a:cxn ang="0">
                  <a:pos x="813" y="141"/>
                </a:cxn>
                <a:cxn ang="0">
                  <a:pos x="789" y="148"/>
                </a:cxn>
                <a:cxn ang="0">
                  <a:pos x="783" y="154"/>
                </a:cxn>
                <a:cxn ang="0">
                  <a:pos x="556" y="228"/>
                </a:cxn>
                <a:cxn ang="0">
                  <a:pos x="394" y="294"/>
                </a:cxn>
                <a:cxn ang="0">
                  <a:pos x="107" y="462"/>
                </a:cxn>
                <a:cxn ang="0">
                  <a:pos x="0" y="536"/>
                </a:cxn>
                <a:cxn ang="0">
                  <a:pos x="3240" y="536"/>
                </a:cxn>
                <a:cxn ang="0">
                  <a:pos x="3132" y="469"/>
                </a:cxn>
                <a:cxn ang="0">
                  <a:pos x="3132" y="469"/>
                </a:cxn>
              </a:cxnLst>
              <a:rect l="0" t="0" r="r" b="b"/>
              <a:pathLst>
                <a:path w="3240" h="536">
                  <a:moveTo>
                    <a:pt x="3132" y="469"/>
                  </a:moveTo>
                  <a:lnTo>
                    <a:pt x="2995" y="395"/>
                  </a:lnTo>
                  <a:lnTo>
                    <a:pt x="2911" y="375"/>
                  </a:lnTo>
                  <a:lnTo>
                    <a:pt x="2678" y="228"/>
                  </a:lnTo>
                  <a:lnTo>
                    <a:pt x="2553" y="74"/>
                  </a:lnTo>
                  <a:lnTo>
                    <a:pt x="2457" y="7"/>
                  </a:lnTo>
                  <a:lnTo>
                    <a:pt x="2403" y="47"/>
                  </a:lnTo>
                  <a:lnTo>
                    <a:pt x="2289" y="74"/>
                  </a:lnTo>
                  <a:lnTo>
                    <a:pt x="2134" y="74"/>
                  </a:lnTo>
                  <a:lnTo>
                    <a:pt x="2044" y="128"/>
                  </a:lnTo>
                  <a:lnTo>
                    <a:pt x="1775" y="222"/>
                  </a:lnTo>
                  <a:lnTo>
                    <a:pt x="1602" y="181"/>
                  </a:lnTo>
                  <a:lnTo>
                    <a:pt x="1560" y="101"/>
                  </a:lnTo>
                  <a:lnTo>
                    <a:pt x="1542" y="87"/>
                  </a:lnTo>
                  <a:lnTo>
                    <a:pt x="1446" y="60"/>
                  </a:lnTo>
                  <a:lnTo>
                    <a:pt x="1375" y="74"/>
                  </a:lnTo>
                  <a:lnTo>
                    <a:pt x="1309" y="87"/>
                  </a:lnTo>
                  <a:lnTo>
                    <a:pt x="1243" y="13"/>
                  </a:lnTo>
                  <a:lnTo>
                    <a:pt x="1225" y="0"/>
                  </a:lnTo>
                  <a:lnTo>
                    <a:pt x="1189" y="0"/>
                  </a:lnTo>
                  <a:lnTo>
                    <a:pt x="1106" y="34"/>
                  </a:lnTo>
                  <a:lnTo>
                    <a:pt x="1106" y="34"/>
                  </a:lnTo>
                  <a:lnTo>
                    <a:pt x="1094" y="40"/>
                  </a:lnTo>
                  <a:lnTo>
                    <a:pt x="1070" y="54"/>
                  </a:lnTo>
                  <a:lnTo>
                    <a:pt x="1034" y="74"/>
                  </a:lnTo>
                  <a:lnTo>
                    <a:pt x="1004" y="74"/>
                  </a:lnTo>
                  <a:lnTo>
                    <a:pt x="986" y="74"/>
                  </a:lnTo>
                  <a:lnTo>
                    <a:pt x="956" y="81"/>
                  </a:lnTo>
                  <a:lnTo>
                    <a:pt x="920" y="94"/>
                  </a:lnTo>
                  <a:lnTo>
                    <a:pt x="884" y="107"/>
                  </a:lnTo>
                  <a:lnTo>
                    <a:pt x="843" y="128"/>
                  </a:lnTo>
                  <a:lnTo>
                    <a:pt x="813" y="141"/>
                  </a:lnTo>
                  <a:lnTo>
                    <a:pt x="789" y="148"/>
                  </a:lnTo>
                  <a:lnTo>
                    <a:pt x="783" y="154"/>
                  </a:lnTo>
                  <a:lnTo>
                    <a:pt x="556" y="228"/>
                  </a:lnTo>
                  <a:lnTo>
                    <a:pt x="394" y="294"/>
                  </a:lnTo>
                  <a:lnTo>
                    <a:pt x="107" y="462"/>
                  </a:lnTo>
                  <a:lnTo>
                    <a:pt x="0" y="536"/>
                  </a:lnTo>
                  <a:lnTo>
                    <a:pt x="3240" y="536"/>
                  </a:lnTo>
                  <a:lnTo>
                    <a:pt x="3132" y="469"/>
                  </a:lnTo>
                  <a:lnTo>
                    <a:pt x="3132" y="469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tint val="66667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grpSp>
          <p:nvGrpSpPr>
            <p:cNvPr id="4" name="Group 8"/>
            <p:cNvGrpSpPr>
              <a:grpSpLocks/>
            </p:cNvGrpSpPr>
            <p:nvPr userDrawn="1"/>
          </p:nvGrpSpPr>
          <p:grpSpPr bwMode="auto">
            <a:xfrm>
              <a:off x="2486" y="3792"/>
              <a:ext cx="2458" cy="540"/>
              <a:chOff x="2486" y="3792"/>
              <a:chExt cx="2458" cy="540"/>
            </a:xfrm>
          </p:grpSpPr>
          <p:sp>
            <p:nvSpPr>
              <p:cNvPr id="4105" name="Freeform 9"/>
              <p:cNvSpPr>
                <a:spLocks/>
              </p:cNvSpPr>
              <p:nvPr userDrawn="1"/>
            </p:nvSpPr>
            <p:spPr bwMode="ltGray">
              <a:xfrm>
                <a:off x="3948" y="3799"/>
                <a:ext cx="996" cy="533"/>
              </a:xfrm>
              <a:custGeom>
                <a:avLst/>
                <a:gdLst/>
                <a:ahLst/>
                <a:cxnLst>
                  <a:cxn ang="0">
                    <a:pos x="636" y="373"/>
                  </a:cxn>
                  <a:cxn ang="0">
                    <a:pos x="495" y="370"/>
                  </a:cxn>
                  <a:cxn ang="0">
                    <a:pos x="280" y="249"/>
                  </a:cxn>
                  <a:cxn ang="0">
                    <a:pos x="127" y="66"/>
                  </a:cxn>
                  <a:cxn ang="0">
                    <a:pos x="0" y="0"/>
                  </a:cxn>
                  <a:cxn ang="0">
                    <a:pos x="22" y="26"/>
                  </a:cxn>
                  <a:cxn ang="0">
                    <a:pos x="0" y="65"/>
                  </a:cxn>
                  <a:cxn ang="0">
                    <a:pos x="30" y="119"/>
                  </a:cxn>
                  <a:cxn ang="0">
                    <a:pos x="75" y="243"/>
                  </a:cxn>
                  <a:cxn ang="0">
                    <a:pos x="45" y="422"/>
                  </a:cxn>
                  <a:cxn ang="0">
                    <a:pos x="200" y="329"/>
                  </a:cxn>
                  <a:cxn ang="0">
                    <a:pos x="612" y="533"/>
                  </a:cxn>
                  <a:cxn ang="0">
                    <a:pos x="996" y="529"/>
                  </a:cxn>
                  <a:cxn ang="0">
                    <a:pos x="828" y="473"/>
                  </a:cxn>
                  <a:cxn ang="0">
                    <a:pos x="636" y="373"/>
                  </a:cxn>
                </a:cxnLst>
                <a:rect l="0" t="0" r="r" b="b"/>
                <a:pathLst>
                  <a:path w="996" h="533">
                    <a:moveTo>
                      <a:pt x="636" y="373"/>
                    </a:moveTo>
                    <a:lnTo>
                      <a:pt x="495" y="370"/>
                    </a:lnTo>
                    <a:lnTo>
                      <a:pt x="280" y="249"/>
                    </a:lnTo>
                    <a:lnTo>
                      <a:pt x="127" y="66"/>
                    </a:lnTo>
                    <a:lnTo>
                      <a:pt x="0" y="0"/>
                    </a:lnTo>
                    <a:lnTo>
                      <a:pt x="22" y="26"/>
                    </a:lnTo>
                    <a:lnTo>
                      <a:pt x="0" y="65"/>
                    </a:lnTo>
                    <a:lnTo>
                      <a:pt x="30" y="119"/>
                    </a:lnTo>
                    <a:lnTo>
                      <a:pt x="75" y="243"/>
                    </a:lnTo>
                    <a:lnTo>
                      <a:pt x="45" y="422"/>
                    </a:lnTo>
                    <a:lnTo>
                      <a:pt x="200" y="329"/>
                    </a:lnTo>
                    <a:lnTo>
                      <a:pt x="612" y="533"/>
                    </a:lnTo>
                    <a:lnTo>
                      <a:pt x="996" y="529"/>
                    </a:lnTo>
                    <a:lnTo>
                      <a:pt x="828" y="473"/>
                    </a:lnTo>
                    <a:lnTo>
                      <a:pt x="636" y="373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4106" name="Freeform 10"/>
              <p:cNvSpPr>
                <a:spLocks/>
              </p:cNvSpPr>
              <p:nvPr userDrawn="1"/>
            </p:nvSpPr>
            <p:spPr bwMode="ltGray">
              <a:xfrm>
                <a:off x="2677" y="3792"/>
                <a:ext cx="186" cy="395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54" y="18"/>
                  </a:cxn>
                  <a:cxn ang="0">
                    <a:pos x="24" y="30"/>
                  </a:cxn>
                  <a:cxn ang="0">
                    <a:pos x="18" y="66"/>
                  </a:cxn>
                  <a:cxn ang="0">
                    <a:pos x="42" y="114"/>
                  </a:cxn>
                  <a:cxn ang="0">
                    <a:pos x="48" y="162"/>
                  </a:cxn>
                  <a:cxn ang="0">
                    <a:pos x="0" y="353"/>
                  </a:cxn>
                  <a:cxn ang="0">
                    <a:pos x="54" y="233"/>
                  </a:cxn>
                  <a:cxn ang="0">
                    <a:pos x="84" y="216"/>
                  </a:cxn>
                  <a:cxn ang="0">
                    <a:pos x="126" y="126"/>
                  </a:cxn>
                  <a:cxn ang="0">
                    <a:pos x="144" y="120"/>
                  </a:cxn>
                  <a:cxn ang="0">
                    <a:pos x="144" y="90"/>
                  </a:cxn>
                  <a:cxn ang="0">
                    <a:pos x="186" y="66"/>
                  </a:cxn>
                  <a:cxn ang="0">
                    <a:pos x="162" y="60"/>
                  </a:cxn>
                  <a:cxn ang="0">
                    <a:pos x="36" y="0"/>
                  </a:cxn>
                  <a:cxn ang="0">
                    <a:pos x="36" y="0"/>
                  </a:cxn>
                </a:cxnLst>
                <a:rect l="0" t="0" r="r" b="b"/>
                <a:pathLst>
                  <a:path w="186" h="353">
                    <a:moveTo>
                      <a:pt x="36" y="0"/>
                    </a:moveTo>
                    <a:lnTo>
                      <a:pt x="54" y="18"/>
                    </a:lnTo>
                    <a:lnTo>
                      <a:pt x="24" y="30"/>
                    </a:lnTo>
                    <a:lnTo>
                      <a:pt x="18" y="66"/>
                    </a:lnTo>
                    <a:lnTo>
                      <a:pt x="42" y="114"/>
                    </a:lnTo>
                    <a:lnTo>
                      <a:pt x="48" y="162"/>
                    </a:lnTo>
                    <a:lnTo>
                      <a:pt x="0" y="353"/>
                    </a:lnTo>
                    <a:lnTo>
                      <a:pt x="54" y="233"/>
                    </a:lnTo>
                    <a:lnTo>
                      <a:pt x="84" y="216"/>
                    </a:lnTo>
                    <a:lnTo>
                      <a:pt x="126" y="126"/>
                    </a:lnTo>
                    <a:lnTo>
                      <a:pt x="144" y="120"/>
                    </a:lnTo>
                    <a:lnTo>
                      <a:pt x="144" y="90"/>
                    </a:lnTo>
                    <a:lnTo>
                      <a:pt x="186" y="66"/>
                    </a:lnTo>
                    <a:lnTo>
                      <a:pt x="162" y="60"/>
                    </a:lnTo>
                    <a:lnTo>
                      <a:pt x="36" y="0"/>
                    </a:lnTo>
                    <a:lnTo>
                      <a:pt x="36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4107" name="Freeform 11"/>
              <p:cNvSpPr>
                <a:spLocks/>
              </p:cNvSpPr>
              <p:nvPr userDrawn="1"/>
            </p:nvSpPr>
            <p:spPr bwMode="ltGray">
              <a:xfrm>
                <a:off x="3030" y="3893"/>
                <a:ext cx="378" cy="271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2" y="13"/>
                  </a:cxn>
                  <a:cxn ang="0">
                    <a:pos x="0" y="40"/>
                  </a:cxn>
                  <a:cxn ang="0">
                    <a:pos x="60" y="121"/>
                  </a:cxn>
                  <a:cxn ang="0">
                    <a:pos x="310" y="271"/>
                  </a:cxn>
                  <a:cxn ang="0">
                    <a:pos x="290" y="139"/>
                  </a:cxn>
                  <a:cxn ang="0">
                    <a:pos x="378" y="76"/>
                  </a:cxn>
                  <a:cxn ang="0">
                    <a:pos x="251" y="94"/>
                  </a:cxn>
                  <a:cxn ang="0">
                    <a:pos x="90" y="54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378" h="271">
                    <a:moveTo>
                      <a:pt x="18" y="0"/>
                    </a:moveTo>
                    <a:lnTo>
                      <a:pt x="12" y="13"/>
                    </a:lnTo>
                    <a:lnTo>
                      <a:pt x="0" y="40"/>
                    </a:lnTo>
                    <a:lnTo>
                      <a:pt x="60" y="121"/>
                    </a:lnTo>
                    <a:lnTo>
                      <a:pt x="310" y="271"/>
                    </a:lnTo>
                    <a:lnTo>
                      <a:pt x="290" y="139"/>
                    </a:lnTo>
                    <a:lnTo>
                      <a:pt x="378" y="76"/>
                    </a:lnTo>
                    <a:lnTo>
                      <a:pt x="251" y="94"/>
                    </a:lnTo>
                    <a:lnTo>
                      <a:pt x="90" y="54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4108" name="Freeform 12"/>
              <p:cNvSpPr>
                <a:spLocks/>
              </p:cNvSpPr>
              <p:nvPr userDrawn="1"/>
            </p:nvSpPr>
            <p:spPr bwMode="ltGray">
              <a:xfrm>
                <a:off x="3628" y="3866"/>
                <a:ext cx="155" cy="74"/>
              </a:xfrm>
              <a:custGeom>
                <a:avLst/>
                <a:gdLst/>
                <a:ahLst/>
                <a:cxnLst>
                  <a:cxn ang="0">
                    <a:pos x="114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6" y="6"/>
                  </a:cxn>
                  <a:cxn ang="0">
                    <a:pos x="6" y="18"/>
                  </a:cxn>
                  <a:cxn ang="0">
                    <a:pos x="0" y="24"/>
                  </a:cxn>
                  <a:cxn ang="0">
                    <a:pos x="78" y="60"/>
                  </a:cxn>
                  <a:cxn ang="0">
                    <a:pos x="96" y="42"/>
                  </a:cxn>
                  <a:cxn ang="0">
                    <a:pos x="155" y="66"/>
                  </a:cxn>
                  <a:cxn ang="0">
                    <a:pos x="126" y="24"/>
                  </a:cxn>
                  <a:cxn ang="0">
                    <a:pos x="149" y="0"/>
                  </a:cxn>
                  <a:cxn ang="0">
                    <a:pos x="114" y="0"/>
                  </a:cxn>
                  <a:cxn ang="0">
                    <a:pos x="114" y="0"/>
                  </a:cxn>
                </a:cxnLst>
                <a:rect l="0" t="0" r="r" b="b"/>
                <a:pathLst>
                  <a:path w="155" h="66">
                    <a:moveTo>
                      <a:pt x="114" y="0"/>
                    </a:moveTo>
                    <a:lnTo>
                      <a:pt x="0" y="0"/>
                    </a:lnTo>
                    <a:lnTo>
                      <a:pt x="0" y="0"/>
                    </a:lnTo>
                    <a:lnTo>
                      <a:pt x="6" y="6"/>
                    </a:lnTo>
                    <a:lnTo>
                      <a:pt x="6" y="18"/>
                    </a:lnTo>
                    <a:lnTo>
                      <a:pt x="0" y="24"/>
                    </a:lnTo>
                    <a:lnTo>
                      <a:pt x="78" y="60"/>
                    </a:lnTo>
                    <a:lnTo>
                      <a:pt x="96" y="42"/>
                    </a:lnTo>
                    <a:lnTo>
                      <a:pt x="155" y="66"/>
                    </a:lnTo>
                    <a:lnTo>
                      <a:pt x="126" y="24"/>
                    </a:lnTo>
                    <a:lnTo>
                      <a:pt x="149" y="0"/>
                    </a:lnTo>
                    <a:lnTo>
                      <a:pt x="114" y="0"/>
                    </a:lnTo>
                    <a:lnTo>
                      <a:pt x="114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4109" name="Freeform 13"/>
              <p:cNvSpPr>
                <a:spLocks/>
              </p:cNvSpPr>
              <p:nvPr userDrawn="1"/>
            </p:nvSpPr>
            <p:spPr bwMode="ltGray">
              <a:xfrm>
                <a:off x="2486" y="3859"/>
                <a:ext cx="42" cy="81"/>
              </a:xfrm>
              <a:custGeom>
                <a:avLst/>
                <a:gdLst/>
                <a:ahLst/>
                <a:cxnLst>
                  <a:cxn ang="0">
                    <a:pos x="6" y="36"/>
                  </a:cxn>
                  <a:cxn ang="0">
                    <a:pos x="0" y="18"/>
                  </a:cxn>
                  <a:cxn ang="0">
                    <a:pos x="12" y="6"/>
                  </a:cxn>
                  <a:cxn ang="0">
                    <a:pos x="0" y="6"/>
                  </a:cxn>
                  <a:cxn ang="0">
                    <a:pos x="12" y="6"/>
                  </a:cxn>
                  <a:cxn ang="0">
                    <a:pos x="24" y="6"/>
                  </a:cxn>
                  <a:cxn ang="0">
                    <a:pos x="36" y="6"/>
                  </a:cxn>
                  <a:cxn ang="0">
                    <a:pos x="42" y="0"/>
                  </a:cxn>
                  <a:cxn ang="0">
                    <a:pos x="30" y="18"/>
                  </a:cxn>
                  <a:cxn ang="0">
                    <a:pos x="42" y="48"/>
                  </a:cxn>
                  <a:cxn ang="0">
                    <a:pos x="12" y="72"/>
                  </a:cxn>
                  <a:cxn ang="0">
                    <a:pos x="6" y="36"/>
                  </a:cxn>
                  <a:cxn ang="0">
                    <a:pos x="6" y="36"/>
                  </a:cxn>
                </a:cxnLst>
                <a:rect l="0" t="0" r="r" b="b"/>
                <a:pathLst>
                  <a:path w="42" h="72">
                    <a:moveTo>
                      <a:pt x="6" y="36"/>
                    </a:moveTo>
                    <a:lnTo>
                      <a:pt x="0" y="18"/>
                    </a:lnTo>
                    <a:lnTo>
                      <a:pt x="12" y="6"/>
                    </a:lnTo>
                    <a:lnTo>
                      <a:pt x="0" y="6"/>
                    </a:lnTo>
                    <a:lnTo>
                      <a:pt x="12" y="6"/>
                    </a:lnTo>
                    <a:lnTo>
                      <a:pt x="24" y="6"/>
                    </a:lnTo>
                    <a:lnTo>
                      <a:pt x="36" y="6"/>
                    </a:lnTo>
                    <a:lnTo>
                      <a:pt x="42" y="0"/>
                    </a:lnTo>
                    <a:lnTo>
                      <a:pt x="30" y="18"/>
                    </a:lnTo>
                    <a:lnTo>
                      <a:pt x="42" y="48"/>
                    </a:lnTo>
                    <a:lnTo>
                      <a:pt x="12" y="72"/>
                    </a:lnTo>
                    <a:lnTo>
                      <a:pt x="6" y="36"/>
                    </a:lnTo>
                    <a:lnTo>
                      <a:pt x="6" y="36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</p:grpSp>
        <p:sp>
          <p:nvSpPr>
            <p:cNvPr id="4110" name="Freeform 14"/>
            <p:cNvSpPr>
              <a:spLocks/>
            </p:cNvSpPr>
            <p:nvPr userDrawn="1"/>
          </p:nvSpPr>
          <p:spPr bwMode="ltGray">
            <a:xfrm>
              <a:off x="0" y="3792"/>
              <a:ext cx="3976" cy="535"/>
            </a:xfrm>
            <a:custGeom>
              <a:avLst/>
              <a:gdLst/>
              <a:ahLst/>
              <a:cxnLst>
                <a:cxn ang="0">
                  <a:pos x="3976" y="527"/>
                </a:cxn>
                <a:cxn ang="0">
                  <a:pos x="3970" y="527"/>
                </a:cxn>
                <a:cxn ang="0">
                  <a:pos x="3844" y="509"/>
                </a:cxn>
                <a:cxn ang="0">
                  <a:pos x="2487" y="305"/>
                </a:cxn>
                <a:cxn ang="0">
                  <a:pos x="2039" y="36"/>
                </a:cxn>
                <a:cxn ang="0">
                  <a:pos x="1907" y="24"/>
                </a:cxn>
                <a:cxn ang="0">
                  <a:pos x="1883" y="54"/>
                </a:cxn>
                <a:cxn ang="0">
                  <a:pos x="1859" y="54"/>
                </a:cxn>
                <a:cxn ang="0">
                  <a:pos x="1830" y="30"/>
                </a:cxn>
                <a:cxn ang="0">
                  <a:pos x="1704" y="102"/>
                </a:cxn>
                <a:cxn ang="0">
                  <a:pos x="1608" y="126"/>
                </a:cxn>
                <a:cxn ang="0">
                  <a:pos x="1561" y="132"/>
                </a:cxn>
                <a:cxn ang="0">
                  <a:pos x="1495" y="102"/>
                </a:cxn>
                <a:cxn ang="0">
                  <a:pos x="1357" y="126"/>
                </a:cxn>
                <a:cxn ang="0">
                  <a:pos x="1285" y="24"/>
                </a:cxn>
                <a:cxn ang="0">
                  <a:pos x="1280" y="18"/>
                </a:cxn>
                <a:cxn ang="0">
                  <a:pos x="1262" y="12"/>
                </a:cxn>
                <a:cxn ang="0">
                  <a:pos x="1238" y="6"/>
                </a:cxn>
                <a:cxn ang="0">
                  <a:pos x="1220" y="0"/>
                </a:cxn>
                <a:cxn ang="0">
                  <a:pos x="1196" y="0"/>
                </a:cxn>
                <a:cxn ang="0">
                  <a:pos x="1166" y="0"/>
                </a:cxn>
                <a:cxn ang="0">
                  <a:pos x="1142" y="0"/>
                </a:cxn>
                <a:cxn ang="0">
                  <a:pos x="1136" y="0"/>
                </a:cxn>
                <a:cxn ang="0">
                  <a:pos x="1130" y="0"/>
                </a:cxn>
                <a:cxn ang="0">
                  <a:pos x="1124" y="6"/>
                </a:cxn>
                <a:cxn ang="0">
                  <a:pos x="1118" y="12"/>
                </a:cxn>
                <a:cxn ang="0">
                  <a:pos x="1100" y="18"/>
                </a:cxn>
                <a:cxn ang="0">
                  <a:pos x="1088" y="18"/>
                </a:cxn>
                <a:cxn ang="0">
                  <a:pos x="1070" y="24"/>
                </a:cxn>
                <a:cxn ang="0">
                  <a:pos x="1052" y="30"/>
                </a:cxn>
                <a:cxn ang="0">
                  <a:pos x="1034" y="36"/>
                </a:cxn>
                <a:cxn ang="0">
                  <a:pos x="1028" y="42"/>
                </a:cxn>
                <a:cxn ang="0">
                  <a:pos x="969" y="60"/>
                </a:cxn>
                <a:cxn ang="0">
                  <a:pos x="921" y="72"/>
                </a:cxn>
                <a:cxn ang="0">
                  <a:pos x="855" y="48"/>
                </a:cxn>
                <a:cxn ang="0">
                  <a:pos x="825" y="48"/>
                </a:cxn>
                <a:cxn ang="0">
                  <a:pos x="759" y="72"/>
                </a:cxn>
                <a:cxn ang="0">
                  <a:pos x="735" y="72"/>
                </a:cxn>
                <a:cxn ang="0">
                  <a:pos x="706" y="60"/>
                </a:cxn>
                <a:cxn ang="0">
                  <a:pos x="640" y="60"/>
                </a:cxn>
                <a:cxn ang="0">
                  <a:pos x="544" y="72"/>
                </a:cxn>
                <a:cxn ang="0">
                  <a:pos x="389" y="18"/>
                </a:cxn>
                <a:cxn ang="0">
                  <a:pos x="323" y="60"/>
                </a:cxn>
                <a:cxn ang="0">
                  <a:pos x="317" y="60"/>
                </a:cxn>
                <a:cxn ang="0">
                  <a:pos x="305" y="72"/>
                </a:cxn>
                <a:cxn ang="0">
                  <a:pos x="287" y="78"/>
                </a:cxn>
                <a:cxn ang="0">
                  <a:pos x="263" y="90"/>
                </a:cxn>
                <a:cxn ang="0">
                  <a:pos x="203" y="120"/>
                </a:cxn>
                <a:cxn ang="0">
                  <a:pos x="149" y="150"/>
                </a:cxn>
                <a:cxn ang="0">
                  <a:pos x="78" y="168"/>
                </a:cxn>
                <a:cxn ang="0">
                  <a:pos x="0" y="180"/>
                </a:cxn>
                <a:cxn ang="0">
                  <a:pos x="0" y="527"/>
                </a:cxn>
                <a:cxn ang="0">
                  <a:pos x="1010" y="527"/>
                </a:cxn>
                <a:cxn ang="0">
                  <a:pos x="3725" y="527"/>
                </a:cxn>
                <a:cxn ang="0">
                  <a:pos x="3976" y="527"/>
                </a:cxn>
                <a:cxn ang="0">
                  <a:pos x="3976" y="527"/>
                </a:cxn>
              </a:cxnLst>
              <a:rect l="0" t="0" r="r" b="b"/>
              <a:pathLst>
                <a:path w="3976" h="527">
                  <a:moveTo>
                    <a:pt x="3976" y="527"/>
                  </a:moveTo>
                  <a:lnTo>
                    <a:pt x="3970" y="527"/>
                  </a:lnTo>
                  <a:lnTo>
                    <a:pt x="3844" y="509"/>
                  </a:lnTo>
                  <a:lnTo>
                    <a:pt x="2487" y="305"/>
                  </a:lnTo>
                  <a:lnTo>
                    <a:pt x="2039" y="36"/>
                  </a:lnTo>
                  <a:lnTo>
                    <a:pt x="1907" y="24"/>
                  </a:lnTo>
                  <a:lnTo>
                    <a:pt x="1883" y="54"/>
                  </a:lnTo>
                  <a:lnTo>
                    <a:pt x="1859" y="54"/>
                  </a:lnTo>
                  <a:lnTo>
                    <a:pt x="1830" y="30"/>
                  </a:lnTo>
                  <a:lnTo>
                    <a:pt x="1704" y="102"/>
                  </a:lnTo>
                  <a:lnTo>
                    <a:pt x="1608" y="126"/>
                  </a:lnTo>
                  <a:lnTo>
                    <a:pt x="1561" y="132"/>
                  </a:lnTo>
                  <a:lnTo>
                    <a:pt x="1495" y="102"/>
                  </a:lnTo>
                  <a:lnTo>
                    <a:pt x="1357" y="126"/>
                  </a:lnTo>
                  <a:lnTo>
                    <a:pt x="1285" y="24"/>
                  </a:lnTo>
                  <a:lnTo>
                    <a:pt x="1280" y="18"/>
                  </a:lnTo>
                  <a:lnTo>
                    <a:pt x="1262" y="12"/>
                  </a:lnTo>
                  <a:lnTo>
                    <a:pt x="1238" y="6"/>
                  </a:lnTo>
                  <a:lnTo>
                    <a:pt x="1220" y="0"/>
                  </a:lnTo>
                  <a:lnTo>
                    <a:pt x="1196" y="0"/>
                  </a:lnTo>
                  <a:lnTo>
                    <a:pt x="1166" y="0"/>
                  </a:lnTo>
                  <a:lnTo>
                    <a:pt x="1142" y="0"/>
                  </a:lnTo>
                  <a:lnTo>
                    <a:pt x="1136" y="0"/>
                  </a:lnTo>
                  <a:lnTo>
                    <a:pt x="1130" y="0"/>
                  </a:lnTo>
                  <a:lnTo>
                    <a:pt x="1124" y="6"/>
                  </a:lnTo>
                  <a:lnTo>
                    <a:pt x="1118" y="12"/>
                  </a:lnTo>
                  <a:lnTo>
                    <a:pt x="1100" y="18"/>
                  </a:lnTo>
                  <a:lnTo>
                    <a:pt x="1088" y="18"/>
                  </a:lnTo>
                  <a:lnTo>
                    <a:pt x="1070" y="24"/>
                  </a:lnTo>
                  <a:lnTo>
                    <a:pt x="1052" y="30"/>
                  </a:lnTo>
                  <a:lnTo>
                    <a:pt x="1034" y="36"/>
                  </a:lnTo>
                  <a:lnTo>
                    <a:pt x="1028" y="42"/>
                  </a:lnTo>
                  <a:lnTo>
                    <a:pt x="969" y="60"/>
                  </a:lnTo>
                  <a:lnTo>
                    <a:pt x="921" y="72"/>
                  </a:lnTo>
                  <a:lnTo>
                    <a:pt x="855" y="48"/>
                  </a:lnTo>
                  <a:lnTo>
                    <a:pt x="825" y="48"/>
                  </a:lnTo>
                  <a:lnTo>
                    <a:pt x="759" y="72"/>
                  </a:lnTo>
                  <a:lnTo>
                    <a:pt x="735" y="72"/>
                  </a:lnTo>
                  <a:lnTo>
                    <a:pt x="706" y="60"/>
                  </a:lnTo>
                  <a:lnTo>
                    <a:pt x="640" y="60"/>
                  </a:lnTo>
                  <a:lnTo>
                    <a:pt x="544" y="72"/>
                  </a:lnTo>
                  <a:lnTo>
                    <a:pt x="389" y="18"/>
                  </a:lnTo>
                  <a:lnTo>
                    <a:pt x="323" y="60"/>
                  </a:lnTo>
                  <a:lnTo>
                    <a:pt x="317" y="60"/>
                  </a:lnTo>
                  <a:lnTo>
                    <a:pt x="305" y="72"/>
                  </a:lnTo>
                  <a:lnTo>
                    <a:pt x="287" y="78"/>
                  </a:lnTo>
                  <a:lnTo>
                    <a:pt x="263" y="90"/>
                  </a:lnTo>
                  <a:lnTo>
                    <a:pt x="203" y="120"/>
                  </a:lnTo>
                  <a:lnTo>
                    <a:pt x="149" y="150"/>
                  </a:lnTo>
                  <a:lnTo>
                    <a:pt x="78" y="168"/>
                  </a:lnTo>
                  <a:lnTo>
                    <a:pt x="0" y="180"/>
                  </a:lnTo>
                  <a:lnTo>
                    <a:pt x="0" y="527"/>
                  </a:lnTo>
                  <a:lnTo>
                    <a:pt x="1010" y="527"/>
                  </a:lnTo>
                  <a:lnTo>
                    <a:pt x="3725" y="527"/>
                  </a:lnTo>
                  <a:lnTo>
                    <a:pt x="3976" y="527"/>
                  </a:lnTo>
                  <a:lnTo>
                    <a:pt x="3976" y="527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tint val="75686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grpSp>
        <p:nvGrpSpPr>
          <p:cNvPr id="5" name="Group 15"/>
          <p:cNvGrpSpPr>
            <a:grpSpLocks/>
          </p:cNvGrpSpPr>
          <p:nvPr/>
        </p:nvGrpSpPr>
        <p:grpSpPr bwMode="auto">
          <a:xfrm>
            <a:off x="627063" y="6021388"/>
            <a:ext cx="5684837" cy="849312"/>
            <a:chOff x="395" y="3793"/>
            <a:chExt cx="3581" cy="535"/>
          </a:xfrm>
        </p:grpSpPr>
        <p:sp>
          <p:nvSpPr>
            <p:cNvPr id="4112" name="Freeform 16"/>
            <p:cNvSpPr>
              <a:spLocks/>
            </p:cNvSpPr>
            <p:nvPr/>
          </p:nvSpPr>
          <p:spPr bwMode="auto">
            <a:xfrm>
              <a:off x="1196" y="3793"/>
              <a:ext cx="365" cy="291"/>
            </a:xfrm>
            <a:custGeom>
              <a:avLst/>
              <a:gdLst/>
              <a:ahLst/>
              <a:cxnLst>
                <a:cxn ang="0">
                  <a:pos x="24" y="24"/>
                </a:cxn>
                <a:cxn ang="0">
                  <a:pos x="0" y="60"/>
                </a:cxn>
                <a:cxn ang="0">
                  <a:pos x="66" y="108"/>
                </a:cxn>
                <a:cxn ang="0">
                  <a:pos x="143" y="180"/>
                </a:cxn>
                <a:cxn ang="0">
                  <a:pos x="191" y="168"/>
                </a:cxn>
                <a:cxn ang="0">
                  <a:pos x="341" y="287"/>
                </a:cxn>
                <a:cxn ang="0">
                  <a:pos x="305" y="174"/>
                </a:cxn>
                <a:cxn ang="0">
                  <a:pos x="365" y="132"/>
                </a:cxn>
                <a:cxn ang="0">
                  <a:pos x="359" y="126"/>
                </a:cxn>
                <a:cxn ang="0">
                  <a:pos x="335" y="114"/>
                </a:cxn>
                <a:cxn ang="0">
                  <a:pos x="299" y="90"/>
                </a:cxn>
                <a:cxn ang="0">
                  <a:pos x="257" y="72"/>
                </a:cxn>
                <a:cxn ang="0">
                  <a:pos x="215" y="54"/>
                </a:cxn>
                <a:cxn ang="0">
                  <a:pos x="173" y="36"/>
                </a:cxn>
                <a:cxn ang="0">
                  <a:pos x="143" y="24"/>
                </a:cxn>
                <a:cxn ang="0">
                  <a:pos x="131" y="18"/>
                </a:cxn>
                <a:cxn ang="0">
                  <a:pos x="107" y="18"/>
                </a:cxn>
                <a:cxn ang="0">
                  <a:pos x="95" y="18"/>
                </a:cxn>
                <a:cxn ang="0">
                  <a:pos x="72" y="12"/>
                </a:cxn>
                <a:cxn ang="0">
                  <a:pos x="66" y="12"/>
                </a:cxn>
                <a:cxn ang="0">
                  <a:pos x="54" y="6"/>
                </a:cxn>
                <a:cxn ang="0">
                  <a:pos x="42" y="0"/>
                </a:cxn>
                <a:cxn ang="0">
                  <a:pos x="30" y="0"/>
                </a:cxn>
                <a:cxn ang="0">
                  <a:pos x="24" y="24"/>
                </a:cxn>
                <a:cxn ang="0">
                  <a:pos x="24" y="24"/>
                </a:cxn>
              </a:cxnLst>
              <a:rect l="0" t="0" r="r" b="b"/>
              <a:pathLst>
                <a:path w="365" h="287">
                  <a:moveTo>
                    <a:pt x="24" y="24"/>
                  </a:moveTo>
                  <a:lnTo>
                    <a:pt x="0" y="60"/>
                  </a:lnTo>
                  <a:lnTo>
                    <a:pt x="66" y="108"/>
                  </a:lnTo>
                  <a:lnTo>
                    <a:pt x="143" y="180"/>
                  </a:lnTo>
                  <a:lnTo>
                    <a:pt x="191" y="168"/>
                  </a:lnTo>
                  <a:lnTo>
                    <a:pt x="341" y="287"/>
                  </a:lnTo>
                  <a:lnTo>
                    <a:pt x="305" y="174"/>
                  </a:lnTo>
                  <a:lnTo>
                    <a:pt x="365" y="132"/>
                  </a:lnTo>
                  <a:lnTo>
                    <a:pt x="359" y="126"/>
                  </a:lnTo>
                  <a:lnTo>
                    <a:pt x="335" y="114"/>
                  </a:lnTo>
                  <a:lnTo>
                    <a:pt x="299" y="90"/>
                  </a:lnTo>
                  <a:lnTo>
                    <a:pt x="257" y="72"/>
                  </a:lnTo>
                  <a:lnTo>
                    <a:pt x="215" y="54"/>
                  </a:lnTo>
                  <a:lnTo>
                    <a:pt x="173" y="36"/>
                  </a:lnTo>
                  <a:lnTo>
                    <a:pt x="143" y="24"/>
                  </a:lnTo>
                  <a:lnTo>
                    <a:pt x="131" y="18"/>
                  </a:lnTo>
                  <a:lnTo>
                    <a:pt x="107" y="18"/>
                  </a:lnTo>
                  <a:lnTo>
                    <a:pt x="95" y="18"/>
                  </a:lnTo>
                  <a:lnTo>
                    <a:pt x="72" y="12"/>
                  </a:lnTo>
                  <a:lnTo>
                    <a:pt x="66" y="12"/>
                  </a:lnTo>
                  <a:lnTo>
                    <a:pt x="54" y="6"/>
                  </a:lnTo>
                  <a:lnTo>
                    <a:pt x="42" y="0"/>
                  </a:lnTo>
                  <a:lnTo>
                    <a:pt x="30" y="0"/>
                  </a:lnTo>
                  <a:lnTo>
                    <a:pt x="24" y="24"/>
                  </a:lnTo>
                  <a:lnTo>
                    <a:pt x="24" y="24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3" name="Freeform 17"/>
            <p:cNvSpPr>
              <a:spLocks/>
            </p:cNvSpPr>
            <p:nvPr/>
          </p:nvSpPr>
          <p:spPr bwMode="auto">
            <a:xfrm>
              <a:off x="1943" y="3829"/>
              <a:ext cx="2033" cy="499"/>
            </a:xfrm>
            <a:custGeom>
              <a:avLst/>
              <a:gdLst/>
              <a:ahLst/>
              <a:cxnLst>
                <a:cxn ang="0">
                  <a:pos x="186" y="18"/>
                </a:cxn>
                <a:cxn ang="0">
                  <a:pos x="138" y="6"/>
                </a:cxn>
                <a:cxn ang="0">
                  <a:pos x="96" y="0"/>
                </a:cxn>
                <a:cxn ang="0">
                  <a:pos x="36" y="0"/>
                </a:cxn>
                <a:cxn ang="0">
                  <a:pos x="12" y="25"/>
                </a:cxn>
                <a:cxn ang="0">
                  <a:pos x="0" y="128"/>
                </a:cxn>
                <a:cxn ang="0">
                  <a:pos x="60" y="104"/>
                </a:cxn>
                <a:cxn ang="0">
                  <a:pos x="90" y="134"/>
                </a:cxn>
                <a:cxn ang="0">
                  <a:pos x="150" y="153"/>
                </a:cxn>
                <a:cxn ang="0">
                  <a:pos x="209" y="273"/>
                </a:cxn>
                <a:cxn ang="0">
                  <a:pos x="401" y="359"/>
                </a:cxn>
                <a:cxn ang="0">
                  <a:pos x="777" y="359"/>
                </a:cxn>
                <a:cxn ang="0">
                  <a:pos x="2033" y="499"/>
                </a:cxn>
                <a:cxn ang="0">
                  <a:pos x="2033" y="499"/>
                </a:cxn>
                <a:cxn ang="0">
                  <a:pos x="1991" y="493"/>
                </a:cxn>
                <a:cxn ang="0">
                  <a:pos x="676" y="243"/>
                </a:cxn>
                <a:cxn ang="0">
                  <a:pos x="514" y="159"/>
                </a:cxn>
                <a:cxn ang="0">
                  <a:pos x="425" y="110"/>
                </a:cxn>
                <a:cxn ang="0">
                  <a:pos x="365" y="92"/>
                </a:cxn>
                <a:cxn ang="0">
                  <a:pos x="281" y="61"/>
                </a:cxn>
                <a:cxn ang="0">
                  <a:pos x="186" y="18"/>
                </a:cxn>
                <a:cxn ang="0">
                  <a:pos x="186" y="18"/>
                </a:cxn>
              </a:cxnLst>
              <a:rect l="0" t="0" r="r" b="b"/>
              <a:pathLst>
                <a:path w="2033" h="499">
                  <a:moveTo>
                    <a:pt x="186" y="18"/>
                  </a:moveTo>
                  <a:lnTo>
                    <a:pt x="138" y="6"/>
                  </a:lnTo>
                  <a:lnTo>
                    <a:pt x="96" y="0"/>
                  </a:lnTo>
                  <a:lnTo>
                    <a:pt x="36" y="0"/>
                  </a:lnTo>
                  <a:lnTo>
                    <a:pt x="12" y="25"/>
                  </a:lnTo>
                  <a:lnTo>
                    <a:pt x="0" y="128"/>
                  </a:lnTo>
                  <a:lnTo>
                    <a:pt x="60" y="104"/>
                  </a:lnTo>
                  <a:lnTo>
                    <a:pt x="90" y="134"/>
                  </a:lnTo>
                  <a:lnTo>
                    <a:pt x="150" y="153"/>
                  </a:lnTo>
                  <a:lnTo>
                    <a:pt x="209" y="273"/>
                  </a:lnTo>
                  <a:lnTo>
                    <a:pt x="401" y="359"/>
                  </a:lnTo>
                  <a:lnTo>
                    <a:pt x="777" y="359"/>
                  </a:lnTo>
                  <a:lnTo>
                    <a:pt x="2033" y="499"/>
                  </a:lnTo>
                  <a:lnTo>
                    <a:pt x="2033" y="499"/>
                  </a:lnTo>
                  <a:lnTo>
                    <a:pt x="1991" y="493"/>
                  </a:lnTo>
                  <a:lnTo>
                    <a:pt x="676" y="243"/>
                  </a:lnTo>
                  <a:lnTo>
                    <a:pt x="514" y="159"/>
                  </a:lnTo>
                  <a:lnTo>
                    <a:pt x="425" y="110"/>
                  </a:lnTo>
                  <a:lnTo>
                    <a:pt x="365" y="92"/>
                  </a:lnTo>
                  <a:lnTo>
                    <a:pt x="281" y="61"/>
                  </a:lnTo>
                  <a:lnTo>
                    <a:pt x="186" y="18"/>
                  </a:lnTo>
                  <a:lnTo>
                    <a:pt x="186" y="18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4" name="Freeform 18"/>
            <p:cNvSpPr>
              <a:spLocks/>
            </p:cNvSpPr>
            <p:nvPr/>
          </p:nvSpPr>
          <p:spPr bwMode="auto">
            <a:xfrm>
              <a:off x="1830" y="3823"/>
              <a:ext cx="71" cy="61"/>
            </a:xfrm>
            <a:custGeom>
              <a:avLst/>
              <a:gdLst/>
              <a:ahLst/>
              <a:cxnLst>
                <a:cxn ang="0">
                  <a:pos x="0" y="18"/>
                </a:cxn>
                <a:cxn ang="0">
                  <a:pos x="6" y="18"/>
                </a:cxn>
                <a:cxn ang="0">
                  <a:pos x="12" y="12"/>
                </a:cxn>
                <a:cxn ang="0">
                  <a:pos x="6" y="6"/>
                </a:cxn>
                <a:cxn ang="0">
                  <a:pos x="0" y="0"/>
                </a:cxn>
                <a:cxn ang="0">
                  <a:pos x="29" y="18"/>
                </a:cxn>
                <a:cxn ang="0">
                  <a:pos x="53" y="18"/>
                </a:cxn>
                <a:cxn ang="0">
                  <a:pos x="59" y="30"/>
                </a:cxn>
                <a:cxn ang="0">
                  <a:pos x="65" y="42"/>
                </a:cxn>
                <a:cxn ang="0">
                  <a:pos x="71" y="54"/>
                </a:cxn>
                <a:cxn ang="0">
                  <a:pos x="71" y="60"/>
                </a:cxn>
                <a:cxn ang="0">
                  <a:pos x="59" y="54"/>
                </a:cxn>
                <a:cxn ang="0">
                  <a:pos x="47" y="42"/>
                </a:cxn>
                <a:cxn ang="0">
                  <a:pos x="23" y="30"/>
                </a:cxn>
                <a:cxn ang="0">
                  <a:pos x="23" y="36"/>
                </a:cxn>
                <a:cxn ang="0">
                  <a:pos x="18" y="42"/>
                </a:cxn>
                <a:cxn ang="0">
                  <a:pos x="12" y="48"/>
                </a:cxn>
                <a:cxn ang="0">
                  <a:pos x="6" y="48"/>
                </a:cxn>
                <a:cxn ang="0">
                  <a:pos x="6" y="48"/>
                </a:cxn>
                <a:cxn ang="0">
                  <a:pos x="6" y="36"/>
                </a:cxn>
                <a:cxn ang="0">
                  <a:pos x="0" y="18"/>
                </a:cxn>
                <a:cxn ang="0">
                  <a:pos x="0" y="18"/>
                </a:cxn>
              </a:cxnLst>
              <a:rect l="0" t="0" r="r" b="b"/>
              <a:pathLst>
                <a:path w="71" h="60">
                  <a:moveTo>
                    <a:pt x="0" y="18"/>
                  </a:moveTo>
                  <a:lnTo>
                    <a:pt x="6" y="18"/>
                  </a:lnTo>
                  <a:lnTo>
                    <a:pt x="12" y="12"/>
                  </a:lnTo>
                  <a:lnTo>
                    <a:pt x="6" y="6"/>
                  </a:lnTo>
                  <a:lnTo>
                    <a:pt x="0" y="0"/>
                  </a:lnTo>
                  <a:lnTo>
                    <a:pt x="29" y="18"/>
                  </a:lnTo>
                  <a:lnTo>
                    <a:pt x="53" y="18"/>
                  </a:lnTo>
                  <a:lnTo>
                    <a:pt x="59" y="30"/>
                  </a:lnTo>
                  <a:lnTo>
                    <a:pt x="65" y="42"/>
                  </a:lnTo>
                  <a:lnTo>
                    <a:pt x="71" y="54"/>
                  </a:lnTo>
                  <a:lnTo>
                    <a:pt x="71" y="60"/>
                  </a:lnTo>
                  <a:lnTo>
                    <a:pt x="59" y="54"/>
                  </a:lnTo>
                  <a:lnTo>
                    <a:pt x="47" y="42"/>
                  </a:lnTo>
                  <a:lnTo>
                    <a:pt x="23" y="30"/>
                  </a:lnTo>
                  <a:lnTo>
                    <a:pt x="23" y="36"/>
                  </a:lnTo>
                  <a:lnTo>
                    <a:pt x="18" y="42"/>
                  </a:lnTo>
                  <a:lnTo>
                    <a:pt x="12" y="48"/>
                  </a:lnTo>
                  <a:lnTo>
                    <a:pt x="6" y="48"/>
                  </a:lnTo>
                  <a:lnTo>
                    <a:pt x="6" y="48"/>
                  </a:lnTo>
                  <a:lnTo>
                    <a:pt x="6" y="36"/>
                  </a:lnTo>
                  <a:lnTo>
                    <a:pt x="0" y="18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5" name="Freeform 19"/>
            <p:cNvSpPr>
              <a:spLocks/>
            </p:cNvSpPr>
            <p:nvPr/>
          </p:nvSpPr>
          <p:spPr bwMode="auto">
            <a:xfrm>
              <a:off x="855" y="3842"/>
              <a:ext cx="161" cy="164"/>
            </a:xfrm>
            <a:custGeom>
              <a:avLst/>
              <a:gdLst/>
              <a:ahLst/>
              <a:cxnLst>
                <a:cxn ang="0">
                  <a:pos x="30" y="0"/>
                </a:cxn>
                <a:cxn ang="0">
                  <a:pos x="48" y="6"/>
                </a:cxn>
                <a:cxn ang="0">
                  <a:pos x="72" y="6"/>
                </a:cxn>
                <a:cxn ang="0">
                  <a:pos x="114" y="12"/>
                </a:cxn>
                <a:cxn ang="0">
                  <a:pos x="96" y="54"/>
                </a:cxn>
                <a:cxn ang="0">
                  <a:pos x="96" y="60"/>
                </a:cxn>
                <a:cxn ang="0">
                  <a:pos x="102" y="72"/>
                </a:cxn>
                <a:cxn ang="0">
                  <a:pos x="108" y="84"/>
                </a:cxn>
                <a:cxn ang="0">
                  <a:pos x="120" y="96"/>
                </a:cxn>
                <a:cxn ang="0">
                  <a:pos x="143" y="114"/>
                </a:cxn>
                <a:cxn ang="0">
                  <a:pos x="155" y="138"/>
                </a:cxn>
                <a:cxn ang="0">
                  <a:pos x="161" y="156"/>
                </a:cxn>
                <a:cxn ang="0">
                  <a:pos x="161" y="162"/>
                </a:cxn>
                <a:cxn ang="0">
                  <a:pos x="96" y="102"/>
                </a:cxn>
                <a:cxn ang="0">
                  <a:pos x="30" y="54"/>
                </a:cxn>
                <a:cxn ang="0">
                  <a:pos x="0" y="0"/>
                </a:cxn>
                <a:cxn ang="0">
                  <a:pos x="30" y="0"/>
                </a:cxn>
                <a:cxn ang="0">
                  <a:pos x="30" y="0"/>
                </a:cxn>
              </a:cxnLst>
              <a:rect l="0" t="0" r="r" b="b"/>
              <a:pathLst>
                <a:path w="161" h="162">
                  <a:moveTo>
                    <a:pt x="30" y="0"/>
                  </a:moveTo>
                  <a:lnTo>
                    <a:pt x="48" y="6"/>
                  </a:lnTo>
                  <a:lnTo>
                    <a:pt x="72" y="6"/>
                  </a:lnTo>
                  <a:lnTo>
                    <a:pt x="114" y="12"/>
                  </a:lnTo>
                  <a:lnTo>
                    <a:pt x="96" y="54"/>
                  </a:lnTo>
                  <a:lnTo>
                    <a:pt x="96" y="60"/>
                  </a:lnTo>
                  <a:lnTo>
                    <a:pt x="102" y="72"/>
                  </a:lnTo>
                  <a:lnTo>
                    <a:pt x="108" y="84"/>
                  </a:lnTo>
                  <a:lnTo>
                    <a:pt x="120" y="96"/>
                  </a:lnTo>
                  <a:lnTo>
                    <a:pt x="143" y="114"/>
                  </a:lnTo>
                  <a:lnTo>
                    <a:pt x="155" y="138"/>
                  </a:lnTo>
                  <a:lnTo>
                    <a:pt x="161" y="156"/>
                  </a:lnTo>
                  <a:lnTo>
                    <a:pt x="161" y="162"/>
                  </a:lnTo>
                  <a:lnTo>
                    <a:pt x="96" y="102"/>
                  </a:lnTo>
                  <a:lnTo>
                    <a:pt x="30" y="54"/>
                  </a:lnTo>
                  <a:lnTo>
                    <a:pt x="0" y="0"/>
                  </a:lnTo>
                  <a:lnTo>
                    <a:pt x="30" y="0"/>
                  </a:lnTo>
                  <a:lnTo>
                    <a:pt x="30" y="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6" name="Freeform 20"/>
            <p:cNvSpPr>
              <a:spLocks/>
            </p:cNvSpPr>
            <p:nvPr/>
          </p:nvSpPr>
          <p:spPr bwMode="auto">
            <a:xfrm>
              <a:off x="706" y="3854"/>
              <a:ext cx="59" cy="61"/>
            </a:xfrm>
            <a:custGeom>
              <a:avLst/>
              <a:gdLst/>
              <a:ahLst/>
              <a:cxnLst>
                <a:cxn ang="0">
                  <a:pos x="59" y="6"/>
                </a:cxn>
                <a:cxn ang="0">
                  <a:pos x="41" y="30"/>
                </a:cxn>
                <a:cxn ang="0">
                  <a:pos x="41" y="36"/>
                </a:cxn>
                <a:cxn ang="0">
                  <a:pos x="47" y="42"/>
                </a:cxn>
                <a:cxn ang="0">
                  <a:pos x="53" y="54"/>
                </a:cxn>
                <a:cxn ang="0">
                  <a:pos x="53" y="60"/>
                </a:cxn>
                <a:cxn ang="0">
                  <a:pos x="47" y="54"/>
                </a:cxn>
                <a:cxn ang="0">
                  <a:pos x="35" y="48"/>
                </a:cxn>
                <a:cxn ang="0">
                  <a:pos x="23" y="36"/>
                </a:cxn>
                <a:cxn ang="0">
                  <a:pos x="17" y="30"/>
                </a:cxn>
                <a:cxn ang="0">
                  <a:pos x="0" y="0"/>
                </a:cxn>
                <a:cxn ang="0">
                  <a:pos x="59" y="6"/>
                </a:cxn>
                <a:cxn ang="0">
                  <a:pos x="59" y="6"/>
                </a:cxn>
              </a:cxnLst>
              <a:rect l="0" t="0" r="r" b="b"/>
              <a:pathLst>
                <a:path w="59" h="60">
                  <a:moveTo>
                    <a:pt x="59" y="6"/>
                  </a:moveTo>
                  <a:lnTo>
                    <a:pt x="41" y="30"/>
                  </a:lnTo>
                  <a:lnTo>
                    <a:pt x="41" y="36"/>
                  </a:lnTo>
                  <a:lnTo>
                    <a:pt x="47" y="42"/>
                  </a:lnTo>
                  <a:lnTo>
                    <a:pt x="53" y="54"/>
                  </a:lnTo>
                  <a:lnTo>
                    <a:pt x="53" y="60"/>
                  </a:lnTo>
                  <a:lnTo>
                    <a:pt x="47" y="54"/>
                  </a:lnTo>
                  <a:lnTo>
                    <a:pt x="35" y="48"/>
                  </a:lnTo>
                  <a:lnTo>
                    <a:pt x="23" y="36"/>
                  </a:lnTo>
                  <a:lnTo>
                    <a:pt x="17" y="30"/>
                  </a:lnTo>
                  <a:lnTo>
                    <a:pt x="0" y="0"/>
                  </a:lnTo>
                  <a:lnTo>
                    <a:pt x="59" y="6"/>
                  </a:lnTo>
                  <a:lnTo>
                    <a:pt x="59" y="6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7" name="Freeform 21"/>
            <p:cNvSpPr>
              <a:spLocks/>
            </p:cNvSpPr>
            <p:nvPr/>
          </p:nvSpPr>
          <p:spPr bwMode="auto">
            <a:xfrm>
              <a:off x="395" y="3811"/>
              <a:ext cx="245" cy="207"/>
            </a:xfrm>
            <a:custGeom>
              <a:avLst/>
              <a:gdLst/>
              <a:ahLst/>
              <a:cxnLst>
                <a:cxn ang="0">
                  <a:pos x="233" y="36"/>
                </a:cxn>
                <a:cxn ang="0">
                  <a:pos x="245" y="42"/>
                </a:cxn>
                <a:cxn ang="0">
                  <a:pos x="209" y="84"/>
                </a:cxn>
                <a:cxn ang="0">
                  <a:pos x="143" y="132"/>
                </a:cxn>
                <a:cxn ang="0">
                  <a:pos x="167" y="156"/>
                </a:cxn>
                <a:cxn ang="0">
                  <a:pos x="179" y="204"/>
                </a:cxn>
                <a:cxn ang="0">
                  <a:pos x="77" y="132"/>
                </a:cxn>
                <a:cxn ang="0">
                  <a:pos x="47" y="84"/>
                </a:cxn>
                <a:cxn ang="0">
                  <a:pos x="89" y="66"/>
                </a:cxn>
                <a:cxn ang="0">
                  <a:pos x="59" y="36"/>
                </a:cxn>
                <a:cxn ang="0">
                  <a:pos x="0" y="12"/>
                </a:cxn>
                <a:cxn ang="0">
                  <a:pos x="0" y="0"/>
                </a:cxn>
                <a:cxn ang="0">
                  <a:pos x="6" y="0"/>
                </a:cxn>
                <a:cxn ang="0">
                  <a:pos x="12" y="0"/>
                </a:cxn>
                <a:cxn ang="0">
                  <a:pos x="47" y="6"/>
                </a:cxn>
                <a:cxn ang="0">
                  <a:pos x="77" y="6"/>
                </a:cxn>
                <a:cxn ang="0">
                  <a:pos x="83" y="6"/>
                </a:cxn>
                <a:cxn ang="0">
                  <a:pos x="89" y="6"/>
                </a:cxn>
                <a:cxn ang="0">
                  <a:pos x="101" y="12"/>
                </a:cxn>
                <a:cxn ang="0">
                  <a:pos x="125" y="12"/>
                </a:cxn>
                <a:cxn ang="0">
                  <a:pos x="143" y="18"/>
                </a:cxn>
                <a:cxn ang="0">
                  <a:pos x="149" y="18"/>
                </a:cxn>
                <a:cxn ang="0">
                  <a:pos x="149" y="18"/>
                </a:cxn>
                <a:cxn ang="0">
                  <a:pos x="203" y="24"/>
                </a:cxn>
                <a:cxn ang="0">
                  <a:pos x="233" y="36"/>
                </a:cxn>
                <a:cxn ang="0">
                  <a:pos x="233" y="36"/>
                </a:cxn>
              </a:cxnLst>
              <a:rect l="0" t="0" r="r" b="b"/>
              <a:pathLst>
                <a:path w="245" h="204">
                  <a:moveTo>
                    <a:pt x="233" y="36"/>
                  </a:moveTo>
                  <a:lnTo>
                    <a:pt x="245" y="42"/>
                  </a:lnTo>
                  <a:lnTo>
                    <a:pt x="209" y="84"/>
                  </a:lnTo>
                  <a:lnTo>
                    <a:pt x="143" y="132"/>
                  </a:lnTo>
                  <a:lnTo>
                    <a:pt x="167" y="156"/>
                  </a:lnTo>
                  <a:lnTo>
                    <a:pt x="179" y="204"/>
                  </a:lnTo>
                  <a:lnTo>
                    <a:pt x="77" y="132"/>
                  </a:lnTo>
                  <a:lnTo>
                    <a:pt x="47" y="84"/>
                  </a:lnTo>
                  <a:lnTo>
                    <a:pt x="89" y="66"/>
                  </a:lnTo>
                  <a:lnTo>
                    <a:pt x="59" y="36"/>
                  </a:lnTo>
                  <a:lnTo>
                    <a:pt x="0" y="12"/>
                  </a:lnTo>
                  <a:lnTo>
                    <a:pt x="0" y="0"/>
                  </a:lnTo>
                  <a:lnTo>
                    <a:pt x="6" y="0"/>
                  </a:lnTo>
                  <a:lnTo>
                    <a:pt x="12" y="0"/>
                  </a:lnTo>
                  <a:lnTo>
                    <a:pt x="47" y="6"/>
                  </a:lnTo>
                  <a:lnTo>
                    <a:pt x="77" y="6"/>
                  </a:lnTo>
                  <a:lnTo>
                    <a:pt x="83" y="6"/>
                  </a:lnTo>
                  <a:lnTo>
                    <a:pt x="89" y="6"/>
                  </a:lnTo>
                  <a:lnTo>
                    <a:pt x="101" y="12"/>
                  </a:lnTo>
                  <a:lnTo>
                    <a:pt x="125" y="12"/>
                  </a:lnTo>
                  <a:lnTo>
                    <a:pt x="143" y="18"/>
                  </a:lnTo>
                  <a:lnTo>
                    <a:pt x="149" y="18"/>
                  </a:lnTo>
                  <a:lnTo>
                    <a:pt x="149" y="18"/>
                  </a:lnTo>
                  <a:lnTo>
                    <a:pt x="203" y="24"/>
                  </a:lnTo>
                  <a:lnTo>
                    <a:pt x="233" y="36"/>
                  </a:lnTo>
                  <a:lnTo>
                    <a:pt x="233" y="36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sp>
        <p:nvSpPr>
          <p:cNvPr id="4118" name="Rectangle 2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28600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4103" name="Rectangle 2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120" name="Rectangle 2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000000"/>
                  </a:outerShdw>
                </a:effectLst>
                <a:latin typeface="Arial" pitchFamily="34" charset="-78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121" name="Rectangle 2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effectLst>
                  <a:outerShdw blurRad="38100" dist="38100" dir="2700000" algn="tl">
                    <a:srgbClr val="000000"/>
                  </a:outerShdw>
                </a:effectLst>
                <a:latin typeface="Arial" pitchFamily="34" charset="-78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122" name="Rectangle 2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000000"/>
                  </a:outerShdw>
                </a:effectLst>
                <a:latin typeface="Arial" pitchFamily="34" charset="-78"/>
              </a:defRPr>
            </a:lvl1pPr>
          </a:lstStyle>
          <a:p>
            <a:pPr>
              <a:defRPr/>
            </a:pPr>
            <a:fld id="{9F3E4087-7536-4CC3-A2EE-B3C64794AD7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90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89" r:id="rId13"/>
  </p:sldLayoutIdLst>
  <p:transition spd="med" advClick="0" advTm="5000">
    <p:sndAc>
      <p:stSnd>
        <p:snd r:embed="rId15" name="drumroll.wav"/>
      </p:stSnd>
    </p:sndAc>
  </p:transition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4.wav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2.bin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4.wav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3.bin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audio" Target="../media/audio7.wav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3.wav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14375" y="2000250"/>
            <a:ext cx="7772400" cy="1584325"/>
          </a:xfrm>
        </p:spPr>
        <p:txBody>
          <a:bodyPr/>
          <a:lstStyle/>
          <a:p>
            <a:pPr eaLnBrk="1" hangingPunct="1">
              <a:defRPr/>
            </a:pPr>
            <a:r>
              <a:rPr lang="ru-RU" sz="4800" b="1" dirty="0" smtClean="0"/>
              <a:t>Почему человек без вредных привычек является человеком будущего?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3000"/>
                                        <p:tgtEl>
                                          <p:spTgt spid="20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2" name="Rectangle 6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04775"/>
          </a:xfrm>
        </p:spPr>
        <p:txBody>
          <a:bodyPr/>
          <a:lstStyle/>
          <a:p>
            <a:pPr eaLnBrk="1" hangingPunct="1">
              <a:defRPr/>
            </a:pPr>
            <a:endParaRPr lang="ru-RU" sz="4000" smtClean="0"/>
          </a:p>
        </p:txBody>
      </p:sp>
      <p:graphicFrame>
        <p:nvGraphicFramePr>
          <p:cNvPr id="2050" name="Object 7"/>
          <p:cNvGraphicFramePr>
            <a:graphicFrameLocks noChangeAspect="1"/>
          </p:cNvGraphicFramePr>
          <p:nvPr>
            <p:ph type="chart" idx="1"/>
          </p:nvPr>
        </p:nvGraphicFramePr>
        <p:xfrm>
          <a:off x="457200" y="1600200"/>
          <a:ext cx="8229600" cy="4495800"/>
        </p:xfrm>
        <a:graphic>
          <a:graphicData uri="http://schemas.openxmlformats.org/presentationml/2006/ole">
            <p:oleObj spid="_x0000_s2050" name="Диаграмма" r:id="rId4" imgW="8229600" imgH="4495868" progId="MSGraph.Chart.8">
              <p:embed followColorScheme="full"/>
            </p:oleObj>
          </a:graphicData>
        </a:graphic>
      </p:graphicFrame>
      <p:sp>
        <p:nvSpPr>
          <p:cNvPr id="19459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395288" y="333375"/>
            <a:ext cx="8229600" cy="6524625"/>
          </a:xfrm>
        </p:spPr>
        <p:txBody>
          <a:bodyPr/>
          <a:lstStyle/>
          <a:p>
            <a:pPr algn="ctr" eaLnBrk="1" hangingPunct="1"/>
            <a:r>
              <a:rPr lang="ru-RU" smtClean="0"/>
              <a:t>Готов ли ты отказаться от вредных привычек?</a:t>
            </a:r>
          </a:p>
        </p:txBody>
      </p:sp>
    </p:spTree>
  </p:cSld>
  <p:clrMapOvr>
    <a:masterClrMapping/>
  </p:clrMapOvr>
  <p:transition spd="med" advClick="0" advTm="5000">
    <p:sndAc>
      <p:stSnd>
        <p:snd r:embed="rId3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194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1946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62" grpId="0"/>
      <p:bldP spid="19459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smtClean="0"/>
              <a:t>Считаете ли вы, что человек без вредных привычек-человек будущего?</a:t>
            </a:r>
          </a:p>
        </p:txBody>
      </p:sp>
      <p:graphicFrame>
        <p:nvGraphicFramePr>
          <p:cNvPr id="3074" name="Object 5"/>
          <p:cNvGraphicFramePr>
            <a:graphicFrameLocks noChangeAspect="1"/>
          </p:cNvGraphicFramePr>
          <p:nvPr>
            <p:ph type="chart" idx="1"/>
          </p:nvPr>
        </p:nvGraphicFramePr>
        <p:xfrm>
          <a:off x="460375" y="2060575"/>
          <a:ext cx="8223250" cy="4035425"/>
        </p:xfrm>
        <a:graphic>
          <a:graphicData uri="http://schemas.openxmlformats.org/presentationml/2006/ole">
            <p:oleObj spid="_x0000_s3074" name="Диаграмма" r:id="rId4" imgW="8229600" imgH="4038532" progId="MSGraph.Chart.8">
              <p:embed followColorScheme="full"/>
            </p:oleObj>
          </a:graphicData>
        </a:graphic>
      </p:graphicFrame>
    </p:spTree>
  </p:cSld>
  <p:clrMapOvr>
    <a:masterClrMapping/>
  </p:clrMapOvr>
  <p:transition spd="med" advClick="0" advTm="5000">
    <p:sndAc>
      <p:stSnd>
        <p:snd r:embed="rId3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2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50000">
                                          <p:val>
                                            <p:strVal val="#ppt_y+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215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8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679450"/>
          </a:xfrm>
        </p:spPr>
        <p:txBody>
          <a:bodyPr/>
          <a:lstStyle/>
          <a:p>
            <a:pPr eaLnBrk="1" hangingPunct="1">
              <a:defRPr/>
            </a:pPr>
            <a:r>
              <a:rPr lang="ru-RU" sz="4000" smtClean="0"/>
              <a:t>В   Ы   В   О   Д   Ы: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052513"/>
            <a:ext cx="8229600" cy="5043487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sz="2800" smtClean="0"/>
              <a:t>Если человек не будет курить, то он продлит себе жизнь;</a:t>
            </a:r>
          </a:p>
          <a:p>
            <a:pPr eaLnBrk="1" hangingPunct="1">
              <a:lnSpc>
                <a:spcPct val="90000"/>
              </a:lnSpc>
            </a:pPr>
            <a:r>
              <a:rPr lang="ru-RU" sz="2800" smtClean="0"/>
              <a:t>Чем дольше не будет употреблять алкоголь, включая пиво, тем дольше не будет от него зависим;</a:t>
            </a:r>
          </a:p>
          <a:p>
            <a:pPr eaLnBrk="1" hangingPunct="1">
              <a:lnSpc>
                <a:spcPct val="90000"/>
              </a:lnSpc>
            </a:pPr>
            <a:r>
              <a:rPr lang="ru-RU" sz="2800" smtClean="0"/>
              <a:t>Не будет употреблять наркотики -не будет зависим как физически , так и психически от них;</a:t>
            </a:r>
          </a:p>
          <a:p>
            <a:pPr eaLnBrk="1" hangingPunct="1">
              <a:lnSpc>
                <a:spcPct val="90000"/>
              </a:lnSpc>
            </a:pPr>
            <a:r>
              <a:rPr lang="ru-RU" sz="2800" smtClean="0"/>
              <a:t>Большинство  опрашиваемых  людей согласны отказаться от вредных привычек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ru-RU" sz="2800" smtClean="0"/>
              <a:t> </a:t>
            </a:r>
          </a:p>
        </p:txBody>
      </p:sp>
      <p:sp>
        <p:nvSpPr>
          <p:cNvPr id="14340" name="AutoShape 4"/>
          <p:cNvSpPr>
            <a:spLocks noChangeArrowheads="1"/>
          </p:cNvSpPr>
          <p:nvPr/>
        </p:nvSpPr>
        <p:spPr bwMode="auto">
          <a:xfrm>
            <a:off x="4500563" y="5378450"/>
            <a:ext cx="412750" cy="1479550"/>
          </a:xfrm>
          <a:prstGeom prst="downArrow">
            <a:avLst>
              <a:gd name="adj1" fmla="val 50000"/>
              <a:gd name="adj2" fmla="val 89615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/>
          <a:p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35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235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235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4" grpId="0"/>
      <p:bldP spid="23555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3" name="Rectangle 7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4856163"/>
          </a:xfrm>
        </p:spPr>
        <p:txBody>
          <a:bodyPr/>
          <a:lstStyle/>
          <a:p>
            <a:pPr algn="l" eaLnBrk="1" hangingPunct="1">
              <a:defRPr/>
            </a:pPr>
            <a:r>
              <a:rPr lang="ru-RU" smtClean="0"/>
              <a:t/>
            </a:r>
            <a:br>
              <a:rPr lang="ru-RU" smtClean="0"/>
            </a:br>
            <a:r>
              <a:rPr lang="ru-RU" smtClean="0"/>
              <a:t/>
            </a:r>
            <a:br>
              <a:rPr lang="ru-RU" smtClean="0"/>
            </a:br>
            <a:r>
              <a:rPr lang="ru-RU" smtClean="0"/>
              <a:t>Следовательно человек без вредных привычек-человек будущего! Гипотеза  нашла своё подтверждение.</a:t>
            </a:r>
          </a:p>
        </p:txBody>
      </p:sp>
      <p:sp>
        <p:nvSpPr>
          <p:cNvPr id="15363" name="AutoShape 8"/>
          <p:cNvSpPr>
            <a:spLocks noChangeArrowheads="1"/>
          </p:cNvSpPr>
          <p:nvPr/>
        </p:nvSpPr>
        <p:spPr bwMode="auto">
          <a:xfrm>
            <a:off x="3851275" y="836613"/>
            <a:ext cx="485775" cy="976312"/>
          </a:xfrm>
          <a:prstGeom prst="downArrow">
            <a:avLst>
              <a:gd name="adj1" fmla="val 50000"/>
              <a:gd name="adj2" fmla="val 50245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/>
          <a:p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00" fill="hold"/>
                                        <p:tgtEl>
                                          <p:spTgt spid="245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00" fill="hold"/>
                                        <p:tgtEl>
                                          <p:spTgt spid="245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2" name="Rectangle 4"/>
          <p:cNvSpPr>
            <a:spLocks noGrp="1" noChangeArrowheads="1"/>
          </p:cNvSpPr>
          <p:nvPr>
            <p:ph type="title"/>
          </p:nvPr>
        </p:nvSpPr>
        <p:spPr>
          <a:xfrm>
            <a:off x="468313" y="333375"/>
            <a:ext cx="8229600" cy="1366838"/>
          </a:xfrm>
        </p:spPr>
        <p:txBody>
          <a:bodyPr/>
          <a:lstStyle/>
          <a:p>
            <a:pPr eaLnBrk="1" hangingPunct="1">
              <a:defRPr/>
            </a:pPr>
            <a:r>
              <a:rPr lang="ru-RU" sz="4000" smtClean="0"/>
              <a:t>Всем хорошо известно, что к вредным привычкам мы относим:</a:t>
            </a:r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916113"/>
            <a:ext cx="8229600" cy="4179887"/>
          </a:xfrm>
        </p:spPr>
        <p:txBody>
          <a:bodyPr/>
          <a:lstStyle/>
          <a:p>
            <a:pPr eaLnBrk="1" hangingPunct="1"/>
            <a:r>
              <a:rPr lang="ru-RU" i="1" smtClean="0"/>
              <a:t>Курение</a:t>
            </a:r>
          </a:p>
          <a:p>
            <a:pPr eaLnBrk="1" hangingPunct="1"/>
            <a:r>
              <a:rPr lang="ru-RU" i="1" smtClean="0"/>
              <a:t>Алкоголь</a:t>
            </a:r>
          </a:p>
          <a:p>
            <a:pPr eaLnBrk="1" hangingPunct="1"/>
            <a:r>
              <a:rPr lang="ru-RU" i="1" smtClean="0"/>
              <a:t>Наркотики</a:t>
            </a:r>
          </a:p>
          <a:p>
            <a:pPr eaLnBrk="1" hangingPunct="1"/>
            <a:endParaRPr lang="ru-RU" i="1" smtClean="0"/>
          </a:p>
          <a:p>
            <a:pPr eaLnBrk="1" hangingPunct="1">
              <a:buFontTx/>
              <a:buNone/>
            </a:pPr>
            <a:r>
              <a:rPr lang="ru-RU" i="1" u="sng" smtClean="0"/>
              <a:t>Цель:</a:t>
            </a:r>
            <a:r>
              <a:rPr lang="ru-RU" i="1" smtClean="0"/>
              <a:t> доказать предположение, что человек без вредных привычек- человек будущего!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7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7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7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/>
      <p:bldP spid="717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smtClean="0"/>
              <a:t>Задачи нашей группы:</a:t>
            </a:r>
            <a:br>
              <a:rPr lang="ru-RU" sz="4000" smtClean="0"/>
            </a:br>
            <a:endParaRPr lang="ru-RU" sz="4000" smtClean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Проанализировать влияние вредных привычек на организм человека;</a:t>
            </a:r>
          </a:p>
          <a:p>
            <a:pPr eaLnBrk="1" hangingPunct="1"/>
            <a:r>
              <a:rPr lang="ru-RU" smtClean="0"/>
              <a:t>Оценить продолжительность жизни здорового человека и человека, имеющего какую-либо вредную привычку.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81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4" grpId="0"/>
      <p:bldP spid="8195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Г  И  П  О  Т  Е  З  А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Если человек откажется от вредных привычек, то он будет являться человеком будущего? 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68" decel="100000"/>
                                        <p:tgtEl>
                                          <p:spTgt spid="921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68" decel="100000"/>
                                        <p:tgtEl>
                                          <p:spTgt spid="9218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68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68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8" grpId="0"/>
      <p:bldP spid="9219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Методы исследования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557338"/>
            <a:ext cx="8229600" cy="4495800"/>
          </a:xfrm>
        </p:spPr>
        <p:txBody>
          <a:bodyPr/>
          <a:lstStyle/>
          <a:p>
            <a:pPr eaLnBrk="1" hangingPunct="1">
              <a:buFontTx/>
              <a:buNone/>
            </a:pPr>
            <a:r>
              <a:rPr lang="ru-RU" smtClean="0"/>
              <a:t>   Аналитический метод</a:t>
            </a:r>
          </a:p>
          <a:p>
            <a:pPr eaLnBrk="1" hangingPunct="1">
              <a:buFontTx/>
              <a:buNone/>
            </a:pPr>
            <a:r>
              <a:rPr lang="ru-RU" smtClean="0"/>
              <a:t>   Сравнительный метод</a:t>
            </a:r>
          </a:p>
          <a:p>
            <a:pPr eaLnBrk="1" hangingPunct="1">
              <a:buFontTx/>
              <a:buNone/>
            </a:pPr>
            <a:r>
              <a:rPr lang="ru-RU" smtClean="0"/>
              <a:t>   Социологический опрос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00" fill="hold"/>
                                        <p:tgtEl>
                                          <p:spTgt spid="102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00" fill="hold"/>
                                        <p:tgtEl>
                                          <p:spTgt spid="102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5000" fill="hold"/>
                                        <p:tgtEl>
                                          <p:spTgt spid="10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5000" fill="hold"/>
                                        <p:tgtEl>
                                          <p:spTgt spid="10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5000" fill="hold"/>
                                        <p:tgtEl>
                                          <p:spTgt spid="102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5000" fill="hold"/>
                                        <p:tgtEl>
                                          <p:spTgt spid="102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5000" fill="hold"/>
                                        <p:tgtEl>
                                          <p:spTgt spid="102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5000" fill="hold"/>
                                        <p:tgtEl>
                                          <p:spTgt spid="102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2" grpId="0"/>
      <p:bldP spid="10243" grpId="0" build="allAtOnce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Аналитический метод.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Tx/>
              <a:buNone/>
            </a:pPr>
            <a:r>
              <a:rPr lang="ru-RU" smtClean="0"/>
              <a:t>В настоящее время 3,5 миллиона человек умирает каждый год на земле в результате курения. Это означает 1 смерть каждые 10 секунд.Люди, выкуривающие по 15 сигарет в день, в 2 раза больше подвержены сердечным заболеваниям, и опасность заболеть раком лёгких и хроническим бронхитом возрастает соответственно в 8 и 17 раз. 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1126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6" grpId="0"/>
      <p:bldP spid="11267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69850"/>
          </a:xfrm>
        </p:spPr>
        <p:txBody>
          <a:bodyPr/>
          <a:lstStyle/>
          <a:p>
            <a:pPr eaLnBrk="1" hangingPunct="1">
              <a:defRPr/>
            </a:pPr>
            <a:endParaRPr lang="ru-RU" sz="4000" smtClean="0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333375"/>
            <a:ext cx="8229600" cy="5762625"/>
          </a:xfrm>
        </p:spPr>
        <p:txBody>
          <a:bodyPr/>
          <a:lstStyle/>
          <a:p>
            <a:pPr eaLnBrk="1" hangingPunct="1"/>
            <a:r>
              <a:rPr lang="ru-RU" smtClean="0"/>
              <a:t>Патологическое пристрастие к выпивке  у молодого поколения развивается быстрее, чем у взрослых. В настоящее время проблема молодёжного алкоголизма , в том числе и пивного , стоит на первом месте. Часто молодые люди, начавшие употреблять спиртное в 15-17 лет, через два-три года становятся алкоголиками; начавшие пить в 13-15 лет- через 12 лет.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22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0" grpId="0"/>
      <p:bldP spid="12291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04775"/>
          </a:xfrm>
        </p:spPr>
        <p:txBody>
          <a:bodyPr/>
          <a:lstStyle/>
          <a:p>
            <a:pPr eaLnBrk="1" hangingPunct="1">
              <a:defRPr/>
            </a:pPr>
            <a:endParaRPr lang="ru-RU" sz="4000" smtClean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333375"/>
            <a:ext cx="8229600" cy="5762625"/>
          </a:xfrm>
        </p:spPr>
        <p:txBody>
          <a:bodyPr/>
          <a:lstStyle/>
          <a:p>
            <a:pPr eaLnBrk="1" hangingPunct="1"/>
            <a:r>
              <a:rPr lang="ru-RU" smtClean="0"/>
              <a:t>Зависимость от наркотиков , психическая или физическая, рано или поздно развивается у каждого, кто потреблял наркотики. Состояние, возникающее при приёме наркотического средства, постепенно замещает собой все обычные для человека положительные эмоции. Безопасного употребления наркотиков не существует!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33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13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4" grpId="0"/>
      <p:bldP spid="13315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Социологический опрос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/>
            <a:r>
              <a:rPr lang="ru-RU" sz="2800" smtClean="0"/>
              <a:t>Есть ли у вас какая-либо вредная привычка?</a:t>
            </a:r>
          </a:p>
        </p:txBody>
      </p:sp>
      <p:graphicFrame>
        <p:nvGraphicFramePr>
          <p:cNvPr id="1026" name="Object 4"/>
          <p:cNvGraphicFramePr>
            <a:graphicFrameLocks noChangeAspect="1"/>
          </p:cNvGraphicFramePr>
          <p:nvPr>
            <p:ph type="chart" sz="half" idx="2"/>
          </p:nvPr>
        </p:nvGraphicFramePr>
        <p:xfrm>
          <a:off x="4932363" y="1628775"/>
          <a:ext cx="3455987" cy="3538538"/>
        </p:xfrm>
        <a:graphic>
          <a:graphicData uri="http://schemas.openxmlformats.org/presentationml/2006/ole">
            <p:oleObj spid="_x0000_s1026" name="Диаграмма" r:id="rId4" imgW="4381534" imgH="4486385" progId="MSGraph.Chart.8">
              <p:embed followColorScheme="full"/>
            </p:oleObj>
          </a:graphicData>
        </a:graphic>
      </p:graphicFrame>
    </p:spTree>
  </p:cSld>
  <p:clrMapOvr>
    <a:masterClrMapping/>
  </p:clrMapOvr>
  <p:transition spd="med" advClick="0" advTm="5000">
    <p:sndAc>
      <p:stSnd>
        <p:snd r:embed="rId3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6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5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2" grpId="0"/>
      <p:bldP spid="15363" grpId="0" build="p"/>
    </p:bldLst>
  </p:timing>
</p:sld>
</file>

<file path=ppt/theme/theme1.xml><?xml version="1.0" encoding="utf-8"?>
<a:theme xmlns:a="http://schemas.openxmlformats.org/drawingml/2006/main" name="Вершина горы">
  <a:themeElements>
    <a:clrScheme name="Вершина горы 5">
      <a:dk1>
        <a:srgbClr val="463416"/>
      </a:dk1>
      <a:lt1>
        <a:srgbClr val="FFFFFF"/>
      </a:lt1>
      <a:dk2>
        <a:srgbClr val="003399"/>
      </a:dk2>
      <a:lt2>
        <a:srgbClr val="E3E3FF"/>
      </a:lt2>
      <a:accent1>
        <a:srgbClr val="3399FF"/>
      </a:accent1>
      <a:accent2>
        <a:srgbClr val="33CCCC"/>
      </a:accent2>
      <a:accent3>
        <a:srgbClr val="AAADCA"/>
      </a:accent3>
      <a:accent4>
        <a:srgbClr val="DADADA"/>
      </a:accent4>
      <a:accent5>
        <a:srgbClr val="ADCAFF"/>
      </a:accent5>
      <a:accent6>
        <a:srgbClr val="2DB9B9"/>
      </a:accent6>
      <a:hlink>
        <a:srgbClr val="00FFCC"/>
      </a:hlink>
      <a:folHlink>
        <a:srgbClr val="808000"/>
      </a:folHlink>
    </a:clrScheme>
    <a:fontScheme name="Вершина горы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Вершина горы 1">
        <a:dk1>
          <a:srgbClr val="4C3A1C"/>
        </a:dk1>
        <a:lt1>
          <a:srgbClr val="FFFFFF"/>
        </a:lt1>
        <a:dk2>
          <a:srgbClr val="993300"/>
        </a:dk2>
        <a:lt2>
          <a:srgbClr val="CCAA00"/>
        </a:lt2>
        <a:accent1>
          <a:srgbClr val="FF3300"/>
        </a:accent1>
        <a:accent2>
          <a:srgbClr val="9E6600"/>
        </a:accent2>
        <a:accent3>
          <a:srgbClr val="CAADAA"/>
        </a:accent3>
        <a:accent4>
          <a:srgbClr val="DADADA"/>
        </a:accent4>
        <a:accent5>
          <a:srgbClr val="FFADAA"/>
        </a:accent5>
        <a:accent6>
          <a:srgbClr val="8F5C00"/>
        </a:accent6>
        <a:hlink>
          <a:srgbClr val="FFCC00"/>
        </a:hlink>
        <a:folHlink>
          <a:srgbClr val="F7DC9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2">
        <a:dk1>
          <a:srgbClr val="3D0058"/>
        </a:dk1>
        <a:lt1>
          <a:srgbClr val="FFFFFF"/>
        </a:lt1>
        <a:dk2>
          <a:srgbClr val="9188B0"/>
        </a:dk2>
        <a:lt2>
          <a:srgbClr val="DDE0DC"/>
        </a:lt2>
        <a:accent1>
          <a:srgbClr val="FFCC00"/>
        </a:accent1>
        <a:accent2>
          <a:srgbClr val="4C3D78"/>
        </a:accent2>
        <a:accent3>
          <a:srgbClr val="C7C3D4"/>
        </a:accent3>
        <a:accent4>
          <a:srgbClr val="DADADA"/>
        </a:accent4>
        <a:accent5>
          <a:srgbClr val="FFE2AA"/>
        </a:accent5>
        <a:accent6>
          <a:srgbClr val="44366C"/>
        </a:accent6>
        <a:hlink>
          <a:srgbClr val="743D78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3">
        <a:dk1>
          <a:srgbClr val="10104C"/>
        </a:dk1>
        <a:lt1>
          <a:srgbClr val="FFFFFF"/>
        </a:lt1>
        <a:dk2>
          <a:srgbClr val="003366"/>
        </a:dk2>
        <a:lt2>
          <a:srgbClr val="C6CCD4"/>
        </a:lt2>
        <a:accent1>
          <a:srgbClr val="33CCFF"/>
        </a:accent1>
        <a:accent2>
          <a:srgbClr val="5B5B8D"/>
        </a:accent2>
        <a:accent3>
          <a:srgbClr val="AAADB8"/>
        </a:accent3>
        <a:accent4>
          <a:srgbClr val="DADADA"/>
        </a:accent4>
        <a:accent5>
          <a:srgbClr val="ADE2FF"/>
        </a:accent5>
        <a:accent6>
          <a:srgbClr val="52527F"/>
        </a:accent6>
        <a:hlink>
          <a:srgbClr val="4529AB"/>
        </a:hlink>
        <a:folHlink>
          <a:srgbClr val="00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4">
        <a:dk1>
          <a:srgbClr val="B0C8CA"/>
        </a:dk1>
        <a:lt1>
          <a:srgbClr val="FFFFFF"/>
        </a:lt1>
        <a:dk2>
          <a:srgbClr val="000099"/>
        </a:dk2>
        <a:lt2>
          <a:srgbClr val="FFFFFF"/>
        </a:lt2>
        <a:accent1>
          <a:srgbClr val="89C4FF"/>
        </a:accent1>
        <a:accent2>
          <a:srgbClr val="00008C"/>
        </a:accent2>
        <a:accent3>
          <a:srgbClr val="AAAACA"/>
        </a:accent3>
        <a:accent4>
          <a:srgbClr val="DADADA"/>
        </a:accent4>
        <a:accent5>
          <a:srgbClr val="C4DEFF"/>
        </a:accent5>
        <a:accent6>
          <a:srgbClr val="00007E"/>
        </a:accent6>
        <a:hlink>
          <a:srgbClr val="6666FF"/>
        </a:hlink>
        <a:folHlink>
          <a:srgbClr val="C0C0C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5">
        <a:dk1>
          <a:srgbClr val="463416"/>
        </a:dk1>
        <a:lt1>
          <a:srgbClr val="FFFFFF"/>
        </a:lt1>
        <a:dk2>
          <a:srgbClr val="003399"/>
        </a:dk2>
        <a:lt2>
          <a:srgbClr val="E3E3FF"/>
        </a:lt2>
        <a:accent1>
          <a:srgbClr val="3399FF"/>
        </a:accent1>
        <a:accent2>
          <a:srgbClr val="33CCCC"/>
        </a:accent2>
        <a:accent3>
          <a:srgbClr val="AAADCA"/>
        </a:accent3>
        <a:accent4>
          <a:srgbClr val="DADADA"/>
        </a:accent4>
        <a:accent5>
          <a:srgbClr val="ADCAFF"/>
        </a:accent5>
        <a:accent6>
          <a:srgbClr val="2DB9B9"/>
        </a:accent6>
        <a:hlink>
          <a:srgbClr val="00FFCC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6">
        <a:dk1>
          <a:srgbClr val="809296"/>
        </a:dk1>
        <a:lt1>
          <a:srgbClr val="FFFFFF"/>
        </a:lt1>
        <a:dk2>
          <a:srgbClr val="6699FF"/>
        </a:dk2>
        <a:lt2>
          <a:srgbClr val="B3EDFF"/>
        </a:lt2>
        <a:accent1>
          <a:srgbClr val="FF9933"/>
        </a:accent1>
        <a:accent2>
          <a:srgbClr val="FFAA99"/>
        </a:accent2>
        <a:accent3>
          <a:srgbClr val="B8CAFF"/>
        </a:accent3>
        <a:accent4>
          <a:srgbClr val="DADADA"/>
        </a:accent4>
        <a:accent5>
          <a:srgbClr val="FFCAAD"/>
        </a:accent5>
        <a:accent6>
          <a:srgbClr val="E79A8A"/>
        </a:accent6>
        <a:hlink>
          <a:srgbClr val="FFCFAB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7">
        <a:dk1>
          <a:srgbClr val="006666"/>
        </a:dk1>
        <a:lt1>
          <a:srgbClr val="FFFFFF"/>
        </a:lt1>
        <a:dk2>
          <a:srgbClr val="85D1E3"/>
        </a:dk2>
        <a:lt2>
          <a:srgbClr val="CCFFFF"/>
        </a:lt2>
        <a:accent1>
          <a:srgbClr val="FFCC00"/>
        </a:accent1>
        <a:accent2>
          <a:srgbClr val="00CC99"/>
        </a:accent2>
        <a:accent3>
          <a:srgbClr val="C2E5EF"/>
        </a:accent3>
        <a:accent4>
          <a:srgbClr val="DADADA"/>
        </a:accent4>
        <a:accent5>
          <a:srgbClr val="FFE2AA"/>
        </a:accent5>
        <a:accent6>
          <a:srgbClr val="00B98A"/>
        </a:accent6>
        <a:hlink>
          <a:srgbClr val="0099FF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8">
        <a:dk1>
          <a:srgbClr val="404B3D"/>
        </a:dk1>
        <a:lt1>
          <a:srgbClr val="FFFFFF"/>
        </a:lt1>
        <a:dk2>
          <a:srgbClr val="A7A491"/>
        </a:dk2>
        <a:lt2>
          <a:srgbClr val="CCD0CA"/>
        </a:lt2>
        <a:accent1>
          <a:srgbClr val="33CCCC"/>
        </a:accent1>
        <a:accent2>
          <a:srgbClr val="004E4C"/>
        </a:accent2>
        <a:accent3>
          <a:srgbClr val="D0CFC7"/>
        </a:accent3>
        <a:accent4>
          <a:srgbClr val="DADADA"/>
        </a:accent4>
        <a:accent5>
          <a:srgbClr val="ADE2E2"/>
        </a:accent5>
        <a:accent6>
          <a:srgbClr val="004644"/>
        </a:accent6>
        <a:hlink>
          <a:srgbClr val="477781"/>
        </a:hlink>
        <a:folHlink>
          <a:srgbClr val="85CC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9">
        <a:dk1>
          <a:srgbClr val="000000"/>
        </a:dk1>
        <a:lt1>
          <a:srgbClr val="FFFFFF"/>
        </a:lt1>
        <a:dk2>
          <a:srgbClr val="FFFFAF"/>
        </a:dk2>
        <a:lt2>
          <a:srgbClr val="676597"/>
        </a:lt2>
        <a:accent1>
          <a:srgbClr val="66CCFF"/>
        </a:accent1>
        <a:accent2>
          <a:srgbClr val="CCECFF"/>
        </a:accent2>
        <a:accent3>
          <a:srgbClr val="FFFFFF"/>
        </a:accent3>
        <a:accent4>
          <a:srgbClr val="000000"/>
        </a:accent4>
        <a:accent5>
          <a:srgbClr val="B8E2FF"/>
        </a:accent5>
        <a:accent6>
          <a:srgbClr val="B9D6E7"/>
        </a:accent6>
        <a:hlink>
          <a:srgbClr val="6600CC"/>
        </a:hlink>
        <a:folHlink>
          <a:srgbClr val="008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Mountain Top</Template>
  <TotalTime>238</TotalTime>
  <Words>344</Words>
  <Application>Microsoft Office PowerPoint</Application>
  <PresentationFormat>Экран (4:3)</PresentationFormat>
  <Paragraphs>31</Paragraphs>
  <Slides>13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5" baseType="lpstr">
      <vt:lpstr>Вершина горы</vt:lpstr>
      <vt:lpstr>Диаграмма</vt:lpstr>
      <vt:lpstr>Почему человек без вредных привычек является человеком будущего?</vt:lpstr>
      <vt:lpstr>Всем хорошо известно, что к вредным привычкам мы относим:</vt:lpstr>
      <vt:lpstr>Задачи нашей группы: </vt:lpstr>
      <vt:lpstr>Г  И  П  О  Т  Е  З  А</vt:lpstr>
      <vt:lpstr>Методы исследования</vt:lpstr>
      <vt:lpstr>Аналитический метод.</vt:lpstr>
      <vt:lpstr>Слайд 7</vt:lpstr>
      <vt:lpstr>Слайд 8</vt:lpstr>
      <vt:lpstr>Социологический опрос</vt:lpstr>
      <vt:lpstr>Слайд 10</vt:lpstr>
      <vt:lpstr>Считаете ли вы, что человек без вредных привычек-человек будущего?</vt:lpstr>
      <vt:lpstr>В   Ы   В   О   Д   Ы:</vt:lpstr>
      <vt:lpstr>  Следовательно человек без вредных привычек-человек будущего! Гипотеза  нашла своё подтверждение.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</dc:creator>
  <cp:lastModifiedBy>Николай</cp:lastModifiedBy>
  <cp:revision>6</cp:revision>
  <dcterms:created xsi:type="dcterms:W3CDTF">2008-12-07T13:39:33Z</dcterms:created>
  <dcterms:modified xsi:type="dcterms:W3CDTF">2013-07-17T08:41:45Z</dcterms:modified>
</cp:coreProperties>
</file>

<file path=docProps/thumbnail.jpeg>
</file>