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643446"/>
            <a:ext cx="7500990" cy="1928826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Аистообразные</a:t>
            </a:r>
            <a:r>
              <a:rPr lang="ru-RU" dirty="0" smtClean="0">
                <a:solidFill>
                  <a:schemeClr val="tx1"/>
                </a:solidFill>
              </a:rPr>
              <a:t>, или голенастые— отряд птиц, охватывающий шесть семейств. </a:t>
            </a:r>
            <a:r>
              <a:rPr lang="ru-RU" dirty="0" err="1" smtClean="0">
                <a:solidFill>
                  <a:schemeClr val="tx1"/>
                </a:solidFill>
              </a:rPr>
              <a:t>Аистообразные</a:t>
            </a:r>
            <a:r>
              <a:rPr lang="ru-RU" dirty="0" smtClean="0">
                <a:solidFill>
                  <a:schemeClr val="tx1"/>
                </a:solidFill>
              </a:rPr>
              <a:t> являются длинноногими птицами. Гнездятся как отдельными парами, так и колониями. Образуют постоянные пары. Тип развития - птенцовый.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Отряд </a:t>
            </a:r>
            <a:r>
              <a:rPr lang="ru-RU" dirty="0" err="1" smtClean="0"/>
              <a:t>Аистообразные</a:t>
            </a:r>
            <a:endParaRPr lang="ru-RU" dirty="0"/>
          </a:p>
        </p:txBody>
      </p:sp>
      <p:pic>
        <p:nvPicPr>
          <p:cNvPr id="4" name="Рисунок 3" descr="fdd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6446" y="642918"/>
            <a:ext cx="5310198" cy="39826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500042"/>
            <a:ext cx="3429024" cy="60722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 Ибисовым относятся 14 родов и 35 видов. </a:t>
            </a:r>
            <a:r>
              <a:rPr lang="ru-RU" dirty="0" err="1" smtClean="0">
                <a:solidFill>
                  <a:schemeClr val="tx1"/>
                </a:solidFill>
              </a:rPr>
              <a:t>Молуккский</a:t>
            </a:r>
            <a:r>
              <a:rPr lang="ru-RU" dirty="0" smtClean="0">
                <a:solidFill>
                  <a:schemeClr val="tx1"/>
                </a:solidFill>
              </a:rPr>
              <a:t> ибис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Отряд </a:t>
            </a:r>
            <a:r>
              <a:rPr lang="ru-RU" dirty="0" err="1" smtClean="0"/>
              <a:t>Аистообразные</a:t>
            </a:r>
            <a:endParaRPr lang="ru-RU" dirty="0"/>
          </a:p>
        </p:txBody>
      </p:sp>
      <p:pic>
        <p:nvPicPr>
          <p:cNvPr id="5" name="Рисунок 4" descr="533px-Australia_Cairns_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714356"/>
            <a:ext cx="5203782" cy="58579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714356"/>
            <a:ext cx="3214710" cy="58579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Семейство </a:t>
            </a:r>
            <a:r>
              <a:rPr lang="ru-RU" dirty="0" err="1" smtClean="0">
                <a:solidFill>
                  <a:schemeClr val="tx1"/>
                </a:solidFill>
              </a:rPr>
              <a:t>Цаплевые</a:t>
            </a:r>
            <a:r>
              <a:rPr lang="ru-RU" dirty="0" smtClean="0">
                <a:solidFill>
                  <a:schemeClr val="tx1"/>
                </a:solidFill>
              </a:rPr>
              <a:t> — живущие на мелководье птицы, обитающие на заболоченных либо медленно текущих водоёмах. Как правило длинноногие, с длинным и узким, приплюснутым с боков клювом и сквозными ноздрями.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Отряд </a:t>
            </a:r>
            <a:r>
              <a:rPr lang="ru-RU" dirty="0" err="1" smtClean="0"/>
              <a:t>Аистообразные</a:t>
            </a:r>
            <a:endParaRPr lang="ru-RU" dirty="0"/>
          </a:p>
        </p:txBody>
      </p:sp>
      <p:pic>
        <p:nvPicPr>
          <p:cNvPr id="5" name="Рисунок 4" descr="art5659_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928670"/>
            <a:ext cx="5112859" cy="51435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00232" y="6143644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Серая Цапля</a:t>
            </a:r>
            <a:endParaRPr lang="ru-RU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929330"/>
            <a:ext cx="7215238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Большая белая Цапля.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Отряд </a:t>
            </a:r>
            <a:r>
              <a:rPr lang="ru-RU" dirty="0" err="1" smtClean="0"/>
              <a:t>Аистообразные</a:t>
            </a:r>
            <a:endParaRPr lang="ru-RU" dirty="0"/>
          </a:p>
        </p:txBody>
      </p:sp>
      <p:pic>
        <p:nvPicPr>
          <p:cNvPr id="7" name="Рисунок 6" descr="315872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714356"/>
            <a:ext cx="7640845" cy="521497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642918"/>
            <a:ext cx="3643338" cy="59293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Семейство </a:t>
            </a:r>
            <a:r>
              <a:rPr lang="ru-RU" dirty="0" err="1" smtClean="0">
                <a:solidFill>
                  <a:schemeClr val="tx1"/>
                </a:solidFill>
              </a:rPr>
              <a:t>Черноклювые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Черноклю́вый</a:t>
            </a:r>
            <a:r>
              <a:rPr lang="ru-RU" dirty="0" smtClean="0">
                <a:solidFill>
                  <a:schemeClr val="tx1"/>
                </a:solidFill>
              </a:rPr>
              <a:t> (дальневосточный, китайский) аист (лат. </a:t>
            </a:r>
            <a:r>
              <a:rPr lang="ru-RU" dirty="0" err="1" smtClean="0">
                <a:solidFill>
                  <a:schemeClr val="tx1"/>
                </a:solidFill>
              </a:rPr>
              <a:t>Ciconia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boyciana</a:t>
            </a:r>
            <a:r>
              <a:rPr lang="ru-RU" dirty="0" smtClean="0">
                <a:solidFill>
                  <a:schemeClr val="tx1"/>
                </a:solidFill>
              </a:rPr>
              <a:t>) — птица из семейства аистовые, родственный белому аисту вид. Редкий, занесён в Красную книгу России: на сегодняшний день популяция дальневосточного аиста насчитывает около 3 000 особей.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Отряд </a:t>
            </a:r>
            <a:r>
              <a:rPr lang="ru-RU" dirty="0" err="1" smtClean="0"/>
              <a:t>Аистообразные</a:t>
            </a:r>
            <a:endParaRPr lang="ru-RU" dirty="0"/>
          </a:p>
        </p:txBody>
      </p:sp>
      <p:pic>
        <p:nvPicPr>
          <p:cNvPr id="5" name="Рисунок 4" descr="0_66a7a_219771c8_XL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666682"/>
            <a:ext cx="4429156" cy="590554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929198"/>
            <a:ext cx="7572428" cy="1643074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Молотоглав</a:t>
            </a:r>
            <a:r>
              <a:rPr lang="ru-RU" dirty="0" smtClean="0">
                <a:solidFill>
                  <a:schemeClr val="tx1"/>
                </a:solidFill>
              </a:rPr>
              <a:t>, или теневая птица (лат. </a:t>
            </a:r>
            <a:r>
              <a:rPr lang="ru-RU" dirty="0" err="1" smtClean="0">
                <a:solidFill>
                  <a:schemeClr val="tx1"/>
                </a:solidFill>
              </a:rPr>
              <a:t>Scopus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umbretta</a:t>
            </a:r>
            <a:r>
              <a:rPr lang="ru-RU" dirty="0" smtClean="0">
                <a:solidFill>
                  <a:schemeClr val="tx1"/>
                </a:solidFill>
              </a:rPr>
              <a:t>) — птица из отряда </a:t>
            </a:r>
            <a:r>
              <a:rPr lang="ru-RU" dirty="0" err="1" smtClean="0">
                <a:solidFill>
                  <a:schemeClr val="tx1"/>
                </a:solidFill>
              </a:rPr>
              <a:t>аистообразных</a:t>
            </a:r>
            <a:r>
              <a:rPr lang="ru-RU" dirty="0" smtClean="0">
                <a:solidFill>
                  <a:schemeClr val="tx1"/>
                </a:solidFill>
              </a:rPr>
              <a:t>, выделяемая в отдельное семейство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Отряд </a:t>
            </a:r>
            <a:r>
              <a:rPr lang="ru-RU" dirty="0" err="1" smtClean="0"/>
              <a:t>Аистообразные</a:t>
            </a:r>
            <a:endParaRPr lang="ru-RU" dirty="0"/>
          </a:p>
        </p:txBody>
      </p:sp>
      <p:pic>
        <p:nvPicPr>
          <p:cNvPr id="6" name="Рисунок 5" descr="750px-Hammerkop_Scopus_umbretta_National_Aviary_2000p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714356"/>
            <a:ext cx="5357820" cy="42862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4929198"/>
            <a:ext cx="8143932" cy="1643074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А́истовые</a:t>
            </a:r>
            <a:r>
              <a:rPr lang="ru-RU" dirty="0" smtClean="0">
                <a:solidFill>
                  <a:schemeClr val="tx1"/>
                </a:solidFill>
              </a:rPr>
              <a:t> (лат. </a:t>
            </a:r>
            <a:r>
              <a:rPr lang="ru-RU" dirty="0" err="1" smtClean="0">
                <a:solidFill>
                  <a:schemeClr val="tx1"/>
                </a:solidFill>
              </a:rPr>
              <a:t>Ciconiidae</a:t>
            </a:r>
            <a:r>
              <a:rPr lang="ru-RU" dirty="0" smtClean="0">
                <a:solidFill>
                  <a:schemeClr val="tx1"/>
                </a:solidFill>
              </a:rPr>
              <a:t>) — семейство птиц из отряда голенастых, охватывающее шесть родов и девятнадцать видов. Семейство аистовых распространено не только в тропиках и субтропиках, но и в умеренных зонах. В Европе гнездятся лишь два вида — белый аист и чёрный аист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Отряд </a:t>
            </a:r>
            <a:r>
              <a:rPr lang="ru-RU" dirty="0" err="1" smtClean="0"/>
              <a:t>Аистообразные</a:t>
            </a:r>
            <a:endParaRPr lang="ru-RU" dirty="0"/>
          </a:p>
        </p:txBody>
      </p:sp>
      <p:pic>
        <p:nvPicPr>
          <p:cNvPr id="5" name="Рисунок 4" descr="100000000001374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642918"/>
            <a:ext cx="5429288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43702" y="714356"/>
            <a:ext cx="2286016" cy="58579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Черный Аист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Отряд </a:t>
            </a:r>
            <a:r>
              <a:rPr lang="ru-RU" dirty="0" err="1" smtClean="0"/>
              <a:t>Аистообразные</a:t>
            </a:r>
            <a:endParaRPr lang="ru-RU" dirty="0"/>
          </a:p>
        </p:txBody>
      </p:sp>
      <p:pic>
        <p:nvPicPr>
          <p:cNvPr id="6" name="Рисунок 5" descr="yasi parin-Black stork (Ciconia nigra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642917"/>
            <a:ext cx="4857784" cy="596047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5929330"/>
            <a:ext cx="7715304" cy="642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Белый Аист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Отряд </a:t>
            </a:r>
            <a:r>
              <a:rPr lang="ru-RU" dirty="0" err="1" smtClean="0"/>
              <a:t>Аистообразные</a:t>
            </a:r>
            <a:endParaRPr lang="ru-RU" dirty="0"/>
          </a:p>
        </p:txBody>
      </p:sp>
      <p:pic>
        <p:nvPicPr>
          <p:cNvPr id="5" name="Рисунок 4" descr="038d6743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009" y="714356"/>
            <a:ext cx="7168016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571480"/>
            <a:ext cx="3643338" cy="60007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Китоглав, или королевская цапля— птица из отряда </a:t>
            </a:r>
            <a:r>
              <a:rPr lang="ru-RU" dirty="0" err="1" smtClean="0">
                <a:solidFill>
                  <a:schemeClr val="tx1"/>
                </a:solidFill>
              </a:rPr>
              <a:t>аистообразных</a:t>
            </a:r>
            <a:r>
              <a:rPr lang="ru-RU" dirty="0" smtClean="0">
                <a:solidFill>
                  <a:schemeClr val="tx1"/>
                </a:solidFill>
              </a:rPr>
              <a:t>, единственный представитель семейства </a:t>
            </a:r>
            <a:r>
              <a:rPr lang="ru-RU" dirty="0" err="1" smtClean="0">
                <a:solidFill>
                  <a:schemeClr val="tx1"/>
                </a:solidFill>
              </a:rPr>
              <a:t>китоглавых</a:t>
            </a:r>
            <a:r>
              <a:rPr lang="ru-RU" dirty="0" smtClean="0">
                <a:solidFill>
                  <a:schemeClr val="tx1"/>
                </a:solidFill>
              </a:rPr>
              <a:t>. Очень крупная птица, её высота в среднем составляет 1,2 м, размах крыльев 2,3 м, а вес 4-7 кг. Обитает в тропических болотах Восточной Африки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Отряд </a:t>
            </a:r>
            <a:r>
              <a:rPr lang="ru-RU" dirty="0" err="1" smtClean="0"/>
              <a:t>Аистообразные</a:t>
            </a:r>
            <a:endParaRPr lang="ru-RU" dirty="0"/>
          </a:p>
        </p:txBody>
      </p:sp>
      <p:pic>
        <p:nvPicPr>
          <p:cNvPr id="6" name="Рисунок 5" descr="433px-Balaeniceps_rex_qtl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785794"/>
            <a:ext cx="4143404" cy="573186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22</TotalTime>
  <Words>269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Аптека</vt:lpstr>
      <vt:lpstr>Отряд Аистообразные</vt:lpstr>
      <vt:lpstr>Отряд Аистообразные</vt:lpstr>
      <vt:lpstr>Отряд Аистообразные</vt:lpstr>
      <vt:lpstr>Отряд Аистообразные</vt:lpstr>
      <vt:lpstr>Отряд Аистообразные</vt:lpstr>
      <vt:lpstr>Отряд Аистообразные</vt:lpstr>
      <vt:lpstr>Отряд Аистообразные</vt:lpstr>
      <vt:lpstr>Отряд Аистообразные</vt:lpstr>
      <vt:lpstr>Отряд Аистообразные</vt:lpstr>
      <vt:lpstr>Отряд Аистообразные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11</cp:revision>
  <dcterms:created xsi:type="dcterms:W3CDTF">2012-03-12T10:23:02Z</dcterms:created>
  <dcterms:modified xsi:type="dcterms:W3CDTF">2013-03-30T19:50:48Z</dcterms:modified>
</cp:coreProperties>
</file>